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FF0000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814309" y="111760"/>
            <a:ext cx="1130300" cy="2043430"/>
          </a:xfrm>
          <a:custGeom>
            <a:avLst/>
            <a:gdLst/>
            <a:ahLst/>
            <a:cxnLst/>
            <a:rect l="l" t="t" r="r" b="b"/>
            <a:pathLst>
              <a:path w="1130300" h="2043430">
                <a:moveTo>
                  <a:pt x="114300" y="0"/>
                </a:moveTo>
                <a:lnTo>
                  <a:pt x="0" y="60960"/>
                </a:lnTo>
                <a:lnTo>
                  <a:pt x="758190" y="1720850"/>
                </a:lnTo>
                <a:lnTo>
                  <a:pt x="923290" y="1845310"/>
                </a:lnTo>
                <a:lnTo>
                  <a:pt x="1087120" y="2034540"/>
                </a:lnTo>
                <a:lnTo>
                  <a:pt x="1130300" y="2043430"/>
                </a:lnTo>
                <a:lnTo>
                  <a:pt x="1061720" y="1803400"/>
                </a:lnTo>
                <a:lnTo>
                  <a:pt x="1084580" y="1649730"/>
                </a:lnTo>
                <a:lnTo>
                  <a:pt x="341630" y="10160"/>
                </a:lnTo>
                <a:lnTo>
                  <a:pt x="114300" y="0"/>
                </a:lnTo>
                <a:close/>
              </a:path>
            </a:pathLst>
          </a:custGeom>
          <a:solidFill>
            <a:srgbClr val="6F3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7866380" y="231140"/>
            <a:ext cx="972819" cy="1530350"/>
          </a:xfrm>
          <a:custGeom>
            <a:avLst/>
            <a:gdLst/>
            <a:ahLst/>
            <a:cxnLst/>
            <a:rect l="l" t="t" r="r" b="b"/>
            <a:pathLst>
              <a:path w="972820" h="1530350">
                <a:moveTo>
                  <a:pt x="340360" y="0"/>
                </a:moveTo>
                <a:lnTo>
                  <a:pt x="90170" y="33019"/>
                </a:lnTo>
                <a:lnTo>
                  <a:pt x="0" y="74929"/>
                </a:lnTo>
                <a:lnTo>
                  <a:pt x="662940" y="1530349"/>
                </a:lnTo>
                <a:lnTo>
                  <a:pt x="797560" y="1416049"/>
                </a:lnTo>
                <a:lnTo>
                  <a:pt x="972820" y="1394459"/>
                </a:lnTo>
                <a:lnTo>
                  <a:pt x="340360" y="0"/>
                </a:lnTo>
                <a:close/>
              </a:path>
            </a:pathLst>
          </a:custGeom>
          <a:solidFill>
            <a:srgbClr val="FFB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8100" y="5563870"/>
            <a:ext cx="1729739" cy="1031240"/>
          </a:xfrm>
          <a:custGeom>
            <a:avLst/>
            <a:gdLst/>
            <a:ahLst/>
            <a:cxnLst/>
            <a:rect l="l" t="t" r="r" b="b"/>
            <a:pathLst>
              <a:path w="1729739" h="1031240">
                <a:moveTo>
                  <a:pt x="1255712" y="996949"/>
                </a:moveTo>
                <a:lnTo>
                  <a:pt x="1094740" y="996949"/>
                </a:lnTo>
                <a:lnTo>
                  <a:pt x="1247140" y="1031239"/>
                </a:lnTo>
                <a:lnTo>
                  <a:pt x="1259840" y="1000759"/>
                </a:lnTo>
                <a:lnTo>
                  <a:pt x="1255712" y="996949"/>
                </a:lnTo>
                <a:close/>
              </a:path>
              <a:path w="1729739" h="1031240">
                <a:moveTo>
                  <a:pt x="111759" y="372109"/>
                </a:moveTo>
                <a:lnTo>
                  <a:pt x="36830" y="403859"/>
                </a:lnTo>
                <a:lnTo>
                  <a:pt x="0" y="505459"/>
                </a:lnTo>
                <a:lnTo>
                  <a:pt x="43180" y="618489"/>
                </a:lnTo>
                <a:lnTo>
                  <a:pt x="904240" y="1022349"/>
                </a:lnTo>
                <a:lnTo>
                  <a:pt x="1094740" y="996949"/>
                </a:lnTo>
                <a:lnTo>
                  <a:pt x="1255712" y="996949"/>
                </a:lnTo>
                <a:lnTo>
                  <a:pt x="1127760" y="878839"/>
                </a:lnTo>
                <a:lnTo>
                  <a:pt x="1103210" y="706119"/>
                </a:lnTo>
                <a:lnTo>
                  <a:pt x="882650" y="706119"/>
                </a:lnTo>
                <a:lnTo>
                  <a:pt x="111759" y="372109"/>
                </a:lnTo>
                <a:close/>
              </a:path>
              <a:path w="1729739" h="1031240">
                <a:moveTo>
                  <a:pt x="861060" y="0"/>
                </a:moveTo>
                <a:lnTo>
                  <a:pt x="760730" y="22859"/>
                </a:lnTo>
                <a:lnTo>
                  <a:pt x="704850" y="83819"/>
                </a:lnTo>
                <a:lnTo>
                  <a:pt x="744220" y="226059"/>
                </a:lnTo>
                <a:lnTo>
                  <a:pt x="524510" y="350519"/>
                </a:lnTo>
                <a:lnTo>
                  <a:pt x="781050" y="375919"/>
                </a:lnTo>
                <a:lnTo>
                  <a:pt x="882650" y="706119"/>
                </a:lnTo>
                <a:lnTo>
                  <a:pt x="1103210" y="706119"/>
                </a:lnTo>
                <a:lnTo>
                  <a:pt x="1056640" y="378459"/>
                </a:lnTo>
                <a:lnTo>
                  <a:pt x="1699260" y="261619"/>
                </a:lnTo>
                <a:lnTo>
                  <a:pt x="1727810" y="167639"/>
                </a:lnTo>
                <a:lnTo>
                  <a:pt x="1013460" y="167639"/>
                </a:lnTo>
                <a:lnTo>
                  <a:pt x="967740" y="25399"/>
                </a:lnTo>
                <a:lnTo>
                  <a:pt x="861060" y="0"/>
                </a:lnTo>
                <a:close/>
              </a:path>
              <a:path w="1729739" h="1031240">
                <a:moveTo>
                  <a:pt x="1666239" y="80009"/>
                </a:moveTo>
                <a:lnTo>
                  <a:pt x="1013460" y="167639"/>
                </a:lnTo>
                <a:lnTo>
                  <a:pt x="1727810" y="167639"/>
                </a:lnTo>
                <a:lnTo>
                  <a:pt x="1729739" y="161289"/>
                </a:lnTo>
                <a:lnTo>
                  <a:pt x="1666239" y="80009"/>
                </a:lnTo>
                <a:close/>
              </a:path>
            </a:pathLst>
          </a:custGeom>
          <a:solidFill>
            <a:srgbClr val="F7F7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1621789" y="5687059"/>
            <a:ext cx="113030" cy="204470"/>
          </a:xfrm>
          <a:custGeom>
            <a:avLst/>
            <a:gdLst/>
            <a:ahLst/>
            <a:cxnLst/>
            <a:rect l="l" t="t" r="r" b="b"/>
            <a:pathLst>
              <a:path w="113030" h="204470">
                <a:moveTo>
                  <a:pt x="95249" y="0"/>
                </a:moveTo>
                <a:lnTo>
                  <a:pt x="0" y="5079"/>
                </a:lnTo>
                <a:lnTo>
                  <a:pt x="6349" y="204469"/>
                </a:lnTo>
                <a:lnTo>
                  <a:pt x="113029" y="184149"/>
                </a:lnTo>
                <a:lnTo>
                  <a:pt x="95249" y="0"/>
                </a:lnTo>
                <a:close/>
              </a:path>
            </a:pathLst>
          </a:custGeom>
          <a:solidFill>
            <a:srgbClr val="FFEE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31750" y="5990590"/>
            <a:ext cx="1257300" cy="651510"/>
          </a:xfrm>
          <a:custGeom>
            <a:avLst/>
            <a:gdLst/>
            <a:ahLst/>
            <a:cxnLst/>
            <a:rect l="l" t="t" r="r" b="b"/>
            <a:pathLst>
              <a:path w="1257300" h="651509">
                <a:moveTo>
                  <a:pt x="1253370" y="624840"/>
                </a:moveTo>
                <a:lnTo>
                  <a:pt x="1070610" y="624840"/>
                </a:lnTo>
                <a:lnTo>
                  <a:pt x="1240790" y="651510"/>
                </a:lnTo>
                <a:lnTo>
                  <a:pt x="1257300" y="628650"/>
                </a:lnTo>
                <a:lnTo>
                  <a:pt x="1253370" y="624840"/>
                </a:lnTo>
                <a:close/>
              </a:path>
              <a:path w="1257300" h="651509">
                <a:moveTo>
                  <a:pt x="107950" y="0"/>
                </a:moveTo>
                <a:lnTo>
                  <a:pt x="35560" y="25400"/>
                </a:lnTo>
                <a:lnTo>
                  <a:pt x="0" y="119380"/>
                </a:lnTo>
                <a:lnTo>
                  <a:pt x="33019" y="236220"/>
                </a:lnTo>
                <a:lnTo>
                  <a:pt x="908050" y="643890"/>
                </a:lnTo>
                <a:lnTo>
                  <a:pt x="1070610" y="624840"/>
                </a:lnTo>
                <a:lnTo>
                  <a:pt x="1253370" y="624840"/>
                </a:lnTo>
                <a:lnTo>
                  <a:pt x="1131570" y="506730"/>
                </a:lnTo>
                <a:lnTo>
                  <a:pt x="1055370" y="411480"/>
                </a:lnTo>
                <a:lnTo>
                  <a:pt x="10795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204470" y="6045200"/>
            <a:ext cx="834390" cy="593090"/>
          </a:xfrm>
          <a:custGeom>
            <a:avLst/>
            <a:gdLst/>
            <a:ahLst/>
            <a:cxnLst/>
            <a:rect l="l" t="t" r="r" b="b"/>
            <a:pathLst>
              <a:path w="834390" h="593090">
                <a:moveTo>
                  <a:pt x="62229" y="0"/>
                </a:moveTo>
                <a:lnTo>
                  <a:pt x="0" y="100329"/>
                </a:lnTo>
                <a:lnTo>
                  <a:pt x="0" y="257809"/>
                </a:lnTo>
                <a:lnTo>
                  <a:pt x="732790" y="593090"/>
                </a:lnTo>
                <a:lnTo>
                  <a:pt x="746760" y="424180"/>
                </a:lnTo>
                <a:lnTo>
                  <a:pt x="834389" y="335280"/>
                </a:lnTo>
                <a:lnTo>
                  <a:pt x="62229" y="0"/>
                </a:lnTo>
                <a:close/>
              </a:path>
            </a:pathLst>
          </a:custGeom>
          <a:solidFill>
            <a:srgbClr val="FFB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769619" y="5607050"/>
            <a:ext cx="214629" cy="1930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1017269" y="6609080"/>
            <a:ext cx="120650" cy="177800"/>
          </a:xfrm>
          <a:custGeom>
            <a:avLst/>
            <a:gdLst/>
            <a:ahLst/>
            <a:cxnLst/>
            <a:rect l="l" t="t" r="r" b="b"/>
            <a:pathLst>
              <a:path w="120650" h="177800">
                <a:moveTo>
                  <a:pt x="57150" y="0"/>
                </a:moveTo>
                <a:lnTo>
                  <a:pt x="0" y="6350"/>
                </a:lnTo>
                <a:lnTo>
                  <a:pt x="120650" y="177800"/>
                </a:lnTo>
                <a:lnTo>
                  <a:pt x="120650" y="2540"/>
                </a:lnTo>
                <a:lnTo>
                  <a:pt x="57150" y="0"/>
                </a:lnTo>
                <a:close/>
              </a:path>
            </a:pathLst>
          </a:custGeom>
          <a:solidFill>
            <a:srgbClr val="00B1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800100" y="5726429"/>
            <a:ext cx="306070" cy="608330"/>
          </a:xfrm>
          <a:custGeom>
            <a:avLst/>
            <a:gdLst/>
            <a:ahLst/>
            <a:cxnLst/>
            <a:rect l="l" t="t" r="r" b="b"/>
            <a:pathLst>
              <a:path w="306069" h="608329">
                <a:moveTo>
                  <a:pt x="68580" y="0"/>
                </a:moveTo>
                <a:lnTo>
                  <a:pt x="0" y="62230"/>
                </a:lnTo>
                <a:lnTo>
                  <a:pt x="120650" y="538480"/>
                </a:lnTo>
                <a:lnTo>
                  <a:pt x="220980" y="572770"/>
                </a:lnTo>
                <a:lnTo>
                  <a:pt x="306069" y="608330"/>
                </a:lnTo>
                <a:lnTo>
                  <a:pt x="184150" y="3810"/>
                </a:lnTo>
                <a:lnTo>
                  <a:pt x="68580" y="0"/>
                </a:lnTo>
                <a:close/>
              </a:path>
            </a:pathLst>
          </a:custGeom>
          <a:solidFill>
            <a:srgbClr val="FFB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1060450" y="5698490"/>
            <a:ext cx="577850" cy="276860"/>
          </a:xfrm>
          <a:custGeom>
            <a:avLst/>
            <a:gdLst/>
            <a:ahLst/>
            <a:cxnLst/>
            <a:rect l="l" t="t" r="r" b="b"/>
            <a:pathLst>
              <a:path w="577850" h="276860">
                <a:moveTo>
                  <a:pt x="548640" y="0"/>
                </a:moveTo>
                <a:lnTo>
                  <a:pt x="0" y="83820"/>
                </a:lnTo>
                <a:lnTo>
                  <a:pt x="21590" y="276860"/>
                </a:lnTo>
                <a:lnTo>
                  <a:pt x="567689" y="187960"/>
                </a:lnTo>
                <a:lnTo>
                  <a:pt x="577850" y="34290"/>
                </a:lnTo>
                <a:lnTo>
                  <a:pt x="548640" y="0"/>
                </a:lnTo>
                <a:close/>
              </a:path>
            </a:pathLst>
          </a:custGeom>
          <a:solidFill>
            <a:srgbClr val="FFB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551180" y="5862320"/>
            <a:ext cx="247650" cy="106680"/>
          </a:xfrm>
          <a:custGeom>
            <a:avLst/>
            <a:gdLst/>
            <a:ahLst/>
            <a:cxnLst/>
            <a:rect l="l" t="t" r="r" b="b"/>
            <a:pathLst>
              <a:path w="247650" h="106679">
                <a:moveTo>
                  <a:pt x="215900" y="0"/>
                </a:moveTo>
                <a:lnTo>
                  <a:pt x="0" y="62229"/>
                </a:lnTo>
                <a:lnTo>
                  <a:pt x="247650" y="106679"/>
                </a:lnTo>
                <a:lnTo>
                  <a:pt x="215900" y="0"/>
                </a:lnTo>
                <a:close/>
              </a:path>
            </a:pathLst>
          </a:custGeom>
          <a:solidFill>
            <a:srgbClr val="FFEE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791209" y="5694679"/>
            <a:ext cx="250190" cy="13715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1009650" y="6567169"/>
            <a:ext cx="182880" cy="21209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1593850" y="5654040"/>
            <a:ext cx="68580" cy="18669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120650" y="5924550"/>
            <a:ext cx="944880" cy="397510"/>
          </a:xfrm>
          <a:custGeom>
            <a:avLst/>
            <a:gdLst/>
            <a:ahLst/>
            <a:cxnLst/>
            <a:rect l="l" t="t" r="r" b="b"/>
            <a:pathLst>
              <a:path w="944880" h="397510">
                <a:moveTo>
                  <a:pt x="78739" y="0"/>
                </a:moveTo>
                <a:lnTo>
                  <a:pt x="0" y="20319"/>
                </a:lnTo>
                <a:lnTo>
                  <a:pt x="854710" y="397509"/>
                </a:lnTo>
                <a:lnTo>
                  <a:pt x="944880" y="388620"/>
                </a:lnTo>
                <a:lnTo>
                  <a:pt x="7873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412750" y="6168390"/>
            <a:ext cx="387350" cy="236220"/>
          </a:xfrm>
          <a:custGeom>
            <a:avLst/>
            <a:gdLst/>
            <a:ahLst/>
            <a:cxnLst/>
            <a:rect l="l" t="t" r="r" b="b"/>
            <a:pathLst>
              <a:path w="387350" h="236220">
                <a:moveTo>
                  <a:pt x="39370" y="63500"/>
                </a:moveTo>
                <a:lnTo>
                  <a:pt x="85090" y="129540"/>
                </a:lnTo>
                <a:lnTo>
                  <a:pt x="215900" y="214630"/>
                </a:lnTo>
                <a:lnTo>
                  <a:pt x="369570" y="236220"/>
                </a:lnTo>
                <a:lnTo>
                  <a:pt x="382711" y="193040"/>
                </a:lnTo>
                <a:lnTo>
                  <a:pt x="349250" y="193040"/>
                </a:lnTo>
                <a:lnTo>
                  <a:pt x="259079" y="182880"/>
                </a:lnTo>
                <a:lnTo>
                  <a:pt x="110490" y="115570"/>
                </a:lnTo>
                <a:lnTo>
                  <a:pt x="39370" y="63500"/>
                </a:lnTo>
                <a:close/>
              </a:path>
              <a:path w="387350" h="236220">
                <a:moveTo>
                  <a:pt x="0" y="0"/>
                </a:moveTo>
                <a:lnTo>
                  <a:pt x="11429" y="26670"/>
                </a:lnTo>
                <a:lnTo>
                  <a:pt x="127000" y="52070"/>
                </a:lnTo>
                <a:lnTo>
                  <a:pt x="256540" y="109220"/>
                </a:lnTo>
                <a:lnTo>
                  <a:pt x="349250" y="193040"/>
                </a:lnTo>
                <a:lnTo>
                  <a:pt x="382711" y="193040"/>
                </a:lnTo>
                <a:lnTo>
                  <a:pt x="387350" y="177800"/>
                </a:lnTo>
                <a:lnTo>
                  <a:pt x="312420" y="95250"/>
                </a:lnTo>
                <a:lnTo>
                  <a:pt x="134620" y="1397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896619" y="5842000"/>
            <a:ext cx="170180" cy="377190"/>
          </a:xfrm>
          <a:custGeom>
            <a:avLst/>
            <a:gdLst/>
            <a:ahLst/>
            <a:cxnLst/>
            <a:rect l="l" t="t" r="r" b="b"/>
            <a:pathLst>
              <a:path w="170180" h="377189">
                <a:moveTo>
                  <a:pt x="19050" y="0"/>
                </a:moveTo>
                <a:lnTo>
                  <a:pt x="0" y="44450"/>
                </a:lnTo>
                <a:lnTo>
                  <a:pt x="24130" y="271780"/>
                </a:lnTo>
                <a:lnTo>
                  <a:pt x="77470" y="377190"/>
                </a:lnTo>
                <a:lnTo>
                  <a:pt x="170180" y="355600"/>
                </a:lnTo>
                <a:lnTo>
                  <a:pt x="85090" y="257809"/>
                </a:lnTo>
                <a:lnTo>
                  <a:pt x="63500" y="151130"/>
                </a:lnTo>
                <a:lnTo>
                  <a:pt x="72390" y="19050"/>
                </a:lnTo>
                <a:lnTo>
                  <a:pt x="190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1061719" y="6426200"/>
            <a:ext cx="119380" cy="13716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7620" y="5918200"/>
            <a:ext cx="1337310" cy="698500"/>
          </a:xfrm>
          <a:custGeom>
            <a:avLst/>
            <a:gdLst/>
            <a:ahLst/>
            <a:cxnLst/>
            <a:rect l="l" t="t" r="r" b="b"/>
            <a:pathLst>
              <a:path w="1337310" h="698500">
                <a:moveTo>
                  <a:pt x="1316679" y="662940"/>
                </a:moveTo>
                <a:lnTo>
                  <a:pt x="1129030" y="662940"/>
                </a:lnTo>
                <a:lnTo>
                  <a:pt x="1282700" y="698500"/>
                </a:lnTo>
                <a:lnTo>
                  <a:pt x="1316679" y="662940"/>
                </a:lnTo>
                <a:close/>
              </a:path>
              <a:path w="1337310" h="698500">
                <a:moveTo>
                  <a:pt x="171450" y="0"/>
                </a:moveTo>
                <a:lnTo>
                  <a:pt x="123190" y="0"/>
                </a:lnTo>
                <a:lnTo>
                  <a:pt x="49530" y="40640"/>
                </a:lnTo>
                <a:lnTo>
                  <a:pt x="0" y="165100"/>
                </a:lnTo>
                <a:lnTo>
                  <a:pt x="53340" y="284480"/>
                </a:lnTo>
                <a:lnTo>
                  <a:pt x="938530" y="688340"/>
                </a:lnTo>
                <a:lnTo>
                  <a:pt x="1129030" y="662940"/>
                </a:lnTo>
                <a:lnTo>
                  <a:pt x="1316679" y="662940"/>
                </a:lnTo>
                <a:lnTo>
                  <a:pt x="1332455" y="646430"/>
                </a:lnTo>
                <a:lnTo>
                  <a:pt x="967740" y="646430"/>
                </a:lnTo>
                <a:lnTo>
                  <a:pt x="971808" y="627380"/>
                </a:lnTo>
                <a:lnTo>
                  <a:pt x="904240" y="627380"/>
                </a:lnTo>
                <a:lnTo>
                  <a:pt x="85089" y="245109"/>
                </a:lnTo>
                <a:lnTo>
                  <a:pt x="63500" y="170179"/>
                </a:lnTo>
                <a:lnTo>
                  <a:pt x="81280" y="74930"/>
                </a:lnTo>
                <a:lnTo>
                  <a:pt x="171450" y="0"/>
                </a:lnTo>
                <a:close/>
              </a:path>
              <a:path w="1337310" h="698500">
                <a:moveTo>
                  <a:pt x="1121410" y="624840"/>
                </a:moveTo>
                <a:lnTo>
                  <a:pt x="967740" y="646430"/>
                </a:lnTo>
                <a:lnTo>
                  <a:pt x="1332455" y="646430"/>
                </a:lnTo>
                <a:lnTo>
                  <a:pt x="1336096" y="642620"/>
                </a:lnTo>
                <a:lnTo>
                  <a:pt x="1252220" y="642620"/>
                </a:lnTo>
                <a:lnTo>
                  <a:pt x="1121410" y="624840"/>
                </a:lnTo>
                <a:close/>
              </a:path>
              <a:path w="1337310" h="698500">
                <a:moveTo>
                  <a:pt x="1134110" y="406400"/>
                </a:moveTo>
                <a:lnTo>
                  <a:pt x="1087120" y="417830"/>
                </a:lnTo>
                <a:lnTo>
                  <a:pt x="1141730" y="527050"/>
                </a:lnTo>
                <a:lnTo>
                  <a:pt x="1252220" y="642620"/>
                </a:lnTo>
                <a:lnTo>
                  <a:pt x="1336096" y="642620"/>
                </a:lnTo>
                <a:lnTo>
                  <a:pt x="1337310" y="641350"/>
                </a:lnTo>
                <a:lnTo>
                  <a:pt x="1192530" y="527050"/>
                </a:lnTo>
                <a:lnTo>
                  <a:pt x="1134110" y="406400"/>
                </a:lnTo>
                <a:close/>
              </a:path>
              <a:path w="1337310" h="698500">
                <a:moveTo>
                  <a:pt x="1061720" y="426720"/>
                </a:moveTo>
                <a:lnTo>
                  <a:pt x="985520" y="438150"/>
                </a:lnTo>
                <a:lnTo>
                  <a:pt x="924560" y="521970"/>
                </a:lnTo>
                <a:lnTo>
                  <a:pt x="904240" y="627380"/>
                </a:lnTo>
                <a:lnTo>
                  <a:pt x="971808" y="627380"/>
                </a:lnTo>
                <a:lnTo>
                  <a:pt x="995680" y="515620"/>
                </a:lnTo>
                <a:lnTo>
                  <a:pt x="1061720" y="4267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167639" y="5985509"/>
            <a:ext cx="127000" cy="265430"/>
          </a:xfrm>
          <a:custGeom>
            <a:avLst/>
            <a:gdLst/>
            <a:ahLst/>
            <a:cxnLst/>
            <a:rect l="l" t="t" r="r" b="b"/>
            <a:pathLst>
              <a:path w="127000" h="265429">
                <a:moveTo>
                  <a:pt x="92710" y="0"/>
                </a:moveTo>
                <a:lnTo>
                  <a:pt x="15240" y="83819"/>
                </a:lnTo>
                <a:lnTo>
                  <a:pt x="0" y="181609"/>
                </a:lnTo>
                <a:lnTo>
                  <a:pt x="26670" y="247649"/>
                </a:lnTo>
                <a:lnTo>
                  <a:pt x="74930" y="265429"/>
                </a:lnTo>
                <a:lnTo>
                  <a:pt x="60960" y="120649"/>
                </a:lnTo>
                <a:lnTo>
                  <a:pt x="127000" y="12699"/>
                </a:lnTo>
                <a:lnTo>
                  <a:pt x="927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712469" y="5539740"/>
            <a:ext cx="511809" cy="943610"/>
          </a:xfrm>
          <a:custGeom>
            <a:avLst/>
            <a:gdLst/>
            <a:ahLst/>
            <a:cxnLst/>
            <a:rect l="l" t="t" r="r" b="b"/>
            <a:pathLst>
              <a:path w="511809" h="943610">
                <a:moveTo>
                  <a:pt x="319316" y="48260"/>
                </a:moveTo>
                <a:lnTo>
                  <a:pt x="180339" y="48260"/>
                </a:lnTo>
                <a:lnTo>
                  <a:pt x="283210" y="77470"/>
                </a:lnTo>
                <a:lnTo>
                  <a:pt x="441960" y="866140"/>
                </a:lnTo>
                <a:lnTo>
                  <a:pt x="511810" y="943610"/>
                </a:lnTo>
                <a:lnTo>
                  <a:pt x="319316" y="48260"/>
                </a:lnTo>
                <a:close/>
              </a:path>
              <a:path w="511809" h="943610">
                <a:moveTo>
                  <a:pt x="205739" y="0"/>
                </a:moveTo>
                <a:lnTo>
                  <a:pt x="64770" y="30480"/>
                </a:lnTo>
                <a:lnTo>
                  <a:pt x="0" y="99060"/>
                </a:lnTo>
                <a:lnTo>
                  <a:pt x="173989" y="711200"/>
                </a:lnTo>
                <a:lnTo>
                  <a:pt x="243839" y="734060"/>
                </a:lnTo>
                <a:lnTo>
                  <a:pt x="60959" y="111760"/>
                </a:lnTo>
                <a:lnTo>
                  <a:pt x="95250" y="58420"/>
                </a:lnTo>
                <a:lnTo>
                  <a:pt x="180339" y="48260"/>
                </a:lnTo>
                <a:lnTo>
                  <a:pt x="319316" y="48260"/>
                </a:lnTo>
                <a:lnTo>
                  <a:pt x="318770" y="45720"/>
                </a:lnTo>
                <a:lnTo>
                  <a:pt x="20573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916939" y="5793740"/>
            <a:ext cx="152400" cy="401320"/>
          </a:xfrm>
          <a:custGeom>
            <a:avLst/>
            <a:gdLst/>
            <a:ahLst/>
            <a:cxnLst/>
            <a:rect l="l" t="t" r="r" b="b"/>
            <a:pathLst>
              <a:path w="152400" h="401320">
                <a:moveTo>
                  <a:pt x="50800" y="0"/>
                </a:moveTo>
                <a:lnTo>
                  <a:pt x="0" y="21590"/>
                </a:lnTo>
                <a:lnTo>
                  <a:pt x="60959" y="154940"/>
                </a:lnTo>
                <a:lnTo>
                  <a:pt x="90169" y="252730"/>
                </a:lnTo>
                <a:lnTo>
                  <a:pt x="92709" y="401320"/>
                </a:lnTo>
                <a:lnTo>
                  <a:pt x="152400" y="401320"/>
                </a:lnTo>
                <a:lnTo>
                  <a:pt x="148590" y="287020"/>
                </a:lnTo>
                <a:lnTo>
                  <a:pt x="128269" y="165100"/>
                </a:lnTo>
                <a:lnTo>
                  <a:pt x="78740" y="46990"/>
                </a:lnTo>
                <a:lnTo>
                  <a:pt x="508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520700" y="5761990"/>
            <a:ext cx="309880" cy="215900"/>
          </a:xfrm>
          <a:custGeom>
            <a:avLst/>
            <a:gdLst/>
            <a:ahLst/>
            <a:cxnLst/>
            <a:rect l="l" t="t" r="r" b="b"/>
            <a:pathLst>
              <a:path w="309880" h="215900">
                <a:moveTo>
                  <a:pt x="236220" y="0"/>
                </a:moveTo>
                <a:lnTo>
                  <a:pt x="204470" y="13970"/>
                </a:lnTo>
                <a:lnTo>
                  <a:pt x="200659" y="53340"/>
                </a:lnTo>
                <a:lnTo>
                  <a:pt x="0" y="135890"/>
                </a:lnTo>
                <a:lnTo>
                  <a:pt x="0" y="177800"/>
                </a:lnTo>
                <a:lnTo>
                  <a:pt x="224790" y="180340"/>
                </a:lnTo>
                <a:lnTo>
                  <a:pt x="254000" y="215900"/>
                </a:lnTo>
                <a:lnTo>
                  <a:pt x="309880" y="213360"/>
                </a:lnTo>
                <a:lnTo>
                  <a:pt x="303530" y="152400"/>
                </a:lnTo>
                <a:lnTo>
                  <a:pt x="91440" y="140970"/>
                </a:lnTo>
                <a:lnTo>
                  <a:pt x="264159" y="71120"/>
                </a:lnTo>
                <a:lnTo>
                  <a:pt x="2362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1043939" y="5617209"/>
            <a:ext cx="748030" cy="335280"/>
          </a:xfrm>
          <a:custGeom>
            <a:avLst/>
            <a:gdLst/>
            <a:ahLst/>
            <a:cxnLst/>
            <a:rect l="l" t="t" r="r" b="b"/>
            <a:pathLst>
              <a:path w="748030" h="335279">
                <a:moveTo>
                  <a:pt x="722841" y="44449"/>
                </a:moveTo>
                <a:lnTo>
                  <a:pt x="668020" y="44449"/>
                </a:lnTo>
                <a:lnTo>
                  <a:pt x="709929" y="114299"/>
                </a:lnTo>
                <a:lnTo>
                  <a:pt x="685799" y="191769"/>
                </a:lnTo>
                <a:lnTo>
                  <a:pt x="41909" y="303529"/>
                </a:lnTo>
                <a:lnTo>
                  <a:pt x="45719" y="335279"/>
                </a:lnTo>
                <a:lnTo>
                  <a:pt x="718820" y="223519"/>
                </a:lnTo>
                <a:lnTo>
                  <a:pt x="748029" y="143509"/>
                </a:lnTo>
                <a:lnTo>
                  <a:pt x="736599" y="60959"/>
                </a:lnTo>
                <a:lnTo>
                  <a:pt x="722841" y="44449"/>
                </a:lnTo>
                <a:close/>
              </a:path>
              <a:path w="748030" h="335279">
                <a:moveTo>
                  <a:pt x="685799" y="0"/>
                </a:moveTo>
                <a:lnTo>
                  <a:pt x="0" y="102869"/>
                </a:lnTo>
                <a:lnTo>
                  <a:pt x="0" y="146049"/>
                </a:lnTo>
                <a:lnTo>
                  <a:pt x="668020" y="44449"/>
                </a:lnTo>
                <a:lnTo>
                  <a:pt x="722841" y="44449"/>
                </a:lnTo>
                <a:lnTo>
                  <a:pt x="68579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1137919" y="5723890"/>
            <a:ext cx="389890" cy="137160"/>
          </a:xfrm>
          <a:custGeom>
            <a:avLst/>
            <a:gdLst/>
            <a:ahLst/>
            <a:cxnLst/>
            <a:rect l="l" t="t" r="r" b="b"/>
            <a:pathLst>
              <a:path w="389890" h="137160">
                <a:moveTo>
                  <a:pt x="381567" y="41910"/>
                </a:moveTo>
                <a:lnTo>
                  <a:pt x="331470" y="41910"/>
                </a:lnTo>
                <a:lnTo>
                  <a:pt x="213360" y="87630"/>
                </a:lnTo>
                <a:lnTo>
                  <a:pt x="113030" y="100330"/>
                </a:lnTo>
                <a:lnTo>
                  <a:pt x="0" y="100330"/>
                </a:lnTo>
                <a:lnTo>
                  <a:pt x="53340" y="137160"/>
                </a:lnTo>
                <a:lnTo>
                  <a:pt x="176530" y="132080"/>
                </a:lnTo>
                <a:lnTo>
                  <a:pt x="334010" y="92710"/>
                </a:lnTo>
                <a:lnTo>
                  <a:pt x="381567" y="41910"/>
                </a:lnTo>
                <a:close/>
              </a:path>
              <a:path w="389890" h="137160">
                <a:moveTo>
                  <a:pt x="201930" y="0"/>
                </a:moveTo>
                <a:lnTo>
                  <a:pt x="87630" y="10160"/>
                </a:lnTo>
                <a:lnTo>
                  <a:pt x="12700" y="60960"/>
                </a:lnTo>
                <a:lnTo>
                  <a:pt x="90170" y="76200"/>
                </a:lnTo>
                <a:lnTo>
                  <a:pt x="219710" y="41910"/>
                </a:lnTo>
                <a:lnTo>
                  <a:pt x="381567" y="41910"/>
                </a:lnTo>
                <a:lnTo>
                  <a:pt x="389890" y="33020"/>
                </a:lnTo>
                <a:lnTo>
                  <a:pt x="353060" y="2540"/>
                </a:lnTo>
                <a:lnTo>
                  <a:pt x="2019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8680450" y="4159250"/>
            <a:ext cx="325120" cy="2265680"/>
          </a:xfrm>
          <a:custGeom>
            <a:avLst/>
            <a:gdLst/>
            <a:ahLst/>
            <a:cxnLst/>
            <a:rect l="l" t="t" r="r" b="b"/>
            <a:pathLst>
              <a:path w="325120" h="2265679">
                <a:moveTo>
                  <a:pt x="325120" y="0"/>
                </a:moveTo>
                <a:lnTo>
                  <a:pt x="241300" y="292100"/>
                </a:lnTo>
                <a:lnTo>
                  <a:pt x="143509" y="417830"/>
                </a:lnTo>
                <a:lnTo>
                  <a:pt x="33020" y="494030"/>
                </a:lnTo>
                <a:lnTo>
                  <a:pt x="0" y="655319"/>
                </a:lnTo>
                <a:lnTo>
                  <a:pt x="12700" y="801369"/>
                </a:lnTo>
                <a:lnTo>
                  <a:pt x="143509" y="1099820"/>
                </a:lnTo>
                <a:lnTo>
                  <a:pt x="172720" y="1211580"/>
                </a:lnTo>
                <a:lnTo>
                  <a:pt x="156209" y="1289050"/>
                </a:lnTo>
                <a:lnTo>
                  <a:pt x="76200" y="1351280"/>
                </a:lnTo>
                <a:lnTo>
                  <a:pt x="54609" y="1435100"/>
                </a:lnTo>
                <a:lnTo>
                  <a:pt x="76200" y="1560830"/>
                </a:lnTo>
                <a:lnTo>
                  <a:pt x="168909" y="1762760"/>
                </a:lnTo>
                <a:lnTo>
                  <a:pt x="190500" y="1930400"/>
                </a:lnTo>
                <a:lnTo>
                  <a:pt x="165100" y="2042160"/>
                </a:lnTo>
                <a:lnTo>
                  <a:pt x="33020" y="2189480"/>
                </a:lnTo>
                <a:lnTo>
                  <a:pt x="41909" y="2265680"/>
                </a:lnTo>
                <a:lnTo>
                  <a:pt x="143509" y="2180590"/>
                </a:lnTo>
                <a:lnTo>
                  <a:pt x="223520" y="2076450"/>
                </a:lnTo>
                <a:lnTo>
                  <a:pt x="257809" y="1882139"/>
                </a:lnTo>
                <a:lnTo>
                  <a:pt x="220979" y="1700530"/>
                </a:lnTo>
                <a:lnTo>
                  <a:pt x="130809" y="1511300"/>
                </a:lnTo>
                <a:lnTo>
                  <a:pt x="127000" y="1421130"/>
                </a:lnTo>
                <a:lnTo>
                  <a:pt x="228600" y="1323340"/>
                </a:lnTo>
                <a:lnTo>
                  <a:pt x="223520" y="1149350"/>
                </a:lnTo>
                <a:lnTo>
                  <a:pt x="114300" y="877569"/>
                </a:lnTo>
                <a:lnTo>
                  <a:pt x="67309" y="723900"/>
                </a:lnTo>
                <a:lnTo>
                  <a:pt x="72390" y="577850"/>
                </a:lnTo>
                <a:lnTo>
                  <a:pt x="165100" y="521969"/>
                </a:lnTo>
                <a:lnTo>
                  <a:pt x="250190" y="424180"/>
                </a:lnTo>
                <a:lnTo>
                  <a:pt x="313690" y="264160"/>
                </a:lnTo>
                <a:lnTo>
                  <a:pt x="325120" y="0"/>
                </a:lnTo>
                <a:close/>
              </a:path>
            </a:pathLst>
          </a:custGeom>
          <a:solidFill>
            <a:srgbClr val="6F3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8740140" y="2115820"/>
            <a:ext cx="326390" cy="2592070"/>
          </a:xfrm>
          <a:custGeom>
            <a:avLst/>
            <a:gdLst/>
            <a:ahLst/>
            <a:cxnLst/>
            <a:rect l="l" t="t" r="r" b="b"/>
            <a:pathLst>
              <a:path w="326390" h="2592070">
                <a:moveTo>
                  <a:pt x="326389" y="0"/>
                </a:moveTo>
                <a:lnTo>
                  <a:pt x="241300" y="335279"/>
                </a:lnTo>
                <a:lnTo>
                  <a:pt x="144779" y="478789"/>
                </a:lnTo>
                <a:lnTo>
                  <a:pt x="34289" y="566419"/>
                </a:lnTo>
                <a:lnTo>
                  <a:pt x="0" y="749300"/>
                </a:lnTo>
                <a:lnTo>
                  <a:pt x="13969" y="916939"/>
                </a:lnTo>
                <a:lnTo>
                  <a:pt x="144779" y="1259839"/>
                </a:lnTo>
                <a:lnTo>
                  <a:pt x="173989" y="1386839"/>
                </a:lnTo>
                <a:lnTo>
                  <a:pt x="157479" y="1475739"/>
                </a:lnTo>
                <a:lnTo>
                  <a:pt x="77469" y="1545589"/>
                </a:lnTo>
                <a:lnTo>
                  <a:pt x="55879" y="1643379"/>
                </a:lnTo>
                <a:lnTo>
                  <a:pt x="77469" y="1786889"/>
                </a:lnTo>
                <a:lnTo>
                  <a:pt x="170179" y="2018029"/>
                </a:lnTo>
                <a:lnTo>
                  <a:pt x="191769" y="2208529"/>
                </a:lnTo>
                <a:lnTo>
                  <a:pt x="166369" y="2338069"/>
                </a:lnTo>
                <a:lnTo>
                  <a:pt x="34289" y="2505710"/>
                </a:lnTo>
                <a:lnTo>
                  <a:pt x="43179" y="2592069"/>
                </a:lnTo>
                <a:lnTo>
                  <a:pt x="144779" y="2495549"/>
                </a:lnTo>
                <a:lnTo>
                  <a:pt x="224789" y="2376169"/>
                </a:lnTo>
                <a:lnTo>
                  <a:pt x="259079" y="2153919"/>
                </a:lnTo>
                <a:lnTo>
                  <a:pt x="220979" y="1946909"/>
                </a:lnTo>
                <a:lnTo>
                  <a:pt x="132079" y="1731009"/>
                </a:lnTo>
                <a:lnTo>
                  <a:pt x="127000" y="1626869"/>
                </a:lnTo>
                <a:lnTo>
                  <a:pt x="229869" y="1515109"/>
                </a:lnTo>
                <a:lnTo>
                  <a:pt x="224789" y="1315719"/>
                </a:lnTo>
                <a:lnTo>
                  <a:pt x="115569" y="1004569"/>
                </a:lnTo>
                <a:lnTo>
                  <a:pt x="68579" y="828039"/>
                </a:lnTo>
                <a:lnTo>
                  <a:pt x="72389" y="660400"/>
                </a:lnTo>
                <a:lnTo>
                  <a:pt x="166369" y="596900"/>
                </a:lnTo>
                <a:lnTo>
                  <a:pt x="251459" y="485139"/>
                </a:lnTo>
                <a:lnTo>
                  <a:pt x="313689" y="303529"/>
                </a:lnTo>
                <a:lnTo>
                  <a:pt x="326389" y="0"/>
                </a:lnTo>
                <a:close/>
              </a:path>
            </a:pathLst>
          </a:custGeom>
          <a:solidFill>
            <a:srgbClr val="6F3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8491219" y="1775460"/>
            <a:ext cx="341630" cy="354330"/>
          </a:xfrm>
          <a:custGeom>
            <a:avLst/>
            <a:gdLst/>
            <a:ahLst/>
            <a:cxnLst/>
            <a:rect l="l" t="t" r="r" b="b"/>
            <a:pathLst>
              <a:path w="341629" h="354330">
                <a:moveTo>
                  <a:pt x="25400" y="0"/>
                </a:moveTo>
                <a:lnTo>
                  <a:pt x="0" y="41910"/>
                </a:lnTo>
                <a:lnTo>
                  <a:pt x="152400" y="153669"/>
                </a:lnTo>
                <a:lnTo>
                  <a:pt x="330200" y="354329"/>
                </a:lnTo>
                <a:lnTo>
                  <a:pt x="341629" y="323850"/>
                </a:lnTo>
                <a:lnTo>
                  <a:pt x="189229" y="137160"/>
                </a:lnTo>
                <a:lnTo>
                  <a:pt x="254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7852409" y="102870"/>
            <a:ext cx="280670" cy="146050"/>
          </a:xfrm>
          <a:custGeom>
            <a:avLst/>
            <a:gdLst/>
            <a:ahLst/>
            <a:cxnLst/>
            <a:rect l="l" t="t" r="r" b="b"/>
            <a:pathLst>
              <a:path w="280670" h="146050">
                <a:moveTo>
                  <a:pt x="209550" y="0"/>
                </a:moveTo>
                <a:lnTo>
                  <a:pt x="91440" y="34289"/>
                </a:lnTo>
                <a:lnTo>
                  <a:pt x="196850" y="59689"/>
                </a:lnTo>
                <a:lnTo>
                  <a:pt x="39370" y="110489"/>
                </a:lnTo>
                <a:lnTo>
                  <a:pt x="0" y="146050"/>
                </a:lnTo>
                <a:lnTo>
                  <a:pt x="156210" y="113029"/>
                </a:lnTo>
                <a:lnTo>
                  <a:pt x="280670" y="105409"/>
                </a:lnTo>
                <a:lnTo>
                  <a:pt x="2095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k object 45"/>
          <p:cNvSpPr/>
          <p:nvPr/>
        </p:nvSpPr>
        <p:spPr>
          <a:xfrm>
            <a:off x="8056880" y="519430"/>
            <a:ext cx="372110" cy="715010"/>
          </a:xfrm>
          <a:custGeom>
            <a:avLst/>
            <a:gdLst/>
            <a:ahLst/>
            <a:cxnLst/>
            <a:rect l="l" t="t" r="r" b="b"/>
            <a:pathLst>
              <a:path w="372109" h="715010">
                <a:moveTo>
                  <a:pt x="22860" y="87630"/>
                </a:moveTo>
                <a:lnTo>
                  <a:pt x="44450" y="278130"/>
                </a:lnTo>
                <a:lnTo>
                  <a:pt x="151129" y="520700"/>
                </a:lnTo>
                <a:lnTo>
                  <a:pt x="264160" y="689610"/>
                </a:lnTo>
                <a:lnTo>
                  <a:pt x="336550" y="715010"/>
                </a:lnTo>
                <a:lnTo>
                  <a:pt x="363812" y="656590"/>
                </a:lnTo>
                <a:lnTo>
                  <a:pt x="298450" y="656590"/>
                </a:lnTo>
                <a:lnTo>
                  <a:pt x="226060" y="591820"/>
                </a:lnTo>
                <a:lnTo>
                  <a:pt x="100329" y="345440"/>
                </a:lnTo>
                <a:lnTo>
                  <a:pt x="22860" y="87630"/>
                </a:lnTo>
                <a:close/>
              </a:path>
              <a:path w="372109" h="715010">
                <a:moveTo>
                  <a:pt x="103605" y="39370"/>
                </a:moveTo>
                <a:lnTo>
                  <a:pt x="50800" y="39370"/>
                </a:lnTo>
                <a:lnTo>
                  <a:pt x="138429" y="152400"/>
                </a:lnTo>
                <a:lnTo>
                  <a:pt x="231140" y="316230"/>
                </a:lnTo>
                <a:lnTo>
                  <a:pt x="307340" y="544830"/>
                </a:lnTo>
                <a:lnTo>
                  <a:pt x="298450" y="656590"/>
                </a:lnTo>
                <a:lnTo>
                  <a:pt x="363812" y="656590"/>
                </a:lnTo>
                <a:lnTo>
                  <a:pt x="372110" y="638810"/>
                </a:lnTo>
                <a:lnTo>
                  <a:pt x="320040" y="439420"/>
                </a:lnTo>
                <a:lnTo>
                  <a:pt x="220979" y="214630"/>
                </a:lnTo>
                <a:lnTo>
                  <a:pt x="139700" y="73660"/>
                </a:lnTo>
                <a:lnTo>
                  <a:pt x="103605" y="39370"/>
                </a:lnTo>
                <a:close/>
              </a:path>
              <a:path w="372109" h="715010">
                <a:moveTo>
                  <a:pt x="5079" y="0"/>
                </a:moveTo>
                <a:lnTo>
                  <a:pt x="0" y="67310"/>
                </a:lnTo>
                <a:lnTo>
                  <a:pt x="50800" y="39370"/>
                </a:lnTo>
                <a:lnTo>
                  <a:pt x="103605" y="39370"/>
                </a:lnTo>
                <a:lnTo>
                  <a:pt x="63500" y="1270"/>
                </a:lnTo>
                <a:lnTo>
                  <a:pt x="507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k object 46"/>
          <p:cNvSpPr/>
          <p:nvPr/>
        </p:nvSpPr>
        <p:spPr>
          <a:xfrm>
            <a:off x="7776209" y="267970"/>
            <a:ext cx="680720" cy="1480820"/>
          </a:xfrm>
          <a:custGeom>
            <a:avLst/>
            <a:gdLst/>
            <a:ahLst/>
            <a:cxnLst/>
            <a:rect l="l" t="t" r="r" b="b"/>
            <a:pathLst>
              <a:path w="680720" h="1480820">
                <a:moveTo>
                  <a:pt x="0" y="0"/>
                </a:moveTo>
                <a:lnTo>
                  <a:pt x="666750" y="1480819"/>
                </a:lnTo>
                <a:lnTo>
                  <a:pt x="680720" y="1395729"/>
                </a:lnTo>
                <a:lnTo>
                  <a:pt x="41910" y="127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k object 47"/>
          <p:cNvSpPr/>
          <p:nvPr/>
        </p:nvSpPr>
        <p:spPr>
          <a:xfrm>
            <a:off x="7729219" y="40640"/>
            <a:ext cx="1168400" cy="2089150"/>
          </a:xfrm>
          <a:custGeom>
            <a:avLst/>
            <a:gdLst/>
            <a:ahLst/>
            <a:cxnLst/>
            <a:rect l="l" t="t" r="r" b="b"/>
            <a:pathLst>
              <a:path w="1168400" h="2089150">
                <a:moveTo>
                  <a:pt x="1104688" y="1870709"/>
                </a:moveTo>
                <a:lnTo>
                  <a:pt x="1059179" y="1870709"/>
                </a:lnTo>
                <a:lnTo>
                  <a:pt x="1111250" y="2031999"/>
                </a:lnTo>
                <a:lnTo>
                  <a:pt x="1096009" y="2086609"/>
                </a:lnTo>
                <a:lnTo>
                  <a:pt x="1168400" y="2089149"/>
                </a:lnTo>
                <a:lnTo>
                  <a:pt x="1104688" y="1870709"/>
                </a:lnTo>
                <a:close/>
              </a:path>
              <a:path w="1168400" h="2089150">
                <a:moveTo>
                  <a:pt x="1111443" y="1741169"/>
                </a:moveTo>
                <a:lnTo>
                  <a:pt x="1040129" y="1741169"/>
                </a:lnTo>
                <a:lnTo>
                  <a:pt x="977900" y="1790699"/>
                </a:lnTo>
                <a:lnTo>
                  <a:pt x="1028700" y="1828799"/>
                </a:lnTo>
                <a:lnTo>
                  <a:pt x="914400" y="1866899"/>
                </a:lnTo>
                <a:lnTo>
                  <a:pt x="957579" y="1899919"/>
                </a:lnTo>
                <a:lnTo>
                  <a:pt x="1059179" y="1870709"/>
                </a:lnTo>
                <a:lnTo>
                  <a:pt x="1104688" y="1870709"/>
                </a:lnTo>
                <a:lnTo>
                  <a:pt x="1097279" y="1845309"/>
                </a:lnTo>
                <a:lnTo>
                  <a:pt x="1111443" y="1741169"/>
                </a:lnTo>
                <a:close/>
              </a:path>
              <a:path w="1168400" h="2089150">
                <a:moveTo>
                  <a:pt x="1069869" y="1578609"/>
                </a:moveTo>
                <a:lnTo>
                  <a:pt x="877570" y="1578609"/>
                </a:lnTo>
                <a:lnTo>
                  <a:pt x="996950" y="1598929"/>
                </a:lnTo>
                <a:lnTo>
                  <a:pt x="815339" y="1676399"/>
                </a:lnTo>
                <a:lnTo>
                  <a:pt x="746759" y="1775459"/>
                </a:lnTo>
                <a:lnTo>
                  <a:pt x="975359" y="1678939"/>
                </a:lnTo>
                <a:lnTo>
                  <a:pt x="1115411" y="1678939"/>
                </a:lnTo>
                <a:lnTo>
                  <a:pt x="1069869" y="1578609"/>
                </a:lnTo>
                <a:close/>
              </a:path>
              <a:path w="1168400" h="2089150">
                <a:moveTo>
                  <a:pt x="1115411" y="1678939"/>
                </a:moveTo>
                <a:lnTo>
                  <a:pt x="975359" y="1678939"/>
                </a:lnTo>
                <a:lnTo>
                  <a:pt x="933450" y="1748789"/>
                </a:lnTo>
                <a:lnTo>
                  <a:pt x="1040129" y="1741169"/>
                </a:lnTo>
                <a:lnTo>
                  <a:pt x="1111443" y="1741169"/>
                </a:lnTo>
                <a:lnTo>
                  <a:pt x="1118870" y="1686559"/>
                </a:lnTo>
                <a:lnTo>
                  <a:pt x="1115411" y="1678939"/>
                </a:lnTo>
                <a:close/>
              </a:path>
              <a:path w="1168400" h="2089150">
                <a:moveTo>
                  <a:pt x="380397" y="59689"/>
                </a:moveTo>
                <a:lnTo>
                  <a:pt x="132079" y="59689"/>
                </a:lnTo>
                <a:lnTo>
                  <a:pt x="322579" y="63500"/>
                </a:lnTo>
                <a:lnTo>
                  <a:pt x="972820" y="1501139"/>
                </a:lnTo>
                <a:lnTo>
                  <a:pt x="822959" y="1559559"/>
                </a:lnTo>
                <a:lnTo>
                  <a:pt x="749300" y="1639569"/>
                </a:lnTo>
                <a:lnTo>
                  <a:pt x="877570" y="1578609"/>
                </a:lnTo>
                <a:lnTo>
                  <a:pt x="1069869" y="1578609"/>
                </a:lnTo>
                <a:lnTo>
                  <a:pt x="380397" y="59689"/>
                </a:lnTo>
                <a:close/>
              </a:path>
              <a:path w="1168400" h="2089150">
                <a:moveTo>
                  <a:pt x="128270" y="0"/>
                </a:moveTo>
                <a:lnTo>
                  <a:pt x="0" y="96519"/>
                </a:lnTo>
                <a:lnTo>
                  <a:pt x="132079" y="59689"/>
                </a:lnTo>
                <a:lnTo>
                  <a:pt x="380397" y="59689"/>
                </a:lnTo>
                <a:lnTo>
                  <a:pt x="361950" y="19050"/>
                </a:lnTo>
                <a:lnTo>
                  <a:pt x="1282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k object 48"/>
          <p:cNvSpPr/>
          <p:nvPr/>
        </p:nvSpPr>
        <p:spPr>
          <a:xfrm>
            <a:off x="8394700" y="1452880"/>
            <a:ext cx="302260" cy="142240"/>
          </a:xfrm>
          <a:custGeom>
            <a:avLst/>
            <a:gdLst/>
            <a:ahLst/>
            <a:cxnLst/>
            <a:rect l="l" t="t" r="r" b="b"/>
            <a:pathLst>
              <a:path w="302259" h="142240">
                <a:moveTo>
                  <a:pt x="287020" y="0"/>
                </a:moveTo>
                <a:lnTo>
                  <a:pt x="152400" y="11430"/>
                </a:lnTo>
                <a:lnTo>
                  <a:pt x="0" y="107950"/>
                </a:lnTo>
                <a:lnTo>
                  <a:pt x="30479" y="142240"/>
                </a:lnTo>
                <a:lnTo>
                  <a:pt x="102870" y="69850"/>
                </a:lnTo>
                <a:lnTo>
                  <a:pt x="302259" y="29210"/>
                </a:lnTo>
                <a:lnTo>
                  <a:pt x="2870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k object 49"/>
          <p:cNvSpPr/>
          <p:nvPr/>
        </p:nvSpPr>
        <p:spPr>
          <a:xfrm>
            <a:off x="8322309" y="1309369"/>
            <a:ext cx="320040" cy="154940"/>
          </a:xfrm>
          <a:custGeom>
            <a:avLst/>
            <a:gdLst/>
            <a:ahLst/>
            <a:cxnLst/>
            <a:rect l="l" t="t" r="r" b="b"/>
            <a:pathLst>
              <a:path w="320040" h="154940">
                <a:moveTo>
                  <a:pt x="290830" y="0"/>
                </a:moveTo>
                <a:lnTo>
                  <a:pt x="135890" y="33019"/>
                </a:lnTo>
                <a:lnTo>
                  <a:pt x="0" y="106679"/>
                </a:lnTo>
                <a:lnTo>
                  <a:pt x="17780" y="154939"/>
                </a:lnTo>
                <a:lnTo>
                  <a:pt x="132080" y="69850"/>
                </a:lnTo>
                <a:lnTo>
                  <a:pt x="320040" y="62229"/>
                </a:lnTo>
                <a:lnTo>
                  <a:pt x="2908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k object 50"/>
          <p:cNvSpPr/>
          <p:nvPr/>
        </p:nvSpPr>
        <p:spPr>
          <a:xfrm>
            <a:off x="7890509" y="372109"/>
            <a:ext cx="330200" cy="148590"/>
          </a:xfrm>
          <a:custGeom>
            <a:avLst/>
            <a:gdLst/>
            <a:ahLst/>
            <a:cxnLst/>
            <a:rect l="l" t="t" r="r" b="b"/>
            <a:pathLst>
              <a:path w="330200" h="148590">
                <a:moveTo>
                  <a:pt x="303530" y="0"/>
                </a:moveTo>
                <a:lnTo>
                  <a:pt x="121920" y="26669"/>
                </a:lnTo>
                <a:lnTo>
                  <a:pt x="0" y="105410"/>
                </a:lnTo>
                <a:lnTo>
                  <a:pt x="22860" y="148589"/>
                </a:lnTo>
                <a:lnTo>
                  <a:pt x="125730" y="68579"/>
                </a:lnTo>
                <a:lnTo>
                  <a:pt x="330200" y="55879"/>
                </a:lnTo>
                <a:lnTo>
                  <a:pt x="3035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k object 51"/>
          <p:cNvSpPr/>
          <p:nvPr/>
        </p:nvSpPr>
        <p:spPr>
          <a:xfrm>
            <a:off x="7835900" y="256540"/>
            <a:ext cx="326390" cy="152400"/>
          </a:xfrm>
          <a:custGeom>
            <a:avLst/>
            <a:gdLst/>
            <a:ahLst/>
            <a:cxnLst/>
            <a:rect l="l" t="t" r="r" b="b"/>
            <a:pathLst>
              <a:path w="326390" h="152400">
                <a:moveTo>
                  <a:pt x="300990" y="0"/>
                </a:moveTo>
                <a:lnTo>
                  <a:pt x="87629" y="41909"/>
                </a:lnTo>
                <a:lnTo>
                  <a:pt x="0" y="107949"/>
                </a:lnTo>
                <a:lnTo>
                  <a:pt x="29209" y="152399"/>
                </a:lnTo>
                <a:lnTo>
                  <a:pt x="115570" y="80009"/>
                </a:lnTo>
                <a:lnTo>
                  <a:pt x="326390" y="41909"/>
                </a:lnTo>
                <a:lnTo>
                  <a:pt x="30099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k object 52"/>
          <p:cNvSpPr/>
          <p:nvPr/>
        </p:nvSpPr>
        <p:spPr>
          <a:xfrm>
            <a:off x="7730490" y="133350"/>
            <a:ext cx="67310" cy="152400"/>
          </a:xfrm>
          <a:custGeom>
            <a:avLst/>
            <a:gdLst/>
            <a:ahLst/>
            <a:cxnLst/>
            <a:rect l="l" t="t" r="r" b="b"/>
            <a:pathLst>
              <a:path w="67309" h="152400">
                <a:moveTo>
                  <a:pt x="0" y="0"/>
                </a:moveTo>
                <a:lnTo>
                  <a:pt x="67309" y="15240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k object 53"/>
          <p:cNvSpPr/>
          <p:nvPr/>
        </p:nvSpPr>
        <p:spPr>
          <a:xfrm>
            <a:off x="1404619" y="2679700"/>
            <a:ext cx="885190" cy="12954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k object 54"/>
          <p:cNvSpPr/>
          <p:nvPr/>
        </p:nvSpPr>
        <p:spPr>
          <a:xfrm>
            <a:off x="1404619" y="2679700"/>
            <a:ext cx="883919" cy="1295400"/>
          </a:xfrm>
          <a:custGeom>
            <a:avLst/>
            <a:gdLst/>
            <a:ahLst/>
            <a:cxnLst/>
            <a:rect l="l" t="t" r="r" b="b"/>
            <a:pathLst>
              <a:path w="883919" h="1295400">
                <a:moveTo>
                  <a:pt x="252730" y="0"/>
                </a:moveTo>
                <a:lnTo>
                  <a:pt x="883919" y="0"/>
                </a:lnTo>
                <a:lnTo>
                  <a:pt x="788669" y="318770"/>
                </a:lnTo>
                <a:lnTo>
                  <a:pt x="567690" y="318770"/>
                </a:lnTo>
                <a:lnTo>
                  <a:pt x="247650" y="1295400"/>
                </a:lnTo>
                <a:lnTo>
                  <a:pt x="0" y="1295400"/>
                </a:lnTo>
                <a:lnTo>
                  <a:pt x="350519" y="318770"/>
                </a:lnTo>
                <a:lnTo>
                  <a:pt x="128270" y="318770"/>
                </a:lnTo>
                <a:lnTo>
                  <a:pt x="252730" y="0"/>
                </a:lnTo>
                <a:close/>
              </a:path>
            </a:pathLst>
          </a:custGeom>
          <a:ln w="12579">
            <a:solidFill>
              <a:srgbClr val="865A0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k object 55"/>
          <p:cNvSpPr/>
          <p:nvPr/>
        </p:nvSpPr>
        <p:spPr>
          <a:xfrm>
            <a:off x="2001520" y="2678429"/>
            <a:ext cx="759459" cy="12954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k object 56"/>
          <p:cNvSpPr/>
          <p:nvPr/>
        </p:nvSpPr>
        <p:spPr>
          <a:xfrm>
            <a:off x="2001520" y="2679700"/>
            <a:ext cx="759460" cy="1294130"/>
          </a:xfrm>
          <a:custGeom>
            <a:avLst/>
            <a:gdLst/>
            <a:ahLst/>
            <a:cxnLst/>
            <a:rect l="l" t="t" r="r" b="b"/>
            <a:pathLst>
              <a:path w="759460" h="1294129">
                <a:moveTo>
                  <a:pt x="368300" y="0"/>
                </a:moveTo>
                <a:lnTo>
                  <a:pt x="554990" y="0"/>
                </a:lnTo>
                <a:lnTo>
                  <a:pt x="433069" y="476250"/>
                </a:lnTo>
                <a:lnTo>
                  <a:pt x="448310" y="457200"/>
                </a:lnTo>
                <a:lnTo>
                  <a:pt x="462280" y="440689"/>
                </a:lnTo>
                <a:lnTo>
                  <a:pt x="476250" y="425450"/>
                </a:lnTo>
                <a:lnTo>
                  <a:pt x="490219" y="411479"/>
                </a:lnTo>
                <a:lnTo>
                  <a:pt x="502919" y="397510"/>
                </a:lnTo>
                <a:lnTo>
                  <a:pt x="541019" y="367029"/>
                </a:lnTo>
                <a:lnTo>
                  <a:pt x="565150" y="353060"/>
                </a:lnTo>
                <a:lnTo>
                  <a:pt x="576580" y="346710"/>
                </a:lnTo>
                <a:lnTo>
                  <a:pt x="615950" y="336550"/>
                </a:lnTo>
                <a:lnTo>
                  <a:pt x="641350" y="334010"/>
                </a:lnTo>
                <a:lnTo>
                  <a:pt x="661669" y="336550"/>
                </a:lnTo>
                <a:lnTo>
                  <a:pt x="702310" y="351789"/>
                </a:lnTo>
                <a:lnTo>
                  <a:pt x="715010" y="363220"/>
                </a:lnTo>
                <a:lnTo>
                  <a:pt x="721360" y="369570"/>
                </a:lnTo>
                <a:lnTo>
                  <a:pt x="726440" y="377189"/>
                </a:lnTo>
                <a:lnTo>
                  <a:pt x="731519" y="384810"/>
                </a:lnTo>
                <a:lnTo>
                  <a:pt x="736600" y="393700"/>
                </a:lnTo>
                <a:lnTo>
                  <a:pt x="740410" y="403860"/>
                </a:lnTo>
                <a:lnTo>
                  <a:pt x="745490" y="414020"/>
                </a:lnTo>
                <a:lnTo>
                  <a:pt x="748030" y="424179"/>
                </a:lnTo>
                <a:lnTo>
                  <a:pt x="751840" y="435610"/>
                </a:lnTo>
                <a:lnTo>
                  <a:pt x="754380" y="448310"/>
                </a:lnTo>
                <a:lnTo>
                  <a:pt x="756919" y="461010"/>
                </a:lnTo>
                <a:lnTo>
                  <a:pt x="758190" y="474979"/>
                </a:lnTo>
                <a:lnTo>
                  <a:pt x="759460" y="488950"/>
                </a:lnTo>
                <a:lnTo>
                  <a:pt x="759460" y="504189"/>
                </a:lnTo>
                <a:lnTo>
                  <a:pt x="759460" y="537210"/>
                </a:lnTo>
                <a:lnTo>
                  <a:pt x="753110" y="610870"/>
                </a:lnTo>
                <a:lnTo>
                  <a:pt x="746760" y="654050"/>
                </a:lnTo>
                <a:lnTo>
                  <a:pt x="737869" y="697229"/>
                </a:lnTo>
                <a:lnTo>
                  <a:pt x="614680" y="1294130"/>
                </a:lnTo>
                <a:lnTo>
                  <a:pt x="391160" y="1294130"/>
                </a:lnTo>
                <a:lnTo>
                  <a:pt x="513080" y="778510"/>
                </a:lnTo>
                <a:lnTo>
                  <a:pt x="516890" y="756920"/>
                </a:lnTo>
                <a:lnTo>
                  <a:pt x="520700" y="737870"/>
                </a:lnTo>
                <a:lnTo>
                  <a:pt x="523240" y="718820"/>
                </a:lnTo>
                <a:lnTo>
                  <a:pt x="525780" y="702310"/>
                </a:lnTo>
                <a:lnTo>
                  <a:pt x="525780" y="688339"/>
                </a:lnTo>
                <a:lnTo>
                  <a:pt x="525780" y="681989"/>
                </a:lnTo>
                <a:lnTo>
                  <a:pt x="525780" y="674370"/>
                </a:lnTo>
                <a:lnTo>
                  <a:pt x="525780" y="669289"/>
                </a:lnTo>
                <a:lnTo>
                  <a:pt x="524510" y="662939"/>
                </a:lnTo>
                <a:lnTo>
                  <a:pt x="524510" y="657860"/>
                </a:lnTo>
                <a:lnTo>
                  <a:pt x="523240" y="654050"/>
                </a:lnTo>
                <a:lnTo>
                  <a:pt x="521969" y="648970"/>
                </a:lnTo>
                <a:lnTo>
                  <a:pt x="520700" y="645160"/>
                </a:lnTo>
                <a:lnTo>
                  <a:pt x="519430" y="641350"/>
                </a:lnTo>
                <a:lnTo>
                  <a:pt x="516890" y="637539"/>
                </a:lnTo>
                <a:lnTo>
                  <a:pt x="514350" y="633729"/>
                </a:lnTo>
                <a:lnTo>
                  <a:pt x="513080" y="631189"/>
                </a:lnTo>
                <a:lnTo>
                  <a:pt x="509269" y="628650"/>
                </a:lnTo>
                <a:lnTo>
                  <a:pt x="506730" y="626110"/>
                </a:lnTo>
                <a:lnTo>
                  <a:pt x="504190" y="623570"/>
                </a:lnTo>
                <a:lnTo>
                  <a:pt x="501650" y="621029"/>
                </a:lnTo>
                <a:lnTo>
                  <a:pt x="495300" y="618489"/>
                </a:lnTo>
                <a:lnTo>
                  <a:pt x="487680" y="617220"/>
                </a:lnTo>
                <a:lnTo>
                  <a:pt x="480060" y="615950"/>
                </a:lnTo>
                <a:lnTo>
                  <a:pt x="474980" y="615950"/>
                </a:lnTo>
                <a:lnTo>
                  <a:pt x="471169" y="617220"/>
                </a:lnTo>
                <a:lnTo>
                  <a:pt x="466090" y="618489"/>
                </a:lnTo>
                <a:lnTo>
                  <a:pt x="461010" y="619760"/>
                </a:lnTo>
                <a:lnTo>
                  <a:pt x="455930" y="621029"/>
                </a:lnTo>
                <a:lnTo>
                  <a:pt x="452119" y="623570"/>
                </a:lnTo>
                <a:lnTo>
                  <a:pt x="448310" y="626110"/>
                </a:lnTo>
                <a:lnTo>
                  <a:pt x="443230" y="628650"/>
                </a:lnTo>
                <a:lnTo>
                  <a:pt x="439419" y="632460"/>
                </a:lnTo>
                <a:lnTo>
                  <a:pt x="434340" y="636270"/>
                </a:lnTo>
                <a:lnTo>
                  <a:pt x="429260" y="640079"/>
                </a:lnTo>
                <a:lnTo>
                  <a:pt x="425450" y="645160"/>
                </a:lnTo>
                <a:lnTo>
                  <a:pt x="420369" y="648970"/>
                </a:lnTo>
                <a:lnTo>
                  <a:pt x="416560" y="654050"/>
                </a:lnTo>
                <a:lnTo>
                  <a:pt x="407669" y="665479"/>
                </a:lnTo>
                <a:lnTo>
                  <a:pt x="403860" y="671829"/>
                </a:lnTo>
                <a:lnTo>
                  <a:pt x="398780" y="679450"/>
                </a:lnTo>
                <a:lnTo>
                  <a:pt x="393700" y="687070"/>
                </a:lnTo>
                <a:lnTo>
                  <a:pt x="389890" y="694689"/>
                </a:lnTo>
                <a:lnTo>
                  <a:pt x="386080" y="704850"/>
                </a:lnTo>
                <a:lnTo>
                  <a:pt x="381000" y="713739"/>
                </a:lnTo>
                <a:lnTo>
                  <a:pt x="372110" y="735329"/>
                </a:lnTo>
                <a:lnTo>
                  <a:pt x="364490" y="758189"/>
                </a:lnTo>
                <a:lnTo>
                  <a:pt x="355600" y="784860"/>
                </a:lnTo>
                <a:lnTo>
                  <a:pt x="346710" y="812800"/>
                </a:lnTo>
                <a:lnTo>
                  <a:pt x="339090" y="844550"/>
                </a:lnTo>
                <a:lnTo>
                  <a:pt x="223519" y="1294130"/>
                </a:lnTo>
                <a:lnTo>
                  <a:pt x="0" y="1294130"/>
                </a:lnTo>
                <a:lnTo>
                  <a:pt x="368300" y="0"/>
                </a:lnTo>
                <a:close/>
              </a:path>
            </a:pathLst>
          </a:custGeom>
          <a:ln w="12579">
            <a:solidFill>
              <a:srgbClr val="865A0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k object 57"/>
          <p:cNvSpPr/>
          <p:nvPr/>
        </p:nvSpPr>
        <p:spPr>
          <a:xfrm>
            <a:off x="2755900" y="3007360"/>
            <a:ext cx="688339" cy="99440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k object 58"/>
          <p:cNvSpPr/>
          <p:nvPr/>
        </p:nvSpPr>
        <p:spPr>
          <a:xfrm>
            <a:off x="3496309" y="3013710"/>
            <a:ext cx="627379" cy="96011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k object 59"/>
          <p:cNvSpPr/>
          <p:nvPr/>
        </p:nvSpPr>
        <p:spPr>
          <a:xfrm>
            <a:off x="3496309" y="3013710"/>
            <a:ext cx="627380" cy="960119"/>
          </a:xfrm>
          <a:custGeom>
            <a:avLst/>
            <a:gdLst/>
            <a:ahLst/>
            <a:cxnLst/>
            <a:rect l="l" t="t" r="r" b="b"/>
            <a:pathLst>
              <a:path w="627379" h="960120">
                <a:moveTo>
                  <a:pt x="91439" y="21589"/>
                </a:moveTo>
                <a:lnTo>
                  <a:pt x="274319" y="21589"/>
                </a:lnTo>
                <a:lnTo>
                  <a:pt x="264160" y="175260"/>
                </a:lnTo>
                <a:lnTo>
                  <a:pt x="275589" y="152400"/>
                </a:lnTo>
                <a:lnTo>
                  <a:pt x="287019" y="130810"/>
                </a:lnTo>
                <a:lnTo>
                  <a:pt x="299719" y="111760"/>
                </a:lnTo>
                <a:lnTo>
                  <a:pt x="311150" y="93979"/>
                </a:lnTo>
                <a:lnTo>
                  <a:pt x="322579" y="78739"/>
                </a:lnTo>
                <a:lnTo>
                  <a:pt x="334010" y="64769"/>
                </a:lnTo>
                <a:lnTo>
                  <a:pt x="345439" y="50800"/>
                </a:lnTo>
                <a:lnTo>
                  <a:pt x="356869" y="40639"/>
                </a:lnTo>
                <a:lnTo>
                  <a:pt x="368300" y="31750"/>
                </a:lnTo>
                <a:lnTo>
                  <a:pt x="379729" y="22860"/>
                </a:lnTo>
                <a:lnTo>
                  <a:pt x="392429" y="16510"/>
                </a:lnTo>
                <a:lnTo>
                  <a:pt x="405129" y="10160"/>
                </a:lnTo>
                <a:lnTo>
                  <a:pt x="417829" y="6350"/>
                </a:lnTo>
                <a:lnTo>
                  <a:pt x="431800" y="2539"/>
                </a:lnTo>
                <a:lnTo>
                  <a:pt x="445769" y="1269"/>
                </a:lnTo>
                <a:lnTo>
                  <a:pt x="461010" y="0"/>
                </a:lnTo>
                <a:lnTo>
                  <a:pt x="480060" y="2539"/>
                </a:lnTo>
                <a:lnTo>
                  <a:pt x="524510" y="17779"/>
                </a:lnTo>
                <a:lnTo>
                  <a:pt x="554989" y="43179"/>
                </a:lnTo>
                <a:lnTo>
                  <a:pt x="567689" y="59689"/>
                </a:lnTo>
                <a:lnTo>
                  <a:pt x="574039" y="68579"/>
                </a:lnTo>
                <a:lnTo>
                  <a:pt x="580389" y="78739"/>
                </a:lnTo>
                <a:lnTo>
                  <a:pt x="585469" y="88900"/>
                </a:lnTo>
                <a:lnTo>
                  <a:pt x="590550" y="100329"/>
                </a:lnTo>
                <a:lnTo>
                  <a:pt x="595629" y="113029"/>
                </a:lnTo>
                <a:lnTo>
                  <a:pt x="600710" y="125729"/>
                </a:lnTo>
                <a:lnTo>
                  <a:pt x="604519" y="139700"/>
                </a:lnTo>
                <a:lnTo>
                  <a:pt x="608329" y="153669"/>
                </a:lnTo>
                <a:lnTo>
                  <a:pt x="612139" y="168910"/>
                </a:lnTo>
                <a:lnTo>
                  <a:pt x="614679" y="185419"/>
                </a:lnTo>
                <a:lnTo>
                  <a:pt x="618489" y="201929"/>
                </a:lnTo>
                <a:lnTo>
                  <a:pt x="622300" y="238760"/>
                </a:lnTo>
                <a:lnTo>
                  <a:pt x="624839" y="276860"/>
                </a:lnTo>
                <a:lnTo>
                  <a:pt x="627379" y="318769"/>
                </a:lnTo>
                <a:lnTo>
                  <a:pt x="626110" y="363219"/>
                </a:lnTo>
                <a:lnTo>
                  <a:pt x="613410" y="960119"/>
                </a:lnTo>
                <a:lnTo>
                  <a:pt x="391160" y="960119"/>
                </a:lnTo>
                <a:lnTo>
                  <a:pt x="415289" y="444500"/>
                </a:lnTo>
                <a:lnTo>
                  <a:pt x="416560" y="422910"/>
                </a:lnTo>
                <a:lnTo>
                  <a:pt x="416560" y="403860"/>
                </a:lnTo>
                <a:lnTo>
                  <a:pt x="415289" y="384810"/>
                </a:lnTo>
                <a:lnTo>
                  <a:pt x="415289" y="368300"/>
                </a:lnTo>
                <a:lnTo>
                  <a:pt x="412750" y="354329"/>
                </a:lnTo>
                <a:lnTo>
                  <a:pt x="411479" y="347979"/>
                </a:lnTo>
                <a:lnTo>
                  <a:pt x="410210" y="340360"/>
                </a:lnTo>
                <a:lnTo>
                  <a:pt x="408939" y="335279"/>
                </a:lnTo>
                <a:lnTo>
                  <a:pt x="406400" y="328929"/>
                </a:lnTo>
                <a:lnTo>
                  <a:pt x="405129" y="323850"/>
                </a:lnTo>
                <a:lnTo>
                  <a:pt x="402589" y="320039"/>
                </a:lnTo>
                <a:lnTo>
                  <a:pt x="401319" y="314960"/>
                </a:lnTo>
                <a:lnTo>
                  <a:pt x="398779" y="311150"/>
                </a:lnTo>
                <a:lnTo>
                  <a:pt x="396239" y="307339"/>
                </a:lnTo>
                <a:lnTo>
                  <a:pt x="393700" y="303529"/>
                </a:lnTo>
                <a:lnTo>
                  <a:pt x="391160" y="299719"/>
                </a:lnTo>
                <a:lnTo>
                  <a:pt x="388619" y="297179"/>
                </a:lnTo>
                <a:lnTo>
                  <a:pt x="384810" y="294639"/>
                </a:lnTo>
                <a:lnTo>
                  <a:pt x="382269" y="292100"/>
                </a:lnTo>
                <a:lnTo>
                  <a:pt x="378460" y="289560"/>
                </a:lnTo>
                <a:lnTo>
                  <a:pt x="375919" y="287019"/>
                </a:lnTo>
                <a:lnTo>
                  <a:pt x="368300" y="284479"/>
                </a:lnTo>
                <a:lnTo>
                  <a:pt x="360679" y="283210"/>
                </a:lnTo>
                <a:lnTo>
                  <a:pt x="353060" y="281939"/>
                </a:lnTo>
                <a:lnTo>
                  <a:pt x="347979" y="281939"/>
                </a:lnTo>
                <a:lnTo>
                  <a:pt x="342900" y="283210"/>
                </a:lnTo>
                <a:lnTo>
                  <a:pt x="339089" y="284479"/>
                </a:lnTo>
                <a:lnTo>
                  <a:pt x="335279" y="285750"/>
                </a:lnTo>
                <a:lnTo>
                  <a:pt x="330200" y="287019"/>
                </a:lnTo>
                <a:lnTo>
                  <a:pt x="326389" y="289560"/>
                </a:lnTo>
                <a:lnTo>
                  <a:pt x="322579" y="292100"/>
                </a:lnTo>
                <a:lnTo>
                  <a:pt x="318769" y="294639"/>
                </a:lnTo>
                <a:lnTo>
                  <a:pt x="314960" y="298450"/>
                </a:lnTo>
                <a:lnTo>
                  <a:pt x="311150" y="302260"/>
                </a:lnTo>
                <a:lnTo>
                  <a:pt x="307339" y="306069"/>
                </a:lnTo>
                <a:lnTo>
                  <a:pt x="303529" y="311150"/>
                </a:lnTo>
                <a:lnTo>
                  <a:pt x="299719" y="314960"/>
                </a:lnTo>
                <a:lnTo>
                  <a:pt x="297179" y="320039"/>
                </a:lnTo>
                <a:lnTo>
                  <a:pt x="289560" y="331469"/>
                </a:lnTo>
                <a:lnTo>
                  <a:pt x="287019" y="337819"/>
                </a:lnTo>
                <a:lnTo>
                  <a:pt x="283210" y="345439"/>
                </a:lnTo>
                <a:lnTo>
                  <a:pt x="280669" y="353060"/>
                </a:lnTo>
                <a:lnTo>
                  <a:pt x="278129" y="360679"/>
                </a:lnTo>
                <a:lnTo>
                  <a:pt x="275589" y="370839"/>
                </a:lnTo>
                <a:lnTo>
                  <a:pt x="271779" y="379729"/>
                </a:lnTo>
                <a:lnTo>
                  <a:pt x="267969" y="401319"/>
                </a:lnTo>
                <a:lnTo>
                  <a:pt x="262889" y="424179"/>
                </a:lnTo>
                <a:lnTo>
                  <a:pt x="259079" y="450850"/>
                </a:lnTo>
                <a:lnTo>
                  <a:pt x="256539" y="478789"/>
                </a:lnTo>
                <a:lnTo>
                  <a:pt x="254000" y="510539"/>
                </a:lnTo>
                <a:lnTo>
                  <a:pt x="222250" y="960119"/>
                </a:lnTo>
                <a:lnTo>
                  <a:pt x="0" y="960119"/>
                </a:lnTo>
                <a:lnTo>
                  <a:pt x="91439" y="21589"/>
                </a:lnTo>
                <a:close/>
              </a:path>
            </a:pathLst>
          </a:custGeom>
          <a:ln w="12579">
            <a:solidFill>
              <a:srgbClr val="865A0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k object 60"/>
          <p:cNvSpPr/>
          <p:nvPr/>
        </p:nvSpPr>
        <p:spPr>
          <a:xfrm>
            <a:off x="4243070" y="2678429"/>
            <a:ext cx="679450" cy="129540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k object 61"/>
          <p:cNvSpPr/>
          <p:nvPr/>
        </p:nvSpPr>
        <p:spPr>
          <a:xfrm>
            <a:off x="4243070" y="2679700"/>
            <a:ext cx="679450" cy="1294130"/>
          </a:xfrm>
          <a:custGeom>
            <a:avLst/>
            <a:gdLst/>
            <a:ahLst/>
            <a:cxnLst/>
            <a:rect l="l" t="t" r="r" b="b"/>
            <a:pathLst>
              <a:path w="679450" h="1294129">
                <a:moveTo>
                  <a:pt x="6350" y="0"/>
                </a:moveTo>
                <a:lnTo>
                  <a:pt x="196850" y="0"/>
                </a:lnTo>
                <a:lnTo>
                  <a:pt x="212089" y="666750"/>
                </a:lnTo>
                <a:lnTo>
                  <a:pt x="351789" y="355600"/>
                </a:lnTo>
                <a:lnTo>
                  <a:pt x="594359" y="355600"/>
                </a:lnTo>
                <a:lnTo>
                  <a:pt x="426719" y="684529"/>
                </a:lnTo>
                <a:lnTo>
                  <a:pt x="679450" y="1294130"/>
                </a:lnTo>
                <a:lnTo>
                  <a:pt x="429259" y="1294130"/>
                </a:lnTo>
                <a:lnTo>
                  <a:pt x="298450" y="918210"/>
                </a:lnTo>
                <a:lnTo>
                  <a:pt x="222250" y="1050289"/>
                </a:lnTo>
                <a:lnTo>
                  <a:pt x="227329" y="1294130"/>
                </a:lnTo>
                <a:lnTo>
                  <a:pt x="0" y="1294130"/>
                </a:lnTo>
                <a:lnTo>
                  <a:pt x="6350" y="0"/>
                </a:lnTo>
                <a:close/>
              </a:path>
            </a:pathLst>
          </a:custGeom>
          <a:ln w="12579">
            <a:solidFill>
              <a:srgbClr val="865A0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k object 62"/>
          <p:cNvSpPr/>
          <p:nvPr/>
        </p:nvSpPr>
        <p:spPr>
          <a:xfrm>
            <a:off x="5179059" y="3035300"/>
            <a:ext cx="605789" cy="131953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bk object 63"/>
          <p:cNvSpPr/>
          <p:nvPr/>
        </p:nvSpPr>
        <p:spPr>
          <a:xfrm>
            <a:off x="5179059" y="3036570"/>
            <a:ext cx="605790" cy="1318260"/>
          </a:xfrm>
          <a:custGeom>
            <a:avLst/>
            <a:gdLst/>
            <a:ahLst/>
            <a:cxnLst/>
            <a:rect l="l" t="t" r="r" b="b"/>
            <a:pathLst>
              <a:path w="605789" h="1318260">
                <a:moveTo>
                  <a:pt x="0" y="0"/>
                </a:moveTo>
                <a:lnTo>
                  <a:pt x="208279" y="0"/>
                </a:lnTo>
                <a:lnTo>
                  <a:pt x="421639" y="623569"/>
                </a:lnTo>
                <a:lnTo>
                  <a:pt x="411479" y="0"/>
                </a:lnTo>
                <a:lnTo>
                  <a:pt x="605789" y="0"/>
                </a:lnTo>
                <a:lnTo>
                  <a:pt x="588010" y="1002029"/>
                </a:lnTo>
                <a:lnTo>
                  <a:pt x="585469" y="1043939"/>
                </a:lnTo>
                <a:lnTo>
                  <a:pt x="577850" y="1115059"/>
                </a:lnTo>
                <a:lnTo>
                  <a:pt x="567689" y="1173479"/>
                </a:lnTo>
                <a:lnTo>
                  <a:pt x="553719" y="1216659"/>
                </a:lnTo>
                <a:lnTo>
                  <a:pt x="546100" y="1233169"/>
                </a:lnTo>
                <a:lnTo>
                  <a:pt x="541019" y="1244599"/>
                </a:lnTo>
                <a:lnTo>
                  <a:pt x="533400" y="1253489"/>
                </a:lnTo>
                <a:lnTo>
                  <a:pt x="527050" y="1262379"/>
                </a:lnTo>
                <a:lnTo>
                  <a:pt x="519429" y="1271269"/>
                </a:lnTo>
                <a:lnTo>
                  <a:pt x="481329" y="1297939"/>
                </a:lnTo>
                <a:lnTo>
                  <a:pt x="433069" y="1313179"/>
                </a:lnTo>
                <a:lnTo>
                  <a:pt x="375919" y="1318259"/>
                </a:lnTo>
                <a:lnTo>
                  <a:pt x="346710" y="1316989"/>
                </a:lnTo>
                <a:lnTo>
                  <a:pt x="311150" y="1313179"/>
                </a:lnTo>
                <a:lnTo>
                  <a:pt x="267969" y="1306829"/>
                </a:lnTo>
                <a:lnTo>
                  <a:pt x="217169" y="1297939"/>
                </a:lnTo>
                <a:lnTo>
                  <a:pt x="166369" y="1046479"/>
                </a:lnTo>
                <a:lnTo>
                  <a:pt x="179069" y="1051559"/>
                </a:lnTo>
                <a:lnTo>
                  <a:pt x="193039" y="1057909"/>
                </a:lnTo>
                <a:lnTo>
                  <a:pt x="207010" y="1061719"/>
                </a:lnTo>
                <a:lnTo>
                  <a:pt x="219710" y="1065529"/>
                </a:lnTo>
                <a:lnTo>
                  <a:pt x="233679" y="1066799"/>
                </a:lnTo>
                <a:lnTo>
                  <a:pt x="248919" y="1069339"/>
                </a:lnTo>
                <a:lnTo>
                  <a:pt x="262889" y="1070609"/>
                </a:lnTo>
                <a:lnTo>
                  <a:pt x="278129" y="1071879"/>
                </a:lnTo>
                <a:lnTo>
                  <a:pt x="288289" y="1070609"/>
                </a:lnTo>
                <a:lnTo>
                  <a:pt x="297179" y="1069339"/>
                </a:lnTo>
                <a:lnTo>
                  <a:pt x="306069" y="1066799"/>
                </a:lnTo>
                <a:lnTo>
                  <a:pt x="313689" y="1064259"/>
                </a:lnTo>
                <a:lnTo>
                  <a:pt x="320039" y="1059179"/>
                </a:lnTo>
                <a:lnTo>
                  <a:pt x="327660" y="1054099"/>
                </a:lnTo>
                <a:lnTo>
                  <a:pt x="334010" y="1049019"/>
                </a:lnTo>
                <a:lnTo>
                  <a:pt x="339089" y="1041399"/>
                </a:lnTo>
                <a:lnTo>
                  <a:pt x="341629" y="1038859"/>
                </a:lnTo>
                <a:lnTo>
                  <a:pt x="342900" y="1033779"/>
                </a:lnTo>
                <a:lnTo>
                  <a:pt x="347979" y="1023619"/>
                </a:lnTo>
                <a:lnTo>
                  <a:pt x="351789" y="1013459"/>
                </a:lnTo>
                <a:lnTo>
                  <a:pt x="360679" y="972819"/>
                </a:lnTo>
                <a:lnTo>
                  <a:pt x="364489" y="937259"/>
                </a:lnTo>
                <a:lnTo>
                  <a:pt x="0" y="0"/>
                </a:lnTo>
                <a:close/>
              </a:path>
            </a:pathLst>
          </a:custGeom>
          <a:ln w="12579">
            <a:solidFill>
              <a:srgbClr val="865A0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bk object 64"/>
          <p:cNvSpPr/>
          <p:nvPr/>
        </p:nvSpPr>
        <p:spPr>
          <a:xfrm>
            <a:off x="5891529" y="3007360"/>
            <a:ext cx="699770" cy="994409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k object 65"/>
          <p:cNvSpPr/>
          <p:nvPr/>
        </p:nvSpPr>
        <p:spPr>
          <a:xfrm>
            <a:off x="6498590" y="3035300"/>
            <a:ext cx="908050" cy="960119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k object 66"/>
          <p:cNvSpPr/>
          <p:nvPr/>
        </p:nvSpPr>
        <p:spPr>
          <a:xfrm>
            <a:off x="6498590" y="3035300"/>
            <a:ext cx="908050" cy="960119"/>
          </a:xfrm>
          <a:custGeom>
            <a:avLst/>
            <a:gdLst/>
            <a:ahLst/>
            <a:cxnLst/>
            <a:rect l="l" t="t" r="r" b="b"/>
            <a:pathLst>
              <a:path w="908050" h="960120">
                <a:moveTo>
                  <a:pt x="908050" y="938530"/>
                </a:moveTo>
                <a:lnTo>
                  <a:pt x="701039" y="938530"/>
                </a:lnTo>
                <a:lnTo>
                  <a:pt x="645160" y="787400"/>
                </a:lnTo>
                <a:lnTo>
                  <a:pt x="642619" y="808989"/>
                </a:lnTo>
                <a:lnTo>
                  <a:pt x="638810" y="830580"/>
                </a:lnTo>
                <a:lnTo>
                  <a:pt x="633730" y="849630"/>
                </a:lnTo>
                <a:lnTo>
                  <a:pt x="627380" y="867410"/>
                </a:lnTo>
                <a:lnTo>
                  <a:pt x="622300" y="883919"/>
                </a:lnTo>
                <a:lnTo>
                  <a:pt x="615950" y="896619"/>
                </a:lnTo>
                <a:lnTo>
                  <a:pt x="608330" y="909319"/>
                </a:lnTo>
                <a:lnTo>
                  <a:pt x="599439" y="919480"/>
                </a:lnTo>
                <a:lnTo>
                  <a:pt x="591819" y="929639"/>
                </a:lnTo>
                <a:lnTo>
                  <a:pt x="557530" y="949960"/>
                </a:lnTo>
                <a:lnTo>
                  <a:pt x="514350" y="958850"/>
                </a:lnTo>
                <a:lnTo>
                  <a:pt x="497839" y="960119"/>
                </a:lnTo>
                <a:lnTo>
                  <a:pt x="474980" y="958850"/>
                </a:lnTo>
                <a:lnTo>
                  <a:pt x="452119" y="955039"/>
                </a:lnTo>
                <a:lnTo>
                  <a:pt x="430530" y="947419"/>
                </a:lnTo>
                <a:lnTo>
                  <a:pt x="419100" y="943610"/>
                </a:lnTo>
                <a:lnTo>
                  <a:pt x="375919" y="918210"/>
                </a:lnTo>
                <a:lnTo>
                  <a:pt x="365760" y="909319"/>
                </a:lnTo>
                <a:lnTo>
                  <a:pt x="355600" y="901700"/>
                </a:lnTo>
                <a:lnTo>
                  <a:pt x="344169" y="891539"/>
                </a:lnTo>
                <a:lnTo>
                  <a:pt x="334010" y="881380"/>
                </a:lnTo>
                <a:lnTo>
                  <a:pt x="325119" y="871219"/>
                </a:lnTo>
                <a:lnTo>
                  <a:pt x="314960" y="859789"/>
                </a:lnTo>
                <a:lnTo>
                  <a:pt x="304800" y="847089"/>
                </a:lnTo>
                <a:lnTo>
                  <a:pt x="295910" y="834389"/>
                </a:lnTo>
                <a:lnTo>
                  <a:pt x="285750" y="820419"/>
                </a:lnTo>
                <a:lnTo>
                  <a:pt x="250189" y="758189"/>
                </a:lnTo>
                <a:lnTo>
                  <a:pt x="233680" y="722630"/>
                </a:lnTo>
                <a:lnTo>
                  <a:pt x="217169" y="683260"/>
                </a:lnTo>
                <a:lnTo>
                  <a:pt x="201930" y="642619"/>
                </a:lnTo>
                <a:lnTo>
                  <a:pt x="186689" y="598169"/>
                </a:lnTo>
                <a:lnTo>
                  <a:pt x="0" y="0"/>
                </a:lnTo>
                <a:lnTo>
                  <a:pt x="196850" y="0"/>
                </a:lnTo>
                <a:lnTo>
                  <a:pt x="373380" y="516889"/>
                </a:lnTo>
                <a:lnTo>
                  <a:pt x="381000" y="537210"/>
                </a:lnTo>
                <a:lnTo>
                  <a:pt x="396239" y="575310"/>
                </a:lnTo>
                <a:lnTo>
                  <a:pt x="416560" y="613410"/>
                </a:lnTo>
                <a:lnTo>
                  <a:pt x="420369" y="619760"/>
                </a:lnTo>
                <a:lnTo>
                  <a:pt x="424180" y="626110"/>
                </a:lnTo>
                <a:lnTo>
                  <a:pt x="427989" y="632460"/>
                </a:lnTo>
                <a:lnTo>
                  <a:pt x="431800" y="637539"/>
                </a:lnTo>
                <a:lnTo>
                  <a:pt x="435610" y="642619"/>
                </a:lnTo>
                <a:lnTo>
                  <a:pt x="439419" y="646430"/>
                </a:lnTo>
                <a:lnTo>
                  <a:pt x="444500" y="650239"/>
                </a:lnTo>
                <a:lnTo>
                  <a:pt x="448310" y="654050"/>
                </a:lnTo>
                <a:lnTo>
                  <a:pt x="452119" y="657860"/>
                </a:lnTo>
                <a:lnTo>
                  <a:pt x="455930" y="661669"/>
                </a:lnTo>
                <a:lnTo>
                  <a:pt x="461010" y="664210"/>
                </a:lnTo>
                <a:lnTo>
                  <a:pt x="464819" y="666750"/>
                </a:lnTo>
                <a:lnTo>
                  <a:pt x="468630" y="669289"/>
                </a:lnTo>
                <a:lnTo>
                  <a:pt x="473710" y="671830"/>
                </a:lnTo>
                <a:lnTo>
                  <a:pt x="477519" y="674369"/>
                </a:lnTo>
                <a:lnTo>
                  <a:pt x="485139" y="676910"/>
                </a:lnTo>
                <a:lnTo>
                  <a:pt x="495300" y="678180"/>
                </a:lnTo>
                <a:lnTo>
                  <a:pt x="504189" y="679450"/>
                </a:lnTo>
                <a:lnTo>
                  <a:pt x="513080" y="678180"/>
                </a:lnTo>
                <a:lnTo>
                  <a:pt x="516889" y="676910"/>
                </a:lnTo>
                <a:lnTo>
                  <a:pt x="520700" y="675639"/>
                </a:lnTo>
                <a:lnTo>
                  <a:pt x="524510" y="674369"/>
                </a:lnTo>
                <a:lnTo>
                  <a:pt x="528319" y="671830"/>
                </a:lnTo>
                <a:lnTo>
                  <a:pt x="530860" y="669289"/>
                </a:lnTo>
                <a:lnTo>
                  <a:pt x="534669" y="666750"/>
                </a:lnTo>
                <a:lnTo>
                  <a:pt x="537210" y="662939"/>
                </a:lnTo>
                <a:lnTo>
                  <a:pt x="539750" y="659130"/>
                </a:lnTo>
                <a:lnTo>
                  <a:pt x="542289" y="655319"/>
                </a:lnTo>
                <a:lnTo>
                  <a:pt x="543560" y="651510"/>
                </a:lnTo>
                <a:lnTo>
                  <a:pt x="546100" y="646430"/>
                </a:lnTo>
                <a:lnTo>
                  <a:pt x="547369" y="641350"/>
                </a:lnTo>
                <a:lnTo>
                  <a:pt x="548639" y="635000"/>
                </a:lnTo>
                <a:lnTo>
                  <a:pt x="548639" y="629919"/>
                </a:lnTo>
                <a:lnTo>
                  <a:pt x="549910" y="623569"/>
                </a:lnTo>
                <a:lnTo>
                  <a:pt x="549910" y="615950"/>
                </a:lnTo>
                <a:lnTo>
                  <a:pt x="549910" y="608330"/>
                </a:lnTo>
                <a:lnTo>
                  <a:pt x="548639" y="599439"/>
                </a:lnTo>
                <a:lnTo>
                  <a:pt x="548639" y="590550"/>
                </a:lnTo>
                <a:lnTo>
                  <a:pt x="546100" y="581660"/>
                </a:lnTo>
                <a:lnTo>
                  <a:pt x="542289" y="560070"/>
                </a:lnTo>
                <a:lnTo>
                  <a:pt x="537210" y="537210"/>
                </a:lnTo>
                <a:lnTo>
                  <a:pt x="529589" y="510539"/>
                </a:lnTo>
                <a:lnTo>
                  <a:pt x="519430" y="482600"/>
                </a:lnTo>
                <a:lnTo>
                  <a:pt x="509269" y="452120"/>
                </a:lnTo>
                <a:lnTo>
                  <a:pt x="345439" y="0"/>
                </a:lnTo>
                <a:lnTo>
                  <a:pt x="542289" y="0"/>
                </a:lnTo>
                <a:lnTo>
                  <a:pt x="908050" y="938530"/>
                </a:lnTo>
                <a:close/>
              </a:path>
            </a:pathLst>
          </a:custGeom>
          <a:ln w="12579">
            <a:solidFill>
              <a:srgbClr val="865A0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k object 67"/>
          <p:cNvSpPr/>
          <p:nvPr/>
        </p:nvSpPr>
        <p:spPr>
          <a:xfrm>
            <a:off x="1643379" y="2670810"/>
            <a:ext cx="632460" cy="0"/>
          </a:xfrm>
          <a:custGeom>
            <a:avLst/>
            <a:gdLst/>
            <a:ahLst/>
            <a:cxnLst/>
            <a:rect l="l" t="t" r="r" b="b"/>
            <a:pathLst>
              <a:path w="632460">
                <a:moveTo>
                  <a:pt x="0" y="0"/>
                </a:moveTo>
                <a:lnTo>
                  <a:pt x="632459" y="0"/>
                </a:lnTo>
              </a:path>
            </a:pathLst>
          </a:custGeom>
          <a:ln w="3175">
            <a:solidFill>
              <a:srgbClr val="510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k object 68"/>
          <p:cNvSpPr/>
          <p:nvPr/>
        </p:nvSpPr>
        <p:spPr>
          <a:xfrm>
            <a:off x="1644650" y="2668270"/>
            <a:ext cx="632460" cy="0"/>
          </a:xfrm>
          <a:custGeom>
            <a:avLst/>
            <a:gdLst/>
            <a:ahLst/>
            <a:cxnLst/>
            <a:rect l="l" t="t" r="r" b="b"/>
            <a:pathLst>
              <a:path w="632460">
                <a:moveTo>
                  <a:pt x="0" y="0"/>
                </a:moveTo>
                <a:lnTo>
                  <a:pt x="632460" y="0"/>
                </a:lnTo>
              </a:path>
            </a:pathLst>
          </a:custGeom>
          <a:ln w="3175">
            <a:solidFill>
              <a:srgbClr val="510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bk object 69"/>
          <p:cNvSpPr/>
          <p:nvPr/>
        </p:nvSpPr>
        <p:spPr>
          <a:xfrm>
            <a:off x="1642110" y="2672714"/>
            <a:ext cx="633730" cy="0"/>
          </a:xfrm>
          <a:custGeom>
            <a:avLst/>
            <a:gdLst/>
            <a:ahLst/>
            <a:cxnLst/>
            <a:rect l="l" t="t" r="r" b="b"/>
            <a:pathLst>
              <a:path w="633730">
                <a:moveTo>
                  <a:pt x="0" y="0"/>
                </a:moveTo>
                <a:lnTo>
                  <a:pt x="633730" y="0"/>
                </a:lnTo>
              </a:path>
            </a:pathLst>
          </a:custGeom>
          <a:ln w="3175">
            <a:solidFill>
              <a:srgbClr val="510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bk object 70"/>
          <p:cNvSpPr/>
          <p:nvPr/>
        </p:nvSpPr>
        <p:spPr>
          <a:xfrm>
            <a:off x="1639570" y="2679064"/>
            <a:ext cx="633730" cy="0"/>
          </a:xfrm>
          <a:custGeom>
            <a:avLst/>
            <a:gdLst/>
            <a:ahLst/>
            <a:cxnLst/>
            <a:rect l="l" t="t" r="r" b="b"/>
            <a:pathLst>
              <a:path w="633730">
                <a:moveTo>
                  <a:pt x="0" y="0"/>
                </a:moveTo>
                <a:lnTo>
                  <a:pt x="633730" y="0"/>
                </a:lnTo>
              </a:path>
            </a:pathLst>
          </a:custGeom>
          <a:ln w="3175">
            <a:solidFill>
              <a:srgbClr val="510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bk object 71"/>
          <p:cNvSpPr/>
          <p:nvPr/>
        </p:nvSpPr>
        <p:spPr>
          <a:xfrm>
            <a:off x="1640839" y="2677160"/>
            <a:ext cx="633730" cy="0"/>
          </a:xfrm>
          <a:custGeom>
            <a:avLst/>
            <a:gdLst/>
            <a:ahLst/>
            <a:cxnLst/>
            <a:rect l="l" t="t" r="r" b="b"/>
            <a:pathLst>
              <a:path w="633730">
                <a:moveTo>
                  <a:pt x="0" y="0"/>
                </a:moveTo>
                <a:lnTo>
                  <a:pt x="633730" y="0"/>
                </a:lnTo>
              </a:path>
            </a:pathLst>
          </a:custGeom>
          <a:ln w="3175">
            <a:solidFill>
              <a:srgbClr val="510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bk object 72"/>
          <p:cNvSpPr/>
          <p:nvPr/>
        </p:nvSpPr>
        <p:spPr>
          <a:xfrm>
            <a:off x="1642110" y="2675254"/>
            <a:ext cx="632460" cy="0"/>
          </a:xfrm>
          <a:custGeom>
            <a:avLst/>
            <a:gdLst/>
            <a:ahLst/>
            <a:cxnLst/>
            <a:rect l="l" t="t" r="r" b="b"/>
            <a:pathLst>
              <a:path w="632460">
                <a:moveTo>
                  <a:pt x="0" y="0"/>
                </a:moveTo>
                <a:lnTo>
                  <a:pt x="632460" y="0"/>
                </a:lnTo>
              </a:path>
            </a:pathLst>
          </a:custGeom>
          <a:ln w="3175">
            <a:solidFill>
              <a:srgbClr val="510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bk object 73"/>
          <p:cNvSpPr/>
          <p:nvPr/>
        </p:nvSpPr>
        <p:spPr>
          <a:xfrm>
            <a:off x="1642110" y="2673985"/>
            <a:ext cx="633730" cy="0"/>
          </a:xfrm>
          <a:custGeom>
            <a:avLst/>
            <a:gdLst/>
            <a:ahLst/>
            <a:cxnLst/>
            <a:rect l="l" t="t" r="r" b="b"/>
            <a:pathLst>
              <a:path w="633730">
                <a:moveTo>
                  <a:pt x="0" y="0"/>
                </a:moveTo>
                <a:lnTo>
                  <a:pt x="633730" y="0"/>
                </a:lnTo>
              </a:path>
            </a:pathLst>
          </a:custGeom>
          <a:ln w="3175">
            <a:solidFill>
              <a:srgbClr val="510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bk object 74"/>
          <p:cNvSpPr/>
          <p:nvPr/>
        </p:nvSpPr>
        <p:spPr>
          <a:xfrm>
            <a:off x="1637029" y="2686685"/>
            <a:ext cx="635000" cy="0"/>
          </a:xfrm>
          <a:custGeom>
            <a:avLst/>
            <a:gdLst/>
            <a:ahLst/>
            <a:cxnLst/>
            <a:rect l="l" t="t" r="r" b="b"/>
            <a:pathLst>
              <a:path w="635000">
                <a:moveTo>
                  <a:pt x="0" y="0"/>
                </a:moveTo>
                <a:lnTo>
                  <a:pt x="635000" y="0"/>
                </a:lnTo>
              </a:path>
            </a:pathLst>
          </a:custGeom>
          <a:ln w="3175">
            <a:solidFill>
              <a:srgbClr val="52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bk object 75"/>
          <p:cNvSpPr/>
          <p:nvPr/>
        </p:nvSpPr>
        <p:spPr>
          <a:xfrm>
            <a:off x="1638300" y="2684145"/>
            <a:ext cx="633730" cy="0"/>
          </a:xfrm>
          <a:custGeom>
            <a:avLst/>
            <a:gdLst/>
            <a:ahLst/>
            <a:cxnLst/>
            <a:rect l="l" t="t" r="r" b="b"/>
            <a:pathLst>
              <a:path w="633730">
                <a:moveTo>
                  <a:pt x="0" y="0"/>
                </a:moveTo>
                <a:lnTo>
                  <a:pt x="633730" y="0"/>
                </a:lnTo>
              </a:path>
            </a:pathLst>
          </a:custGeom>
          <a:ln w="3810">
            <a:solidFill>
              <a:srgbClr val="52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bk object 76"/>
          <p:cNvSpPr/>
          <p:nvPr/>
        </p:nvSpPr>
        <p:spPr>
          <a:xfrm>
            <a:off x="1639570" y="2680970"/>
            <a:ext cx="633730" cy="0"/>
          </a:xfrm>
          <a:custGeom>
            <a:avLst/>
            <a:gdLst/>
            <a:ahLst/>
            <a:cxnLst/>
            <a:rect l="l" t="t" r="r" b="b"/>
            <a:pathLst>
              <a:path w="633730">
                <a:moveTo>
                  <a:pt x="0" y="0"/>
                </a:moveTo>
                <a:lnTo>
                  <a:pt x="633730" y="0"/>
                </a:lnTo>
              </a:path>
            </a:pathLst>
          </a:custGeom>
          <a:ln w="3175">
            <a:solidFill>
              <a:srgbClr val="52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bk object 77"/>
          <p:cNvSpPr/>
          <p:nvPr/>
        </p:nvSpPr>
        <p:spPr>
          <a:xfrm>
            <a:off x="1633220" y="2694924"/>
            <a:ext cx="1270" cy="635"/>
          </a:xfrm>
          <a:custGeom>
            <a:avLst/>
            <a:gdLst/>
            <a:ahLst/>
            <a:cxnLst/>
            <a:rect l="l" t="t" r="r" b="b"/>
            <a:pathLst>
              <a:path w="1269" h="635">
                <a:moveTo>
                  <a:pt x="1269" y="0"/>
                </a:moveTo>
                <a:lnTo>
                  <a:pt x="0" y="15"/>
                </a:lnTo>
                <a:lnTo>
                  <a:pt x="1269" y="15"/>
                </a:lnTo>
                <a:close/>
              </a:path>
            </a:pathLst>
          </a:custGeom>
          <a:solidFill>
            <a:srgbClr val="5306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bk object 78"/>
          <p:cNvSpPr/>
          <p:nvPr/>
        </p:nvSpPr>
        <p:spPr>
          <a:xfrm>
            <a:off x="1793875" y="2693035"/>
            <a:ext cx="475615" cy="0"/>
          </a:xfrm>
          <a:custGeom>
            <a:avLst/>
            <a:gdLst/>
            <a:ahLst/>
            <a:cxnLst/>
            <a:rect l="l" t="t" r="r" b="b"/>
            <a:pathLst>
              <a:path w="475614">
                <a:moveTo>
                  <a:pt x="0" y="0"/>
                </a:moveTo>
                <a:lnTo>
                  <a:pt x="475614" y="0"/>
                </a:lnTo>
              </a:path>
            </a:pathLst>
          </a:custGeom>
          <a:ln w="3810">
            <a:solidFill>
              <a:srgbClr val="530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bk object 79"/>
          <p:cNvSpPr/>
          <p:nvPr/>
        </p:nvSpPr>
        <p:spPr>
          <a:xfrm>
            <a:off x="2112645" y="2689225"/>
            <a:ext cx="158115" cy="0"/>
          </a:xfrm>
          <a:custGeom>
            <a:avLst/>
            <a:gdLst/>
            <a:ahLst/>
            <a:cxnLst/>
            <a:rect l="l" t="t" r="r" b="b"/>
            <a:pathLst>
              <a:path w="158114">
                <a:moveTo>
                  <a:pt x="0" y="0"/>
                </a:moveTo>
                <a:lnTo>
                  <a:pt x="158114" y="0"/>
                </a:lnTo>
              </a:path>
            </a:pathLst>
          </a:custGeom>
          <a:ln w="3810">
            <a:solidFill>
              <a:srgbClr val="530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bk object 80"/>
          <p:cNvSpPr/>
          <p:nvPr/>
        </p:nvSpPr>
        <p:spPr>
          <a:xfrm>
            <a:off x="1634489" y="2693670"/>
            <a:ext cx="105410" cy="0"/>
          </a:xfrm>
          <a:custGeom>
            <a:avLst/>
            <a:gdLst/>
            <a:ahLst/>
            <a:cxnLst/>
            <a:rect l="l" t="t" r="r" b="b"/>
            <a:pathLst>
              <a:path w="105410">
                <a:moveTo>
                  <a:pt x="0" y="0"/>
                </a:moveTo>
                <a:lnTo>
                  <a:pt x="104986" y="0"/>
                </a:lnTo>
              </a:path>
            </a:pathLst>
          </a:custGeom>
          <a:ln w="3175">
            <a:solidFill>
              <a:srgbClr val="530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bk object 81"/>
          <p:cNvSpPr/>
          <p:nvPr/>
        </p:nvSpPr>
        <p:spPr>
          <a:xfrm>
            <a:off x="1635760" y="2690495"/>
            <a:ext cx="369570" cy="0"/>
          </a:xfrm>
          <a:custGeom>
            <a:avLst/>
            <a:gdLst/>
            <a:ahLst/>
            <a:cxnLst/>
            <a:rect l="l" t="t" r="r" b="b"/>
            <a:pathLst>
              <a:path w="369569">
                <a:moveTo>
                  <a:pt x="0" y="0"/>
                </a:moveTo>
                <a:lnTo>
                  <a:pt x="369358" y="0"/>
                </a:lnTo>
              </a:path>
            </a:pathLst>
          </a:custGeom>
          <a:ln w="3810">
            <a:solidFill>
              <a:srgbClr val="530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bk object 82"/>
          <p:cNvSpPr/>
          <p:nvPr/>
        </p:nvSpPr>
        <p:spPr>
          <a:xfrm>
            <a:off x="1637029" y="2687954"/>
            <a:ext cx="581025" cy="0"/>
          </a:xfrm>
          <a:custGeom>
            <a:avLst/>
            <a:gdLst/>
            <a:ahLst/>
            <a:cxnLst/>
            <a:rect l="l" t="t" r="r" b="b"/>
            <a:pathLst>
              <a:path w="581025">
                <a:moveTo>
                  <a:pt x="0" y="0"/>
                </a:moveTo>
                <a:lnTo>
                  <a:pt x="580601" y="0"/>
                </a:lnTo>
              </a:path>
            </a:pathLst>
          </a:custGeom>
          <a:ln w="3175">
            <a:solidFill>
              <a:srgbClr val="530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bk object 83"/>
          <p:cNvSpPr/>
          <p:nvPr/>
        </p:nvSpPr>
        <p:spPr>
          <a:xfrm>
            <a:off x="2270760" y="2687320"/>
            <a:ext cx="1270" cy="635"/>
          </a:xfrm>
          <a:custGeom>
            <a:avLst/>
            <a:gdLst/>
            <a:ahLst/>
            <a:cxnLst/>
            <a:rect l="l" t="t" r="r" b="b"/>
            <a:pathLst>
              <a:path w="1269" h="635">
                <a:moveTo>
                  <a:pt x="1269" y="0"/>
                </a:moveTo>
                <a:lnTo>
                  <a:pt x="0" y="0"/>
                </a:lnTo>
                <a:lnTo>
                  <a:pt x="1269" y="0"/>
                </a:lnTo>
                <a:close/>
              </a:path>
            </a:pathLst>
          </a:custGeom>
          <a:solidFill>
            <a:srgbClr val="5306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bk object 84"/>
          <p:cNvSpPr/>
          <p:nvPr/>
        </p:nvSpPr>
        <p:spPr>
          <a:xfrm>
            <a:off x="1631950" y="2700654"/>
            <a:ext cx="635000" cy="0"/>
          </a:xfrm>
          <a:custGeom>
            <a:avLst/>
            <a:gdLst/>
            <a:ahLst/>
            <a:cxnLst/>
            <a:rect l="l" t="t" r="r" b="b"/>
            <a:pathLst>
              <a:path w="635000">
                <a:moveTo>
                  <a:pt x="0" y="0"/>
                </a:moveTo>
                <a:lnTo>
                  <a:pt x="635000" y="0"/>
                </a:lnTo>
              </a:path>
            </a:pathLst>
          </a:custGeom>
          <a:ln w="3175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bk object 85"/>
          <p:cNvSpPr/>
          <p:nvPr/>
        </p:nvSpPr>
        <p:spPr>
          <a:xfrm>
            <a:off x="1631950" y="2699385"/>
            <a:ext cx="636270" cy="0"/>
          </a:xfrm>
          <a:custGeom>
            <a:avLst/>
            <a:gdLst/>
            <a:ahLst/>
            <a:cxnLst/>
            <a:rect l="l" t="t" r="r" b="b"/>
            <a:pathLst>
              <a:path w="636269">
                <a:moveTo>
                  <a:pt x="0" y="0"/>
                </a:moveTo>
                <a:lnTo>
                  <a:pt x="636269" y="0"/>
                </a:lnTo>
              </a:path>
            </a:pathLst>
          </a:custGeom>
          <a:ln w="3175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bk object 86"/>
          <p:cNvSpPr/>
          <p:nvPr/>
        </p:nvSpPr>
        <p:spPr>
          <a:xfrm>
            <a:off x="1633220" y="2697479"/>
            <a:ext cx="635000" cy="0"/>
          </a:xfrm>
          <a:custGeom>
            <a:avLst/>
            <a:gdLst/>
            <a:ahLst/>
            <a:cxnLst/>
            <a:rect l="l" t="t" r="r" b="b"/>
            <a:pathLst>
              <a:path w="635000">
                <a:moveTo>
                  <a:pt x="0" y="0"/>
                </a:moveTo>
                <a:lnTo>
                  <a:pt x="635000" y="0"/>
                </a:lnTo>
              </a:path>
            </a:pathLst>
          </a:custGeom>
          <a:ln w="3175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bk object 87"/>
          <p:cNvSpPr/>
          <p:nvPr/>
        </p:nvSpPr>
        <p:spPr>
          <a:xfrm>
            <a:off x="1633220" y="2695575"/>
            <a:ext cx="636270" cy="0"/>
          </a:xfrm>
          <a:custGeom>
            <a:avLst/>
            <a:gdLst/>
            <a:ahLst/>
            <a:cxnLst/>
            <a:rect l="l" t="t" r="r" b="b"/>
            <a:pathLst>
              <a:path w="636269">
                <a:moveTo>
                  <a:pt x="0" y="0"/>
                </a:moveTo>
                <a:lnTo>
                  <a:pt x="636269" y="0"/>
                </a:lnTo>
              </a:path>
            </a:pathLst>
          </a:custGeom>
          <a:ln w="3175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bk object 88"/>
          <p:cNvSpPr/>
          <p:nvPr/>
        </p:nvSpPr>
        <p:spPr>
          <a:xfrm>
            <a:off x="1629410" y="2707004"/>
            <a:ext cx="636270" cy="0"/>
          </a:xfrm>
          <a:custGeom>
            <a:avLst/>
            <a:gdLst/>
            <a:ahLst/>
            <a:cxnLst/>
            <a:rect l="l" t="t" r="r" b="b"/>
            <a:pathLst>
              <a:path w="636269">
                <a:moveTo>
                  <a:pt x="0" y="0"/>
                </a:moveTo>
                <a:lnTo>
                  <a:pt x="636269" y="0"/>
                </a:lnTo>
              </a:path>
            </a:pathLst>
          </a:custGeom>
          <a:ln w="3809">
            <a:solidFill>
              <a:srgbClr val="550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bk object 89"/>
          <p:cNvSpPr/>
          <p:nvPr/>
        </p:nvSpPr>
        <p:spPr>
          <a:xfrm>
            <a:off x="1630679" y="2704464"/>
            <a:ext cx="635000" cy="0"/>
          </a:xfrm>
          <a:custGeom>
            <a:avLst/>
            <a:gdLst/>
            <a:ahLst/>
            <a:cxnLst/>
            <a:rect l="l" t="t" r="r" b="b"/>
            <a:pathLst>
              <a:path w="635000">
                <a:moveTo>
                  <a:pt x="0" y="0"/>
                </a:moveTo>
                <a:lnTo>
                  <a:pt x="635000" y="0"/>
                </a:lnTo>
              </a:path>
            </a:pathLst>
          </a:custGeom>
          <a:ln w="3175">
            <a:solidFill>
              <a:srgbClr val="550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bk object 90"/>
          <p:cNvSpPr/>
          <p:nvPr/>
        </p:nvSpPr>
        <p:spPr>
          <a:xfrm>
            <a:off x="1630679" y="2702560"/>
            <a:ext cx="636270" cy="0"/>
          </a:xfrm>
          <a:custGeom>
            <a:avLst/>
            <a:gdLst/>
            <a:ahLst/>
            <a:cxnLst/>
            <a:rect l="l" t="t" r="r" b="b"/>
            <a:pathLst>
              <a:path w="636269">
                <a:moveTo>
                  <a:pt x="0" y="0"/>
                </a:moveTo>
                <a:lnTo>
                  <a:pt x="636269" y="0"/>
                </a:lnTo>
              </a:path>
            </a:pathLst>
          </a:custGeom>
          <a:ln w="3175">
            <a:solidFill>
              <a:srgbClr val="550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bk object 91"/>
          <p:cNvSpPr/>
          <p:nvPr/>
        </p:nvSpPr>
        <p:spPr>
          <a:xfrm>
            <a:off x="1625600" y="2715895"/>
            <a:ext cx="637540" cy="0"/>
          </a:xfrm>
          <a:custGeom>
            <a:avLst/>
            <a:gdLst/>
            <a:ahLst/>
            <a:cxnLst/>
            <a:rect l="l" t="t" r="r" b="b"/>
            <a:pathLst>
              <a:path w="637539">
                <a:moveTo>
                  <a:pt x="0" y="0"/>
                </a:moveTo>
                <a:lnTo>
                  <a:pt x="637539" y="0"/>
                </a:lnTo>
              </a:path>
            </a:pathLst>
          </a:custGeom>
          <a:ln w="3175">
            <a:solidFill>
              <a:srgbClr val="560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bk object 92"/>
          <p:cNvSpPr/>
          <p:nvPr/>
        </p:nvSpPr>
        <p:spPr>
          <a:xfrm>
            <a:off x="1626870" y="2713989"/>
            <a:ext cx="636270" cy="0"/>
          </a:xfrm>
          <a:custGeom>
            <a:avLst/>
            <a:gdLst/>
            <a:ahLst/>
            <a:cxnLst/>
            <a:rect l="l" t="t" r="r" b="b"/>
            <a:pathLst>
              <a:path w="636269">
                <a:moveTo>
                  <a:pt x="0" y="0"/>
                </a:moveTo>
                <a:lnTo>
                  <a:pt x="636269" y="0"/>
                </a:lnTo>
              </a:path>
            </a:pathLst>
          </a:custGeom>
          <a:ln w="3175">
            <a:solidFill>
              <a:srgbClr val="560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bk object 93"/>
          <p:cNvSpPr/>
          <p:nvPr/>
        </p:nvSpPr>
        <p:spPr>
          <a:xfrm>
            <a:off x="1626870" y="2712085"/>
            <a:ext cx="637540" cy="0"/>
          </a:xfrm>
          <a:custGeom>
            <a:avLst/>
            <a:gdLst/>
            <a:ahLst/>
            <a:cxnLst/>
            <a:rect l="l" t="t" r="r" b="b"/>
            <a:pathLst>
              <a:path w="637539">
                <a:moveTo>
                  <a:pt x="0" y="0"/>
                </a:moveTo>
                <a:lnTo>
                  <a:pt x="637540" y="0"/>
                </a:lnTo>
              </a:path>
            </a:pathLst>
          </a:custGeom>
          <a:ln w="3175">
            <a:solidFill>
              <a:srgbClr val="560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bk object 94"/>
          <p:cNvSpPr/>
          <p:nvPr/>
        </p:nvSpPr>
        <p:spPr>
          <a:xfrm>
            <a:off x="1628139" y="2710179"/>
            <a:ext cx="636270" cy="0"/>
          </a:xfrm>
          <a:custGeom>
            <a:avLst/>
            <a:gdLst/>
            <a:ahLst/>
            <a:cxnLst/>
            <a:rect l="l" t="t" r="r" b="b"/>
            <a:pathLst>
              <a:path w="636269">
                <a:moveTo>
                  <a:pt x="0" y="0"/>
                </a:moveTo>
                <a:lnTo>
                  <a:pt x="636269" y="0"/>
                </a:lnTo>
              </a:path>
            </a:pathLst>
          </a:custGeom>
          <a:ln w="3175">
            <a:solidFill>
              <a:srgbClr val="560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bk object 95"/>
          <p:cNvSpPr/>
          <p:nvPr/>
        </p:nvSpPr>
        <p:spPr>
          <a:xfrm>
            <a:off x="1623060" y="2722245"/>
            <a:ext cx="637540" cy="0"/>
          </a:xfrm>
          <a:custGeom>
            <a:avLst/>
            <a:gdLst/>
            <a:ahLst/>
            <a:cxnLst/>
            <a:rect l="l" t="t" r="r" b="b"/>
            <a:pathLst>
              <a:path w="637539">
                <a:moveTo>
                  <a:pt x="0" y="0"/>
                </a:moveTo>
                <a:lnTo>
                  <a:pt x="637540" y="0"/>
                </a:lnTo>
              </a:path>
            </a:pathLst>
          </a:custGeom>
          <a:ln w="3175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bk object 96"/>
          <p:cNvSpPr/>
          <p:nvPr/>
        </p:nvSpPr>
        <p:spPr>
          <a:xfrm>
            <a:off x="1624330" y="2719704"/>
            <a:ext cx="637540" cy="0"/>
          </a:xfrm>
          <a:custGeom>
            <a:avLst/>
            <a:gdLst/>
            <a:ahLst/>
            <a:cxnLst/>
            <a:rect l="l" t="t" r="r" b="b"/>
            <a:pathLst>
              <a:path w="637539">
                <a:moveTo>
                  <a:pt x="0" y="0"/>
                </a:moveTo>
                <a:lnTo>
                  <a:pt x="637540" y="0"/>
                </a:lnTo>
              </a:path>
            </a:pathLst>
          </a:custGeom>
          <a:ln w="3810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bk object 97"/>
          <p:cNvSpPr/>
          <p:nvPr/>
        </p:nvSpPr>
        <p:spPr>
          <a:xfrm>
            <a:off x="1625600" y="2717164"/>
            <a:ext cx="637540" cy="0"/>
          </a:xfrm>
          <a:custGeom>
            <a:avLst/>
            <a:gdLst/>
            <a:ahLst/>
            <a:cxnLst/>
            <a:rect l="l" t="t" r="r" b="b"/>
            <a:pathLst>
              <a:path w="637539">
                <a:moveTo>
                  <a:pt x="0" y="0"/>
                </a:moveTo>
                <a:lnTo>
                  <a:pt x="637539" y="0"/>
                </a:lnTo>
              </a:path>
            </a:pathLst>
          </a:custGeom>
          <a:ln w="3175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bk object 98"/>
          <p:cNvSpPr/>
          <p:nvPr/>
        </p:nvSpPr>
        <p:spPr>
          <a:xfrm>
            <a:off x="1620519" y="2729229"/>
            <a:ext cx="638810" cy="0"/>
          </a:xfrm>
          <a:custGeom>
            <a:avLst/>
            <a:gdLst/>
            <a:ahLst/>
            <a:cxnLst/>
            <a:rect l="l" t="t" r="r" b="b"/>
            <a:pathLst>
              <a:path w="638810">
                <a:moveTo>
                  <a:pt x="0" y="0"/>
                </a:moveTo>
                <a:lnTo>
                  <a:pt x="638809" y="0"/>
                </a:lnTo>
              </a:path>
            </a:pathLst>
          </a:custGeom>
          <a:ln w="3175">
            <a:solidFill>
              <a:srgbClr val="580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bk object 99"/>
          <p:cNvSpPr/>
          <p:nvPr/>
        </p:nvSpPr>
        <p:spPr>
          <a:xfrm>
            <a:off x="1621789" y="2726689"/>
            <a:ext cx="637540" cy="0"/>
          </a:xfrm>
          <a:custGeom>
            <a:avLst/>
            <a:gdLst/>
            <a:ahLst/>
            <a:cxnLst/>
            <a:rect l="l" t="t" r="r" b="b"/>
            <a:pathLst>
              <a:path w="637539">
                <a:moveTo>
                  <a:pt x="0" y="0"/>
                </a:moveTo>
                <a:lnTo>
                  <a:pt x="637540" y="0"/>
                </a:lnTo>
              </a:path>
            </a:pathLst>
          </a:custGeom>
          <a:ln w="3175">
            <a:solidFill>
              <a:srgbClr val="580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bk object 100"/>
          <p:cNvSpPr/>
          <p:nvPr/>
        </p:nvSpPr>
        <p:spPr>
          <a:xfrm>
            <a:off x="1621789" y="2724785"/>
            <a:ext cx="638810" cy="0"/>
          </a:xfrm>
          <a:custGeom>
            <a:avLst/>
            <a:gdLst/>
            <a:ahLst/>
            <a:cxnLst/>
            <a:rect l="l" t="t" r="r" b="b"/>
            <a:pathLst>
              <a:path w="638810">
                <a:moveTo>
                  <a:pt x="0" y="0"/>
                </a:moveTo>
                <a:lnTo>
                  <a:pt x="638810" y="0"/>
                </a:lnTo>
              </a:path>
            </a:pathLst>
          </a:custGeom>
          <a:ln w="3175">
            <a:solidFill>
              <a:srgbClr val="580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bk object 101"/>
          <p:cNvSpPr/>
          <p:nvPr/>
        </p:nvSpPr>
        <p:spPr>
          <a:xfrm>
            <a:off x="1623060" y="2723514"/>
            <a:ext cx="637540" cy="0"/>
          </a:xfrm>
          <a:custGeom>
            <a:avLst/>
            <a:gdLst/>
            <a:ahLst/>
            <a:cxnLst/>
            <a:rect l="l" t="t" r="r" b="b"/>
            <a:pathLst>
              <a:path w="637539">
                <a:moveTo>
                  <a:pt x="0" y="0"/>
                </a:moveTo>
                <a:lnTo>
                  <a:pt x="637540" y="0"/>
                </a:lnTo>
              </a:path>
            </a:pathLst>
          </a:custGeom>
          <a:ln w="3175">
            <a:solidFill>
              <a:srgbClr val="580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bk object 102"/>
          <p:cNvSpPr/>
          <p:nvPr/>
        </p:nvSpPr>
        <p:spPr>
          <a:xfrm>
            <a:off x="1617980" y="2736214"/>
            <a:ext cx="638810" cy="0"/>
          </a:xfrm>
          <a:custGeom>
            <a:avLst/>
            <a:gdLst/>
            <a:ahLst/>
            <a:cxnLst/>
            <a:rect l="l" t="t" r="r" b="b"/>
            <a:pathLst>
              <a:path w="638810">
                <a:moveTo>
                  <a:pt x="0" y="0"/>
                </a:moveTo>
                <a:lnTo>
                  <a:pt x="638809" y="0"/>
                </a:lnTo>
              </a:path>
            </a:pathLst>
          </a:custGeom>
          <a:ln w="3810">
            <a:solidFill>
              <a:srgbClr val="590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bk object 103"/>
          <p:cNvSpPr/>
          <p:nvPr/>
        </p:nvSpPr>
        <p:spPr>
          <a:xfrm>
            <a:off x="1619250" y="2732404"/>
            <a:ext cx="638810" cy="0"/>
          </a:xfrm>
          <a:custGeom>
            <a:avLst/>
            <a:gdLst/>
            <a:ahLst/>
            <a:cxnLst/>
            <a:rect l="l" t="t" r="r" b="b"/>
            <a:pathLst>
              <a:path w="638810">
                <a:moveTo>
                  <a:pt x="0" y="0"/>
                </a:moveTo>
                <a:lnTo>
                  <a:pt x="638810" y="0"/>
                </a:lnTo>
              </a:path>
            </a:pathLst>
          </a:custGeom>
          <a:ln w="3810">
            <a:solidFill>
              <a:srgbClr val="590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bk object 104"/>
          <p:cNvSpPr/>
          <p:nvPr/>
        </p:nvSpPr>
        <p:spPr>
          <a:xfrm>
            <a:off x="1615439" y="2743835"/>
            <a:ext cx="638810" cy="0"/>
          </a:xfrm>
          <a:custGeom>
            <a:avLst/>
            <a:gdLst/>
            <a:ahLst/>
            <a:cxnLst/>
            <a:rect l="l" t="t" r="r" b="b"/>
            <a:pathLst>
              <a:path w="638810">
                <a:moveTo>
                  <a:pt x="0" y="0"/>
                </a:moveTo>
                <a:lnTo>
                  <a:pt x="638810" y="0"/>
                </a:lnTo>
              </a:path>
            </a:pathLst>
          </a:custGeom>
          <a:ln w="3175">
            <a:solidFill>
              <a:srgbClr val="5A0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bk object 105"/>
          <p:cNvSpPr/>
          <p:nvPr/>
        </p:nvSpPr>
        <p:spPr>
          <a:xfrm>
            <a:off x="1615439" y="2741929"/>
            <a:ext cx="640080" cy="0"/>
          </a:xfrm>
          <a:custGeom>
            <a:avLst/>
            <a:gdLst/>
            <a:ahLst/>
            <a:cxnLst/>
            <a:rect l="l" t="t" r="r" b="b"/>
            <a:pathLst>
              <a:path w="640080">
                <a:moveTo>
                  <a:pt x="0" y="0"/>
                </a:moveTo>
                <a:lnTo>
                  <a:pt x="640079" y="0"/>
                </a:lnTo>
              </a:path>
            </a:pathLst>
          </a:custGeom>
          <a:ln w="3175">
            <a:solidFill>
              <a:srgbClr val="5A0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bk object 106"/>
          <p:cNvSpPr/>
          <p:nvPr/>
        </p:nvSpPr>
        <p:spPr>
          <a:xfrm>
            <a:off x="1616710" y="2739389"/>
            <a:ext cx="638810" cy="0"/>
          </a:xfrm>
          <a:custGeom>
            <a:avLst/>
            <a:gdLst/>
            <a:ahLst/>
            <a:cxnLst/>
            <a:rect l="l" t="t" r="r" b="b"/>
            <a:pathLst>
              <a:path w="638810">
                <a:moveTo>
                  <a:pt x="0" y="0"/>
                </a:moveTo>
                <a:lnTo>
                  <a:pt x="638810" y="0"/>
                </a:lnTo>
              </a:path>
            </a:pathLst>
          </a:custGeom>
          <a:ln w="3175">
            <a:solidFill>
              <a:srgbClr val="5A0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bk object 107"/>
          <p:cNvSpPr/>
          <p:nvPr/>
        </p:nvSpPr>
        <p:spPr>
          <a:xfrm>
            <a:off x="1611630" y="2751454"/>
            <a:ext cx="641350" cy="0"/>
          </a:xfrm>
          <a:custGeom>
            <a:avLst/>
            <a:gdLst/>
            <a:ahLst/>
            <a:cxnLst/>
            <a:rect l="l" t="t" r="r" b="b"/>
            <a:pathLst>
              <a:path w="641350">
                <a:moveTo>
                  <a:pt x="0" y="0"/>
                </a:moveTo>
                <a:lnTo>
                  <a:pt x="641350" y="0"/>
                </a:lnTo>
              </a:path>
            </a:pathLst>
          </a:custGeom>
          <a:ln w="3175">
            <a:solidFill>
              <a:srgbClr val="5B0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bk object 108"/>
          <p:cNvSpPr/>
          <p:nvPr/>
        </p:nvSpPr>
        <p:spPr>
          <a:xfrm>
            <a:off x="1612900" y="2748914"/>
            <a:ext cx="640080" cy="0"/>
          </a:xfrm>
          <a:custGeom>
            <a:avLst/>
            <a:gdLst/>
            <a:ahLst/>
            <a:cxnLst/>
            <a:rect l="l" t="t" r="r" b="b"/>
            <a:pathLst>
              <a:path w="640080">
                <a:moveTo>
                  <a:pt x="0" y="0"/>
                </a:moveTo>
                <a:lnTo>
                  <a:pt x="640080" y="0"/>
                </a:lnTo>
              </a:path>
            </a:pathLst>
          </a:custGeom>
          <a:ln w="3810">
            <a:solidFill>
              <a:srgbClr val="5B0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bk object 109"/>
          <p:cNvSpPr/>
          <p:nvPr/>
        </p:nvSpPr>
        <p:spPr>
          <a:xfrm>
            <a:off x="1614169" y="2745739"/>
            <a:ext cx="640080" cy="0"/>
          </a:xfrm>
          <a:custGeom>
            <a:avLst/>
            <a:gdLst/>
            <a:ahLst/>
            <a:cxnLst/>
            <a:rect l="l" t="t" r="r" b="b"/>
            <a:pathLst>
              <a:path w="640080">
                <a:moveTo>
                  <a:pt x="0" y="0"/>
                </a:moveTo>
                <a:lnTo>
                  <a:pt x="640080" y="0"/>
                </a:lnTo>
              </a:path>
            </a:pathLst>
          </a:custGeom>
          <a:ln w="3175">
            <a:solidFill>
              <a:srgbClr val="5B0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bk object 110"/>
          <p:cNvSpPr/>
          <p:nvPr/>
        </p:nvSpPr>
        <p:spPr>
          <a:xfrm>
            <a:off x="1609089" y="2758439"/>
            <a:ext cx="641350" cy="0"/>
          </a:xfrm>
          <a:custGeom>
            <a:avLst/>
            <a:gdLst/>
            <a:ahLst/>
            <a:cxnLst/>
            <a:rect l="l" t="t" r="r" b="b"/>
            <a:pathLst>
              <a:path w="641350">
                <a:moveTo>
                  <a:pt x="0" y="0"/>
                </a:moveTo>
                <a:lnTo>
                  <a:pt x="641349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bk object 111"/>
          <p:cNvSpPr/>
          <p:nvPr/>
        </p:nvSpPr>
        <p:spPr>
          <a:xfrm>
            <a:off x="1610360" y="2756535"/>
            <a:ext cx="640080" cy="0"/>
          </a:xfrm>
          <a:custGeom>
            <a:avLst/>
            <a:gdLst/>
            <a:ahLst/>
            <a:cxnLst/>
            <a:rect l="l" t="t" r="r" b="b"/>
            <a:pathLst>
              <a:path w="640080">
                <a:moveTo>
                  <a:pt x="0" y="0"/>
                </a:moveTo>
                <a:lnTo>
                  <a:pt x="640079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bk object 112"/>
          <p:cNvSpPr/>
          <p:nvPr/>
        </p:nvSpPr>
        <p:spPr>
          <a:xfrm>
            <a:off x="1610360" y="2754629"/>
            <a:ext cx="641350" cy="0"/>
          </a:xfrm>
          <a:custGeom>
            <a:avLst/>
            <a:gdLst/>
            <a:ahLst/>
            <a:cxnLst/>
            <a:rect l="l" t="t" r="r" b="b"/>
            <a:pathLst>
              <a:path w="641350">
                <a:moveTo>
                  <a:pt x="0" y="0"/>
                </a:moveTo>
                <a:lnTo>
                  <a:pt x="641350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bk object 113"/>
          <p:cNvSpPr/>
          <p:nvPr/>
        </p:nvSpPr>
        <p:spPr>
          <a:xfrm>
            <a:off x="1611630" y="2752725"/>
            <a:ext cx="640080" cy="0"/>
          </a:xfrm>
          <a:custGeom>
            <a:avLst/>
            <a:gdLst/>
            <a:ahLst/>
            <a:cxnLst/>
            <a:rect l="l" t="t" r="r" b="b"/>
            <a:pathLst>
              <a:path w="640080">
                <a:moveTo>
                  <a:pt x="0" y="0"/>
                </a:moveTo>
                <a:lnTo>
                  <a:pt x="640080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bk object 114"/>
          <p:cNvSpPr/>
          <p:nvPr/>
        </p:nvSpPr>
        <p:spPr>
          <a:xfrm>
            <a:off x="1606550" y="2765425"/>
            <a:ext cx="641350" cy="0"/>
          </a:xfrm>
          <a:custGeom>
            <a:avLst/>
            <a:gdLst/>
            <a:ahLst/>
            <a:cxnLst/>
            <a:rect l="l" t="t" r="r" b="b"/>
            <a:pathLst>
              <a:path w="641350">
                <a:moveTo>
                  <a:pt x="0" y="0"/>
                </a:moveTo>
                <a:lnTo>
                  <a:pt x="641350" y="0"/>
                </a:lnTo>
              </a:path>
            </a:pathLst>
          </a:custGeom>
          <a:ln w="3175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bk object 115"/>
          <p:cNvSpPr/>
          <p:nvPr/>
        </p:nvSpPr>
        <p:spPr>
          <a:xfrm>
            <a:off x="1606550" y="2764154"/>
            <a:ext cx="642620" cy="0"/>
          </a:xfrm>
          <a:custGeom>
            <a:avLst/>
            <a:gdLst/>
            <a:ahLst/>
            <a:cxnLst/>
            <a:rect l="l" t="t" r="r" b="b"/>
            <a:pathLst>
              <a:path w="642619">
                <a:moveTo>
                  <a:pt x="0" y="0"/>
                </a:moveTo>
                <a:lnTo>
                  <a:pt x="642619" y="0"/>
                </a:lnTo>
              </a:path>
            </a:pathLst>
          </a:custGeom>
          <a:ln w="3175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bk object 116"/>
          <p:cNvSpPr/>
          <p:nvPr/>
        </p:nvSpPr>
        <p:spPr>
          <a:xfrm>
            <a:off x="1607819" y="2761614"/>
            <a:ext cx="641350" cy="0"/>
          </a:xfrm>
          <a:custGeom>
            <a:avLst/>
            <a:gdLst/>
            <a:ahLst/>
            <a:cxnLst/>
            <a:rect l="l" t="t" r="r" b="b"/>
            <a:pathLst>
              <a:path w="641350">
                <a:moveTo>
                  <a:pt x="0" y="0"/>
                </a:moveTo>
                <a:lnTo>
                  <a:pt x="641350" y="0"/>
                </a:lnTo>
              </a:path>
            </a:pathLst>
          </a:custGeom>
          <a:ln w="3810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bk object 117"/>
          <p:cNvSpPr/>
          <p:nvPr/>
        </p:nvSpPr>
        <p:spPr>
          <a:xfrm>
            <a:off x="1604010" y="2771775"/>
            <a:ext cx="642620" cy="0"/>
          </a:xfrm>
          <a:custGeom>
            <a:avLst/>
            <a:gdLst/>
            <a:ahLst/>
            <a:cxnLst/>
            <a:rect l="l" t="t" r="r" b="b"/>
            <a:pathLst>
              <a:path w="642619">
                <a:moveTo>
                  <a:pt x="0" y="0"/>
                </a:moveTo>
                <a:lnTo>
                  <a:pt x="642620" y="0"/>
                </a:lnTo>
              </a:path>
            </a:pathLst>
          </a:custGeom>
          <a:ln w="3810">
            <a:solidFill>
              <a:srgbClr val="5E1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bk object 118"/>
          <p:cNvSpPr/>
          <p:nvPr/>
        </p:nvSpPr>
        <p:spPr>
          <a:xfrm>
            <a:off x="1605280" y="2769235"/>
            <a:ext cx="641350" cy="0"/>
          </a:xfrm>
          <a:custGeom>
            <a:avLst/>
            <a:gdLst/>
            <a:ahLst/>
            <a:cxnLst/>
            <a:rect l="l" t="t" r="r" b="b"/>
            <a:pathLst>
              <a:path w="641350">
                <a:moveTo>
                  <a:pt x="0" y="0"/>
                </a:moveTo>
                <a:lnTo>
                  <a:pt x="641350" y="0"/>
                </a:lnTo>
              </a:path>
            </a:pathLst>
          </a:custGeom>
          <a:ln w="3175">
            <a:solidFill>
              <a:srgbClr val="5E1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bk object 119"/>
          <p:cNvSpPr/>
          <p:nvPr/>
        </p:nvSpPr>
        <p:spPr>
          <a:xfrm>
            <a:off x="1605280" y="2767964"/>
            <a:ext cx="642620" cy="0"/>
          </a:xfrm>
          <a:custGeom>
            <a:avLst/>
            <a:gdLst/>
            <a:ahLst/>
            <a:cxnLst/>
            <a:rect l="l" t="t" r="r" b="b"/>
            <a:pathLst>
              <a:path w="642619">
                <a:moveTo>
                  <a:pt x="0" y="0"/>
                </a:moveTo>
                <a:lnTo>
                  <a:pt x="642619" y="0"/>
                </a:lnTo>
              </a:path>
            </a:pathLst>
          </a:custGeom>
          <a:ln w="3175">
            <a:solidFill>
              <a:srgbClr val="5E1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bk object 120"/>
          <p:cNvSpPr/>
          <p:nvPr/>
        </p:nvSpPr>
        <p:spPr>
          <a:xfrm>
            <a:off x="1606550" y="2766695"/>
            <a:ext cx="641350" cy="0"/>
          </a:xfrm>
          <a:custGeom>
            <a:avLst/>
            <a:gdLst/>
            <a:ahLst/>
            <a:cxnLst/>
            <a:rect l="l" t="t" r="r" b="b"/>
            <a:pathLst>
              <a:path w="641350">
                <a:moveTo>
                  <a:pt x="0" y="0"/>
                </a:moveTo>
                <a:lnTo>
                  <a:pt x="641350" y="0"/>
                </a:lnTo>
              </a:path>
            </a:pathLst>
          </a:custGeom>
          <a:ln w="3175">
            <a:solidFill>
              <a:srgbClr val="5E1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bk object 121"/>
          <p:cNvSpPr/>
          <p:nvPr/>
        </p:nvSpPr>
        <p:spPr>
          <a:xfrm>
            <a:off x="1600200" y="2780664"/>
            <a:ext cx="643890" cy="0"/>
          </a:xfrm>
          <a:custGeom>
            <a:avLst/>
            <a:gdLst/>
            <a:ahLst/>
            <a:cxnLst/>
            <a:rect l="l" t="t" r="r" b="b"/>
            <a:pathLst>
              <a:path w="643889">
                <a:moveTo>
                  <a:pt x="0" y="0"/>
                </a:moveTo>
                <a:lnTo>
                  <a:pt x="643889" y="0"/>
                </a:lnTo>
              </a:path>
            </a:pathLst>
          </a:custGeom>
          <a:ln w="3175">
            <a:solidFill>
              <a:srgbClr val="5F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bk object 122"/>
          <p:cNvSpPr/>
          <p:nvPr/>
        </p:nvSpPr>
        <p:spPr>
          <a:xfrm>
            <a:off x="1601469" y="2778760"/>
            <a:ext cx="642620" cy="0"/>
          </a:xfrm>
          <a:custGeom>
            <a:avLst/>
            <a:gdLst/>
            <a:ahLst/>
            <a:cxnLst/>
            <a:rect l="l" t="t" r="r" b="b"/>
            <a:pathLst>
              <a:path w="642619">
                <a:moveTo>
                  <a:pt x="0" y="0"/>
                </a:moveTo>
                <a:lnTo>
                  <a:pt x="642619" y="0"/>
                </a:lnTo>
              </a:path>
            </a:pathLst>
          </a:custGeom>
          <a:ln w="3175">
            <a:solidFill>
              <a:srgbClr val="5F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bk object 123"/>
          <p:cNvSpPr/>
          <p:nvPr/>
        </p:nvSpPr>
        <p:spPr>
          <a:xfrm>
            <a:off x="1601469" y="2776854"/>
            <a:ext cx="643890" cy="0"/>
          </a:xfrm>
          <a:custGeom>
            <a:avLst/>
            <a:gdLst/>
            <a:ahLst/>
            <a:cxnLst/>
            <a:rect l="l" t="t" r="r" b="b"/>
            <a:pathLst>
              <a:path w="643889">
                <a:moveTo>
                  <a:pt x="0" y="0"/>
                </a:moveTo>
                <a:lnTo>
                  <a:pt x="643890" y="0"/>
                </a:lnTo>
              </a:path>
            </a:pathLst>
          </a:custGeom>
          <a:ln w="3175">
            <a:solidFill>
              <a:srgbClr val="5F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bk object 124"/>
          <p:cNvSpPr/>
          <p:nvPr/>
        </p:nvSpPr>
        <p:spPr>
          <a:xfrm>
            <a:off x="1602739" y="2774950"/>
            <a:ext cx="642620" cy="0"/>
          </a:xfrm>
          <a:custGeom>
            <a:avLst/>
            <a:gdLst/>
            <a:ahLst/>
            <a:cxnLst/>
            <a:rect l="l" t="t" r="r" b="b"/>
            <a:pathLst>
              <a:path w="642619">
                <a:moveTo>
                  <a:pt x="0" y="0"/>
                </a:moveTo>
                <a:lnTo>
                  <a:pt x="642620" y="0"/>
                </a:lnTo>
              </a:path>
            </a:pathLst>
          </a:custGeom>
          <a:ln w="3175">
            <a:solidFill>
              <a:srgbClr val="5F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bk object 125"/>
          <p:cNvSpPr/>
          <p:nvPr/>
        </p:nvSpPr>
        <p:spPr>
          <a:xfrm>
            <a:off x="1597660" y="2787014"/>
            <a:ext cx="643890" cy="0"/>
          </a:xfrm>
          <a:custGeom>
            <a:avLst/>
            <a:gdLst/>
            <a:ahLst/>
            <a:cxnLst/>
            <a:rect l="l" t="t" r="r" b="b"/>
            <a:pathLst>
              <a:path w="643889">
                <a:moveTo>
                  <a:pt x="0" y="0"/>
                </a:moveTo>
                <a:lnTo>
                  <a:pt x="643890" y="0"/>
                </a:lnTo>
              </a:path>
            </a:pathLst>
          </a:custGeom>
          <a:ln w="3175">
            <a:solidFill>
              <a:srgbClr val="601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bk object 126"/>
          <p:cNvSpPr/>
          <p:nvPr/>
        </p:nvSpPr>
        <p:spPr>
          <a:xfrm>
            <a:off x="1598930" y="2784475"/>
            <a:ext cx="643890" cy="0"/>
          </a:xfrm>
          <a:custGeom>
            <a:avLst/>
            <a:gdLst/>
            <a:ahLst/>
            <a:cxnLst/>
            <a:rect l="l" t="t" r="r" b="b"/>
            <a:pathLst>
              <a:path w="643889">
                <a:moveTo>
                  <a:pt x="0" y="0"/>
                </a:moveTo>
                <a:lnTo>
                  <a:pt x="643890" y="0"/>
                </a:lnTo>
              </a:path>
            </a:pathLst>
          </a:custGeom>
          <a:ln w="3810">
            <a:solidFill>
              <a:srgbClr val="601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bk object 127"/>
          <p:cNvSpPr/>
          <p:nvPr/>
        </p:nvSpPr>
        <p:spPr>
          <a:xfrm>
            <a:off x="1600200" y="2781935"/>
            <a:ext cx="642620" cy="0"/>
          </a:xfrm>
          <a:custGeom>
            <a:avLst/>
            <a:gdLst/>
            <a:ahLst/>
            <a:cxnLst/>
            <a:rect l="l" t="t" r="r" b="b"/>
            <a:pathLst>
              <a:path w="642619">
                <a:moveTo>
                  <a:pt x="0" y="0"/>
                </a:moveTo>
                <a:lnTo>
                  <a:pt x="642619" y="0"/>
                </a:lnTo>
              </a:path>
            </a:pathLst>
          </a:custGeom>
          <a:ln w="3175">
            <a:solidFill>
              <a:srgbClr val="601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bk object 128"/>
          <p:cNvSpPr/>
          <p:nvPr/>
        </p:nvSpPr>
        <p:spPr>
          <a:xfrm>
            <a:off x="1596389" y="2791460"/>
            <a:ext cx="643890" cy="0"/>
          </a:xfrm>
          <a:custGeom>
            <a:avLst/>
            <a:gdLst/>
            <a:ahLst/>
            <a:cxnLst/>
            <a:rect l="l" t="t" r="r" b="b"/>
            <a:pathLst>
              <a:path w="643889">
                <a:moveTo>
                  <a:pt x="0" y="0"/>
                </a:moveTo>
                <a:lnTo>
                  <a:pt x="643890" y="0"/>
                </a:lnTo>
              </a:path>
            </a:pathLst>
          </a:custGeom>
          <a:ln w="3175">
            <a:solidFill>
              <a:srgbClr val="611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bk object 129"/>
          <p:cNvSpPr/>
          <p:nvPr/>
        </p:nvSpPr>
        <p:spPr>
          <a:xfrm>
            <a:off x="1597660" y="2788920"/>
            <a:ext cx="643890" cy="0"/>
          </a:xfrm>
          <a:custGeom>
            <a:avLst/>
            <a:gdLst/>
            <a:ahLst/>
            <a:cxnLst/>
            <a:rect l="l" t="t" r="r" b="b"/>
            <a:pathLst>
              <a:path w="643889">
                <a:moveTo>
                  <a:pt x="0" y="0"/>
                </a:moveTo>
                <a:lnTo>
                  <a:pt x="643890" y="0"/>
                </a:lnTo>
              </a:path>
            </a:pathLst>
          </a:custGeom>
          <a:ln w="3175">
            <a:solidFill>
              <a:srgbClr val="611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bk object 130"/>
          <p:cNvSpPr/>
          <p:nvPr/>
        </p:nvSpPr>
        <p:spPr>
          <a:xfrm>
            <a:off x="1595119" y="2794000"/>
            <a:ext cx="645160" cy="0"/>
          </a:xfrm>
          <a:custGeom>
            <a:avLst/>
            <a:gdLst/>
            <a:ahLst/>
            <a:cxnLst/>
            <a:rect l="l" t="t" r="r" b="b"/>
            <a:pathLst>
              <a:path w="645160">
                <a:moveTo>
                  <a:pt x="0" y="0"/>
                </a:moveTo>
                <a:lnTo>
                  <a:pt x="645159" y="0"/>
                </a:lnTo>
              </a:path>
            </a:pathLst>
          </a:custGeom>
          <a:ln w="3175">
            <a:solidFill>
              <a:srgbClr val="611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bk object 131"/>
          <p:cNvSpPr/>
          <p:nvPr/>
        </p:nvSpPr>
        <p:spPr>
          <a:xfrm>
            <a:off x="1592580" y="2800985"/>
            <a:ext cx="645160" cy="0"/>
          </a:xfrm>
          <a:custGeom>
            <a:avLst/>
            <a:gdLst/>
            <a:ahLst/>
            <a:cxnLst/>
            <a:rect l="l" t="t" r="r" b="b"/>
            <a:pathLst>
              <a:path w="645160">
                <a:moveTo>
                  <a:pt x="0" y="0"/>
                </a:moveTo>
                <a:lnTo>
                  <a:pt x="645159" y="0"/>
                </a:lnTo>
              </a:path>
            </a:pathLst>
          </a:custGeom>
          <a:ln w="3810">
            <a:solidFill>
              <a:srgbClr val="621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bk object 132"/>
          <p:cNvSpPr/>
          <p:nvPr/>
        </p:nvSpPr>
        <p:spPr>
          <a:xfrm>
            <a:off x="1593850" y="2797810"/>
            <a:ext cx="645160" cy="0"/>
          </a:xfrm>
          <a:custGeom>
            <a:avLst/>
            <a:gdLst/>
            <a:ahLst/>
            <a:cxnLst/>
            <a:rect l="l" t="t" r="r" b="b"/>
            <a:pathLst>
              <a:path w="645160">
                <a:moveTo>
                  <a:pt x="0" y="0"/>
                </a:moveTo>
                <a:lnTo>
                  <a:pt x="645160" y="0"/>
                </a:lnTo>
              </a:path>
            </a:pathLst>
          </a:custGeom>
          <a:ln w="3175">
            <a:solidFill>
              <a:srgbClr val="621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bk object 133"/>
          <p:cNvSpPr/>
          <p:nvPr/>
        </p:nvSpPr>
        <p:spPr>
          <a:xfrm>
            <a:off x="1595119" y="2795904"/>
            <a:ext cx="643890" cy="0"/>
          </a:xfrm>
          <a:custGeom>
            <a:avLst/>
            <a:gdLst/>
            <a:ahLst/>
            <a:cxnLst/>
            <a:rect l="l" t="t" r="r" b="b"/>
            <a:pathLst>
              <a:path w="643889">
                <a:moveTo>
                  <a:pt x="0" y="0"/>
                </a:moveTo>
                <a:lnTo>
                  <a:pt x="643890" y="0"/>
                </a:lnTo>
              </a:path>
            </a:pathLst>
          </a:custGeom>
          <a:ln w="3175">
            <a:solidFill>
              <a:srgbClr val="621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bk object 134"/>
          <p:cNvSpPr/>
          <p:nvPr/>
        </p:nvSpPr>
        <p:spPr>
          <a:xfrm>
            <a:off x="1591310" y="2804160"/>
            <a:ext cx="645160" cy="0"/>
          </a:xfrm>
          <a:custGeom>
            <a:avLst/>
            <a:gdLst/>
            <a:ahLst/>
            <a:cxnLst/>
            <a:rect l="l" t="t" r="r" b="b"/>
            <a:pathLst>
              <a:path w="645160">
                <a:moveTo>
                  <a:pt x="0" y="0"/>
                </a:moveTo>
                <a:lnTo>
                  <a:pt x="645160" y="0"/>
                </a:lnTo>
              </a:path>
            </a:pathLst>
          </a:custGeom>
          <a:ln w="3175">
            <a:solidFill>
              <a:srgbClr val="631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bk object 135"/>
          <p:cNvSpPr/>
          <p:nvPr/>
        </p:nvSpPr>
        <p:spPr>
          <a:xfrm>
            <a:off x="1590039" y="2808604"/>
            <a:ext cx="645160" cy="0"/>
          </a:xfrm>
          <a:custGeom>
            <a:avLst/>
            <a:gdLst/>
            <a:ahLst/>
            <a:cxnLst/>
            <a:rect l="l" t="t" r="r" b="b"/>
            <a:pathLst>
              <a:path w="645160">
                <a:moveTo>
                  <a:pt x="0" y="0"/>
                </a:moveTo>
                <a:lnTo>
                  <a:pt x="645160" y="0"/>
                </a:lnTo>
              </a:path>
            </a:pathLst>
          </a:custGeom>
          <a:ln w="3175">
            <a:solidFill>
              <a:srgbClr val="631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bk object 136"/>
          <p:cNvSpPr/>
          <p:nvPr/>
        </p:nvSpPr>
        <p:spPr>
          <a:xfrm>
            <a:off x="1590039" y="2806700"/>
            <a:ext cx="646430" cy="0"/>
          </a:xfrm>
          <a:custGeom>
            <a:avLst/>
            <a:gdLst/>
            <a:ahLst/>
            <a:cxnLst/>
            <a:rect l="l" t="t" r="r" b="b"/>
            <a:pathLst>
              <a:path w="646430">
                <a:moveTo>
                  <a:pt x="0" y="0"/>
                </a:moveTo>
                <a:lnTo>
                  <a:pt x="646429" y="0"/>
                </a:lnTo>
              </a:path>
            </a:pathLst>
          </a:custGeom>
          <a:ln w="3175">
            <a:solidFill>
              <a:srgbClr val="631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bk object 137"/>
          <p:cNvSpPr/>
          <p:nvPr/>
        </p:nvSpPr>
        <p:spPr>
          <a:xfrm>
            <a:off x="1586230" y="2816225"/>
            <a:ext cx="647700" cy="0"/>
          </a:xfrm>
          <a:custGeom>
            <a:avLst/>
            <a:gdLst/>
            <a:ahLst/>
            <a:cxnLst/>
            <a:rect l="l" t="t" r="r" b="b"/>
            <a:pathLst>
              <a:path w="647700">
                <a:moveTo>
                  <a:pt x="0" y="0"/>
                </a:moveTo>
                <a:lnTo>
                  <a:pt x="647700" y="0"/>
                </a:lnTo>
              </a:path>
            </a:pathLst>
          </a:custGeom>
          <a:ln w="3175">
            <a:solidFill>
              <a:srgbClr val="641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bk object 138"/>
          <p:cNvSpPr/>
          <p:nvPr/>
        </p:nvSpPr>
        <p:spPr>
          <a:xfrm>
            <a:off x="1587500" y="2813685"/>
            <a:ext cx="646430" cy="0"/>
          </a:xfrm>
          <a:custGeom>
            <a:avLst/>
            <a:gdLst/>
            <a:ahLst/>
            <a:cxnLst/>
            <a:rect l="l" t="t" r="r" b="b"/>
            <a:pathLst>
              <a:path w="646430">
                <a:moveTo>
                  <a:pt x="0" y="0"/>
                </a:moveTo>
                <a:lnTo>
                  <a:pt x="646430" y="0"/>
                </a:lnTo>
              </a:path>
            </a:pathLst>
          </a:custGeom>
          <a:ln w="3810">
            <a:solidFill>
              <a:srgbClr val="641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bk object 139"/>
          <p:cNvSpPr/>
          <p:nvPr/>
        </p:nvSpPr>
        <p:spPr>
          <a:xfrm>
            <a:off x="1588769" y="2810510"/>
            <a:ext cx="646430" cy="0"/>
          </a:xfrm>
          <a:custGeom>
            <a:avLst/>
            <a:gdLst/>
            <a:ahLst/>
            <a:cxnLst/>
            <a:rect l="l" t="t" r="r" b="b"/>
            <a:pathLst>
              <a:path w="646430">
                <a:moveTo>
                  <a:pt x="0" y="0"/>
                </a:moveTo>
                <a:lnTo>
                  <a:pt x="646430" y="0"/>
                </a:lnTo>
              </a:path>
            </a:pathLst>
          </a:custGeom>
          <a:ln w="3175">
            <a:solidFill>
              <a:srgbClr val="641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bk object 140"/>
          <p:cNvSpPr/>
          <p:nvPr/>
        </p:nvSpPr>
        <p:spPr>
          <a:xfrm>
            <a:off x="1583689" y="2823210"/>
            <a:ext cx="647700" cy="0"/>
          </a:xfrm>
          <a:custGeom>
            <a:avLst/>
            <a:gdLst/>
            <a:ahLst/>
            <a:cxnLst/>
            <a:rect l="l" t="t" r="r" b="b"/>
            <a:pathLst>
              <a:path w="647700">
                <a:moveTo>
                  <a:pt x="0" y="0"/>
                </a:moveTo>
                <a:lnTo>
                  <a:pt x="647699" y="0"/>
                </a:lnTo>
              </a:path>
            </a:pathLst>
          </a:custGeom>
          <a:ln w="3175">
            <a:solidFill>
              <a:srgbClr val="661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bk object 141"/>
          <p:cNvSpPr/>
          <p:nvPr/>
        </p:nvSpPr>
        <p:spPr>
          <a:xfrm>
            <a:off x="1584960" y="2821304"/>
            <a:ext cx="646430" cy="0"/>
          </a:xfrm>
          <a:custGeom>
            <a:avLst/>
            <a:gdLst/>
            <a:ahLst/>
            <a:cxnLst/>
            <a:rect l="l" t="t" r="r" b="b"/>
            <a:pathLst>
              <a:path w="646430">
                <a:moveTo>
                  <a:pt x="0" y="0"/>
                </a:moveTo>
                <a:lnTo>
                  <a:pt x="646429" y="0"/>
                </a:lnTo>
              </a:path>
            </a:pathLst>
          </a:custGeom>
          <a:ln w="3175">
            <a:solidFill>
              <a:srgbClr val="661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bk object 142"/>
          <p:cNvSpPr/>
          <p:nvPr/>
        </p:nvSpPr>
        <p:spPr>
          <a:xfrm>
            <a:off x="1584960" y="2820035"/>
            <a:ext cx="647700" cy="0"/>
          </a:xfrm>
          <a:custGeom>
            <a:avLst/>
            <a:gdLst/>
            <a:ahLst/>
            <a:cxnLst/>
            <a:rect l="l" t="t" r="r" b="b"/>
            <a:pathLst>
              <a:path w="647700">
                <a:moveTo>
                  <a:pt x="0" y="0"/>
                </a:moveTo>
                <a:lnTo>
                  <a:pt x="647700" y="0"/>
                </a:lnTo>
              </a:path>
            </a:pathLst>
          </a:custGeom>
          <a:ln w="3175">
            <a:solidFill>
              <a:srgbClr val="661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bk object 143"/>
          <p:cNvSpPr/>
          <p:nvPr/>
        </p:nvSpPr>
        <p:spPr>
          <a:xfrm>
            <a:off x="1586230" y="2818129"/>
            <a:ext cx="646430" cy="0"/>
          </a:xfrm>
          <a:custGeom>
            <a:avLst/>
            <a:gdLst/>
            <a:ahLst/>
            <a:cxnLst/>
            <a:rect l="l" t="t" r="r" b="b"/>
            <a:pathLst>
              <a:path w="646430">
                <a:moveTo>
                  <a:pt x="0" y="0"/>
                </a:moveTo>
                <a:lnTo>
                  <a:pt x="646430" y="0"/>
                </a:lnTo>
              </a:path>
            </a:pathLst>
          </a:custGeom>
          <a:ln w="3175">
            <a:solidFill>
              <a:srgbClr val="661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bk object 144"/>
          <p:cNvSpPr/>
          <p:nvPr/>
        </p:nvSpPr>
        <p:spPr>
          <a:xfrm>
            <a:off x="1581150" y="2830195"/>
            <a:ext cx="647700" cy="0"/>
          </a:xfrm>
          <a:custGeom>
            <a:avLst/>
            <a:gdLst/>
            <a:ahLst/>
            <a:cxnLst/>
            <a:rect l="l" t="t" r="r" b="b"/>
            <a:pathLst>
              <a:path w="647700">
                <a:moveTo>
                  <a:pt x="0" y="0"/>
                </a:moveTo>
                <a:lnTo>
                  <a:pt x="647700" y="0"/>
                </a:lnTo>
              </a:path>
            </a:pathLst>
          </a:custGeom>
          <a:ln w="3175">
            <a:solidFill>
              <a:srgbClr val="661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bk object 145"/>
          <p:cNvSpPr/>
          <p:nvPr/>
        </p:nvSpPr>
        <p:spPr>
          <a:xfrm>
            <a:off x="1581150" y="2828925"/>
            <a:ext cx="648970" cy="0"/>
          </a:xfrm>
          <a:custGeom>
            <a:avLst/>
            <a:gdLst/>
            <a:ahLst/>
            <a:cxnLst/>
            <a:rect l="l" t="t" r="r" b="b"/>
            <a:pathLst>
              <a:path w="648969">
                <a:moveTo>
                  <a:pt x="0" y="0"/>
                </a:moveTo>
                <a:lnTo>
                  <a:pt x="648969" y="0"/>
                </a:lnTo>
              </a:path>
            </a:pathLst>
          </a:custGeom>
          <a:ln w="3175">
            <a:solidFill>
              <a:srgbClr val="661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bk object 146"/>
          <p:cNvSpPr/>
          <p:nvPr/>
        </p:nvSpPr>
        <p:spPr>
          <a:xfrm>
            <a:off x="1582419" y="2827020"/>
            <a:ext cx="647700" cy="0"/>
          </a:xfrm>
          <a:custGeom>
            <a:avLst/>
            <a:gdLst/>
            <a:ahLst/>
            <a:cxnLst/>
            <a:rect l="l" t="t" r="r" b="b"/>
            <a:pathLst>
              <a:path w="647700">
                <a:moveTo>
                  <a:pt x="0" y="0"/>
                </a:moveTo>
                <a:lnTo>
                  <a:pt x="647700" y="0"/>
                </a:lnTo>
              </a:path>
            </a:pathLst>
          </a:custGeom>
          <a:ln w="3175">
            <a:solidFill>
              <a:srgbClr val="661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bk object 147"/>
          <p:cNvSpPr/>
          <p:nvPr/>
        </p:nvSpPr>
        <p:spPr>
          <a:xfrm>
            <a:off x="1583689" y="2825114"/>
            <a:ext cx="646430" cy="0"/>
          </a:xfrm>
          <a:custGeom>
            <a:avLst/>
            <a:gdLst/>
            <a:ahLst/>
            <a:cxnLst/>
            <a:rect l="l" t="t" r="r" b="b"/>
            <a:pathLst>
              <a:path w="646430">
                <a:moveTo>
                  <a:pt x="0" y="0"/>
                </a:moveTo>
                <a:lnTo>
                  <a:pt x="646429" y="0"/>
                </a:lnTo>
              </a:path>
            </a:pathLst>
          </a:custGeom>
          <a:ln w="3175">
            <a:solidFill>
              <a:srgbClr val="661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bk object 148"/>
          <p:cNvSpPr/>
          <p:nvPr/>
        </p:nvSpPr>
        <p:spPr>
          <a:xfrm>
            <a:off x="1578610" y="2837814"/>
            <a:ext cx="647700" cy="0"/>
          </a:xfrm>
          <a:custGeom>
            <a:avLst/>
            <a:gdLst/>
            <a:ahLst/>
            <a:cxnLst/>
            <a:rect l="l" t="t" r="r" b="b"/>
            <a:pathLst>
              <a:path w="647700">
                <a:moveTo>
                  <a:pt x="0" y="0"/>
                </a:moveTo>
                <a:lnTo>
                  <a:pt x="647700" y="0"/>
                </a:lnTo>
              </a:path>
            </a:pathLst>
          </a:custGeom>
          <a:ln w="3175">
            <a:solidFill>
              <a:srgbClr val="661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bk object 149"/>
          <p:cNvSpPr/>
          <p:nvPr/>
        </p:nvSpPr>
        <p:spPr>
          <a:xfrm>
            <a:off x="1578610" y="2835910"/>
            <a:ext cx="648970" cy="0"/>
          </a:xfrm>
          <a:custGeom>
            <a:avLst/>
            <a:gdLst/>
            <a:ahLst/>
            <a:cxnLst/>
            <a:rect l="l" t="t" r="r" b="b"/>
            <a:pathLst>
              <a:path w="648969">
                <a:moveTo>
                  <a:pt x="0" y="0"/>
                </a:moveTo>
                <a:lnTo>
                  <a:pt x="648970" y="0"/>
                </a:lnTo>
              </a:path>
            </a:pathLst>
          </a:custGeom>
          <a:ln w="3175">
            <a:solidFill>
              <a:srgbClr val="661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bk object 150"/>
          <p:cNvSpPr/>
          <p:nvPr/>
        </p:nvSpPr>
        <p:spPr>
          <a:xfrm>
            <a:off x="1579880" y="2834004"/>
            <a:ext cx="647700" cy="0"/>
          </a:xfrm>
          <a:custGeom>
            <a:avLst/>
            <a:gdLst/>
            <a:ahLst/>
            <a:cxnLst/>
            <a:rect l="l" t="t" r="r" b="b"/>
            <a:pathLst>
              <a:path w="647700">
                <a:moveTo>
                  <a:pt x="0" y="0"/>
                </a:moveTo>
                <a:lnTo>
                  <a:pt x="647700" y="0"/>
                </a:lnTo>
              </a:path>
            </a:pathLst>
          </a:custGeom>
          <a:ln w="3175">
            <a:solidFill>
              <a:srgbClr val="661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bk object 151"/>
          <p:cNvSpPr/>
          <p:nvPr/>
        </p:nvSpPr>
        <p:spPr>
          <a:xfrm>
            <a:off x="1579880" y="2832735"/>
            <a:ext cx="648970" cy="0"/>
          </a:xfrm>
          <a:custGeom>
            <a:avLst/>
            <a:gdLst/>
            <a:ahLst/>
            <a:cxnLst/>
            <a:rect l="l" t="t" r="r" b="b"/>
            <a:pathLst>
              <a:path w="648969">
                <a:moveTo>
                  <a:pt x="0" y="0"/>
                </a:moveTo>
                <a:lnTo>
                  <a:pt x="648969" y="0"/>
                </a:lnTo>
              </a:path>
            </a:pathLst>
          </a:custGeom>
          <a:ln w="3175">
            <a:solidFill>
              <a:srgbClr val="661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bk object 152"/>
          <p:cNvSpPr/>
          <p:nvPr/>
        </p:nvSpPr>
        <p:spPr>
          <a:xfrm>
            <a:off x="1581150" y="2831464"/>
            <a:ext cx="647700" cy="0"/>
          </a:xfrm>
          <a:custGeom>
            <a:avLst/>
            <a:gdLst/>
            <a:ahLst/>
            <a:cxnLst/>
            <a:rect l="l" t="t" r="r" b="b"/>
            <a:pathLst>
              <a:path w="647700">
                <a:moveTo>
                  <a:pt x="0" y="0"/>
                </a:moveTo>
                <a:lnTo>
                  <a:pt x="647700" y="0"/>
                </a:lnTo>
              </a:path>
            </a:pathLst>
          </a:custGeom>
          <a:ln w="3175">
            <a:solidFill>
              <a:srgbClr val="661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bk object 153"/>
          <p:cNvSpPr/>
          <p:nvPr/>
        </p:nvSpPr>
        <p:spPr>
          <a:xfrm>
            <a:off x="1574800" y="2845435"/>
            <a:ext cx="650240" cy="0"/>
          </a:xfrm>
          <a:custGeom>
            <a:avLst/>
            <a:gdLst/>
            <a:ahLst/>
            <a:cxnLst/>
            <a:rect l="l" t="t" r="r" b="b"/>
            <a:pathLst>
              <a:path w="650239">
                <a:moveTo>
                  <a:pt x="0" y="0"/>
                </a:moveTo>
                <a:lnTo>
                  <a:pt x="650239" y="0"/>
                </a:lnTo>
              </a:path>
            </a:pathLst>
          </a:custGeom>
          <a:ln w="3175">
            <a:solidFill>
              <a:srgbClr val="671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bk object 154"/>
          <p:cNvSpPr/>
          <p:nvPr/>
        </p:nvSpPr>
        <p:spPr>
          <a:xfrm>
            <a:off x="1576069" y="2843529"/>
            <a:ext cx="648970" cy="0"/>
          </a:xfrm>
          <a:custGeom>
            <a:avLst/>
            <a:gdLst/>
            <a:ahLst/>
            <a:cxnLst/>
            <a:rect l="l" t="t" r="r" b="b"/>
            <a:pathLst>
              <a:path w="648969">
                <a:moveTo>
                  <a:pt x="0" y="0"/>
                </a:moveTo>
                <a:lnTo>
                  <a:pt x="648969" y="0"/>
                </a:lnTo>
              </a:path>
            </a:pathLst>
          </a:custGeom>
          <a:ln w="3175">
            <a:solidFill>
              <a:srgbClr val="671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bk object 155"/>
          <p:cNvSpPr/>
          <p:nvPr/>
        </p:nvSpPr>
        <p:spPr>
          <a:xfrm>
            <a:off x="1577339" y="2840354"/>
            <a:ext cx="648970" cy="0"/>
          </a:xfrm>
          <a:custGeom>
            <a:avLst/>
            <a:gdLst/>
            <a:ahLst/>
            <a:cxnLst/>
            <a:rect l="l" t="t" r="r" b="b"/>
            <a:pathLst>
              <a:path w="648969">
                <a:moveTo>
                  <a:pt x="0" y="0"/>
                </a:moveTo>
                <a:lnTo>
                  <a:pt x="648970" y="0"/>
                </a:lnTo>
              </a:path>
            </a:pathLst>
          </a:custGeom>
          <a:ln w="3810">
            <a:solidFill>
              <a:srgbClr val="671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bk object 156"/>
          <p:cNvSpPr/>
          <p:nvPr/>
        </p:nvSpPr>
        <p:spPr>
          <a:xfrm>
            <a:off x="1572260" y="2851785"/>
            <a:ext cx="650240" cy="0"/>
          </a:xfrm>
          <a:custGeom>
            <a:avLst/>
            <a:gdLst/>
            <a:ahLst/>
            <a:cxnLst/>
            <a:rect l="l" t="t" r="r" b="b"/>
            <a:pathLst>
              <a:path w="650239">
                <a:moveTo>
                  <a:pt x="0" y="0"/>
                </a:moveTo>
                <a:lnTo>
                  <a:pt x="650240" y="0"/>
                </a:lnTo>
              </a:path>
            </a:pathLst>
          </a:custGeom>
          <a:ln w="3175">
            <a:solidFill>
              <a:srgbClr val="681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bk object 157"/>
          <p:cNvSpPr/>
          <p:nvPr/>
        </p:nvSpPr>
        <p:spPr>
          <a:xfrm>
            <a:off x="1573530" y="2849879"/>
            <a:ext cx="650240" cy="0"/>
          </a:xfrm>
          <a:custGeom>
            <a:avLst/>
            <a:gdLst/>
            <a:ahLst/>
            <a:cxnLst/>
            <a:rect l="l" t="t" r="r" b="b"/>
            <a:pathLst>
              <a:path w="650239">
                <a:moveTo>
                  <a:pt x="0" y="0"/>
                </a:moveTo>
                <a:lnTo>
                  <a:pt x="650240" y="0"/>
                </a:lnTo>
              </a:path>
            </a:pathLst>
          </a:custGeom>
          <a:ln w="3175">
            <a:solidFill>
              <a:srgbClr val="681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bk object 158"/>
          <p:cNvSpPr/>
          <p:nvPr/>
        </p:nvSpPr>
        <p:spPr>
          <a:xfrm>
            <a:off x="1574800" y="2847339"/>
            <a:ext cx="648970" cy="0"/>
          </a:xfrm>
          <a:custGeom>
            <a:avLst/>
            <a:gdLst/>
            <a:ahLst/>
            <a:cxnLst/>
            <a:rect l="l" t="t" r="r" b="b"/>
            <a:pathLst>
              <a:path w="648969">
                <a:moveTo>
                  <a:pt x="0" y="0"/>
                </a:moveTo>
                <a:lnTo>
                  <a:pt x="648969" y="0"/>
                </a:lnTo>
              </a:path>
            </a:pathLst>
          </a:custGeom>
          <a:ln w="3175">
            <a:solidFill>
              <a:srgbClr val="681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bk object 159"/>
          <p:cNvSpPr/>
          <p:nvPr/>
        </p:nvSpPr>
        <p:spPr>
          <a:xfrm>
            <a:off x="1569719" y="2859404"/>
            <a:ext cx="650240" cy="0"/>
          </a:xfrm>
          <a:custGeom>
            <a:avLst/>
            <a:gdLst/>
            <a:ahLst/>
            <a:cxnLst/>
            <a:rect l="l" t="t" r="r" b="b"/>
            <a:pathLst>
              <a:path w="650239">
                <a:moveTo>
                  <a:pt x="0" y="0"/>
                </a:moveTo>
                <a:lnTo>
                  <a:pt x="650240" y="0"/>
                </a:lnTo>
              </a:path>
            </a:pathLst>
          </a:custGeom>
          <a:ln w="3175">
            <a:solidFill>
              <a:srgbClr val="691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bk object 160"/>
          <p:cNvSpPr/>
          <p:nvPr/>
        </p:nvSpPr>
        <p:spPr>
          <a:xfrm>
            <a:off x="1569719" y="2858135"/>
            <a:ext cx="651510" cy="0"/>
          </a:xfrm>
          <a:custGeom>
            <a:avLst/>
            <a:gdLst/>
            <a:ahLst/>
            <a:cxnLst/>
            <a:rect l="l" t="t" r="r" b="b"/>
            <a:pathLst>
              <a:path w="651510">
                <a:moveTo>
                  <a:pt x="0" y="0"/>
                </a:moveTo>
                <a:lnTo>
                  <a:pt x="651509" y="0"/>
                </a:lnTo>
              </a:path>
            </a:pathLst>
          </a:custGeom>
          <a:ln w="3175">
            <a:solidFill>
              <a:srgbClr val="691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bk object 161"/>
          <p:cNvSpPr/>
          <p:nvPr/>
        </p:nvSpPr>
        <p:spPr>
          <a:xfrm>
            <a:off x="1570989" y="2856229"/>
            <a:ext cx="650240" cy="0"/>
          </a:xfrm>
          <a:custGeom>
            <a:avLst/>
            <a:gdLst/>
            <a:ahLst/>
            <a:cxnLst/>
            <a:rect l="l" t="t" r="r" b="b"/>
            <a:pathLst>
              <a:path w="650239">
                <a:moveTo>
                  <a:pt x="0" y="0"/>
                </a:moveTo>
                <a:lnTo>
                  <a:pt x="650240" y="0"/>
                </a:lnTo>
              </a:path>
            </a:pathLst>
          </a:custGeom>
          <a:ln w="3175">
            <a:solidFill>
              <a:srgbClr val="691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bk object 162"/>
          <p:cNvSpPr/>
          <p:nvPr/>
        </p:nvSpPr>
        <p:spPr>
          <a:xfrm>
            <a:off x="1572260" y="2853689"/>
            <a:ext cx="650240" cy="0"/>
          </a:xfrm>
          <a:custGeom>
            <a:avLst/>
            <a:gdLst/>
            <a:ahLst/>
            <a:cxnLst/>
            <a:rect l="l" t="t" r="r" b="b"/>
            <a:pathLst>
              <a:path w="650239">
                <a:moveTo>
                  <a:pt x="0" y="0"/>
                </a:moveTo>
                <a:lnTo>
                  <a:pt x="650240" y="0"/>
                </a:lnTo>
              </a:path>
            </a:pathLst>
          </a:custGeom>
          <a:ln w="3175">
            <a:solidFill>
              <a:srgbClr val="691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bk object 163"/>
          <p:cNvSpPr/>
          <p:nvPr/>
        </p:nvSpPr>
        <p:spPr>
          <a:xfrm>
            <a:off x="1567180" y="2865754"/>
            <a:ext cx="651510" cy="0"/>
          </a:xfrm>
          <a:custGeom>
            <a:avLst/>
            <a:gdLst/>
            <a:ahLst/>
            <a:cxnLst/>
            <a:rect l="l" t="t" r="r" b="b"/>
            <a:pathLst>
              <a:path w="651510">
                <a:moveTo>
                  <a:pt x="0" y="0"/>
                </a:moveTo>
                <a:lnTo>
                  <a:pt x="651509" y="0"/>
                </a:lnTo>
              </a:path>
            </a:pathLst>
          </a:custGeom>
          <a:ln w="3810">
            <a:solidFill>
              <a:srgbClr val="6A2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bk object 164"/>
          <p:cNvSpPr/>
          <p:nvPr/>
        </p:nvSpPr>
        <p:spPr>
          <a:xfrm>
            <a:off x="1568450" y="2862579"/>
            <a:ext cx="651510" cy="0"/>
          </a:xfrm>
          <a:custGeom>
            <a:avLst/>
            <a:gdLst/>
            <a:ahLst/>
            <a:cxnLst/>
            <a:rect l="l" t="t" r="r" b="b"/>
            <a:pathLst>
              <a:path w="651510">
                <a:moveTo>
                  <a:pt x="0" y="0"/>
                </a:moveTo>
                <a:lnTo>
                  <a:pt x="651510" y="0"/>
                </a:lnTo>
              </a:path>
            </a:pathLst>
          </a:custGeom>
          <a:ln w="3175">
            <a:solidFill>
              <a:srgbClr val="6A2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bk object 165"/>
          <p:cNvSpPr/>
          <p:nvPr/>
        </p:nvSpPr>
        <p:spPr>
          <a:xfrm>
            <a:off x="1569719" y="2860675"/>
            <a:ext cx="650240" cy="0"/>
          </a:xfrm>
          <a:custGeom>
            <a:avLst/>
            <a:gdLst/>
            <a:ahLst/>
            <a:cxnLst/>
            <a:rect l="l" t="t" r="r" b="b"/>
            <a:pathLst>
              <a:path w="650239">
                <a:moveTo>
                  <a:pt x="0" y="0"/>
                </a:moveTo>
                <a:lnTo>
                  <a:pt x="650240" y="0"/>
                </a:lnTo>
              </a:path>
            </a:pathLst>
          </a:custGeom>
          <a:ln w="3175">
            <a:solidFill>
              <a:srgbClr val="6A2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bk object 166"/>
          <p:cNvSpPr/>
          <p:nvPr/>
        </p:nvSpPr>
        <p:spPr>
          <a:xfrm>
            <a:off x="1564639" y="2873375"/>
            <a:ext cx="651510" cy="0"/>
          </a:xfrm>
          <a:custGeom>
            <a:avLst/>
            <a:gdLst/>
            <a:ahLst/>
            <a:cxnLst/>
            <a:rect l="l" t="t" r="r" b="b"/>
            <a:pathLst>
              <a:path w="651510">
                <a:moveTo>
                  <a:pt x="0" y="0"/>
                </a:moveTo>
                <a:lnTo>
                  <a:pt x="651510" y="0"/>
                </a:lnTo>
              </a:path>
            </a:pathLst>
          </a:custGeom>
          <a:ln w="3175">
            <a:solidFill>
              <a:srgbClr val="6B2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bk object 167"/>
          <p:cNvSpPr/>
          <p:nvPr/>
        </p:nvSpPr>
        <p:spPr>
          <a:xfrm>
            <a:off x="1564639" y="2872104"/>
            <a:ext cx="652780" cy="0"/>
          </a:xfrm>
          <a:custGeom>
            <a:avLst/>
            <a:gdLst/>
            <a:ahLst/>
            <a:cxnLst/>
            <a:rect l="l" t="t" r="r" b="b"/>
            <a:pathLst>
              <a:path w="652780">
                <a:moveTo>
                  <a:pt x="0" y="0"/>
                </a:moveTo>
                <a:lnTo>
                  <a:pt x="652779" y="0"/>
                </a:lnTo>
              </a:path>
            </a:pathLst>
          </a:custGeom>
          <a:ln w="3175">
            <a:solidFill>
              <a:srgbClr val="6B2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bk object 168"/>
          <p:cNvSpPr/>
          <p:nvPr/>
        </p:nvSpPr>
        <p:spPr>
          <a:xfrm>
            <a:off x="1565910" y="2869564"/>
            <a:ext cx="651510" cy="0"/>
          </a:xfrm>
          <a:custGeom>
            <a:avLst/>
            <a:gdLst/>
            <a:ahLst/>
            <a:cxnLst/>
            <a:rect l="l" t="t" r="r" b="b"/>
            <a:pathLst>
              <a:path w="651510">
                <a:moveTo>
                  <a:pt x="0" y="0"/>
                </a:moveTo>
                <a:lnTo>
                  <a:pt x="651510" y="0"/>
                </a:lnTo>
              </a:path>
            </a:pathLst>
          </a:custGeom>
          <a:ln w="3810">
            <a:solidFill>
              <a:srgbClr val="6B2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bk object 169"/>
          <p:cNvSpPr/>
          <p:nvPr/>
        </p:nvSpPr>
        <p:spPr>
          <a:xfrm>
            <a:off x="1560830" y="2880995"/>
            <a:ext cx="652780" cy="0"/>
          </a:xfrm>
          <a:custGeom>
            <a:avLst/>
            <a:gdLst/>
            <a:ahLst/>
            <a:cxnLst/>
            <a:rect l="l" t="t" r="r" b="b"/>
            <a:pathLst>
              <a:path w="652780">
                <a:moveTo>
                  <a:pt x="0" y="0"/>
                </a:moveTo>
                <a:lnTo>
                  <a:pt x="652780" y="0"/>
                </a:lnTo>
              </a:path>
            </a:pathLst>
          </a:custGeom>
          <a:ln w="3175">
            <a:solidFill>
              <a:srgbClr val="6C2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bk object 170"/>
          <p:cNvSpPr/>
          <p:nvPr/>
        </p:nvSpPr>
        <p:spPr>
          <a:xfrm>
            <a:off x="1562100" y="2879089"/>
            <a:ext cx="652780" cy="0"/>
          </a:xfrm>
          <a:custGeom>
            <a:avLst/>
            <a:gdLst/>
            <a:ahLst/>
            <a:cxnLst/>
            <a:rect l="l" t="t" r="r" b="b"/>
            <a:pathLst>
              <a:path w="652780">
                <a:moveTo>
                  <a:pt x="0" y="0"/>
                </a:moveTo>
                <a:lnTo>
                  <a:pt x="652780" y="0"/>
                </a:lnTo>
              </a:path>
            </a:pathLst>
          </a:custGeom>
          <a:ln w="3175">
            <a:solidFill>
              <a:srgbClr val="6C2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bk object 171"/>
          <p:cNvSpPr/>
          <p:nvPr/>
        </p:nvSpPr>
        <p:spPr>
          <a:xfrm>
            <a:off x="1563369" y="2877185"/>
            <a:ext cx="651510" cy="0"/>
          </a:xfrm>
          <a:custGeom>
            <a:avLst/>
            <a:gdLst/>
            <a:ahLst/>
            <a:cxnLst/>
            <a:rect l="l" t="t" r="r" b="b"/>
            <a:pathLst>
              <a:path w="651510">
                <a:moveTo>
                  <a:pt x="0" y="0"/>
                </a:moveTo>
                <a:lnTo>
                  <a:pt x="651509" y="0"/>
                </a:lnTo>
              </a:path>
            </a:pathLst>
          </a:custGeom>
          <a:ln w="3175">
            <a:solidFill>
              <a:srgbClr val="6C2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bk object 172"/>
          <p:cNvSpPr/>
          <p:nvPr/>
        </p:nvSpPr>
        <p:spPr>
          <a:xfrm>
            <a:off x="1563369" y="2875279"/>
            <a:ext cx="652780" cy="0"/>
          </a:xfrm>
          <a:custGeom>
            <a:avLst/>
            <a:gdLst/>
            <a:ahLst/>
            <a:cxnLst/>
            <a:rect l="l" t="t" r="r" b="b"/>
            <a:pathLst>
              <a:path w="652780">
                <a:moveTo>
                  <a:pt x="0" y="0"/>
                </a:moveTo>
                <a:lnTo>
                  <a:pt x="652780" y="0"/>
                </a:lnTo>
              </a:path>
            </a:pathLst>
          </a:custGeom>
          <a:ln w="3175">
            <a:solidFill>
              <a:srgbClr val="6C2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bk object 173"/>
          <p:cNvSpPr/>
          <p:nvPr/>
        </p:nvSpPr>
        <p:spPr>
          <a:xfrm>
            <a:off x="1558289" y="2885439"/>
            <a:ext cx="655320" cy="0"/>
          </a:xfrm>
          <a:custGeom>
            <a:avLst/>
            <a:gdLst/>
            <a:ahLst/>
            <a:cxnLst/>
            <a:rect l="l" t="t" r="r" b="b"/>
            <a:pathLst>
              <a:path w="655319">
                <a:moveTo>
                  <a:pt x="0" y="0"/>
                </a:moveTo>
                <a:lnTo>
                  <a:pt x="655320" y="0"/>
                </a:lnTo>
              </a:path>
            </a:pathLst>
          </a:custGeom>
          <a:ln w="7620">
            <a:solidFill>
              <a:srgbClr val="6D2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bk object 174"/>
          <p:cNvSpPr/>
          <p:nvPr/>
        </p:nvSpPr>
        <p:spPr>
          <a:xfrm>
            <a:off x="1557019" y="2892425"/>
            <a:ext cx="654050" cy="0"/>
          </a:xfrm>
          <a:custGeom>
            <a:avLst/>
            <a:gdLst/>
            <a:ahLst/>
            <a:cxnLst/>
            <a:rect l="l" t="t" r="r" b="b"/>
            <a:pathLst>
              <a:path w="654050">
                <a:moveTo>
                  <a:pt x="0" y="0"/>
                </a:moveTo>
                <a:lnTo>
                  <a:pt x="654050" y="0"/>
                </a:lnTo>
              </a:path>
            </a:pathLst>
          </a:custGeom>
          <a:ln w="3810">
            <a:solidFill>
              <a:srgbClr val="6E2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bk object 175"/>
          <p:cNvSpPr/>
          <p:nvPr/>
        </p:nvSpPr>
        <p:spPr>
          <a:xfrm>
            <a:off x="1558289" y="2889885"/>
            <a:ext cx="652780" cy="0"/>
          </a:xfrm>
          <a:custGeom>
            <a:avLst/>
            <a:gdLst/>
            <a:ahLst/>
            <a:cxnLst/>
            <a:rect l="l" t="t" r="r" b="b"/>
            <a:pathLst>
              <a:path w="652780">
                <a:moveTo>
                  <a:pt x="0" y="0"/>
                </a:moveTo>
                <a:lnTo>
                  <a:pt x="652779" y="0"/>
                </a:lnTo>
              </a:path>
            </a:pathLst>
          </a:custGeom>
          <a:ln w="3175">
            <a:solidFill>
              <a:srgbClr val="6E2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bk object 176"/>
          <p:cNvSpPr/>
          <p:nvPr/>
        </p:nvSpPr>
        <p:spPr>
          <a:xfrm>
            <a:off x="1555750" y="2894964"/>
            <a:ext cx="654050" cy="0"/>
          </a:xfrm>
          <a:custGeom>
            <a:avLst/>
            <a:gdLst/>
            <a:ahLst/>
            <a:cxnLst/>
            <a:rect l="l" t="t" r="r" b="b"/>
            <a:pathLst>
              <a:path w="654050">
                <a:moveTo>
                  <a:pt x="0" y="0"/>
                </a:moveTo>
                <a:lnTo>
                  <a:pt x="654050" y="0"/>
                </a:lnTo>
              </a:path>
            </a:pathLst>
          </a:custGeom>
          <a:ln w="3175">
            <a:solidFill>
              <a:srgbClr val="6E2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bk object 177"/>
          <p:cNvSpPr/>
          <p:nvPr/>
        </p:nvSpPr>
        <p:spPr>
          <a:xfrm>
            <a:off x="1553210" y="2902585"/>
            <a:ext cx="654050" cy="0"/>
          </a:xfrm>
          <a:custGeom>
            <a:avLst/>
            <a:gdLst/>
            <a:ahLst/>
            <a:cxnLst/>
            <a:rect l="l" t="t" r="r" b="b"/>
            <a:pathLst>
              <a:path w="654050">
                <a:moveTo>
                  <a:pt x="0" y="0"/>
                </a:moveTo>
                <a:lnTo>
                  <a:pt x="654050" y="0"/>
                </a:lnTo>
              </a:path>
            </a:pathLst>
          </a:custGeom>
          <a:ln w="3175">
            <a:solidFill>
              <a:srgbClr val="6F2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bk object 178"/>
          <p:cNvSpPr/>
          <p:nvPr/>
        </p:nvSpPr>
        <p:spPr>
          <a:xfrm>
            <a:off x="1553210" y="2901314"/>
            <a:ext cx="655320" cy="0"/>
          </a:xfrm>
          <a:custGeom>
            <a:avLst/>
            <a:gdLst/>
            <a:ahLst/>
            <a:cxnLst/>
            <a:rect l="l" t="t" r="r" b="b"/>
            <a:pathLst>
              <a:path w="655319">
                <a:moveTo>
                  <a:pt x="0" y="0"/>
                </a:moveTo>
                <a:lnTo>
                  <a:pt x="655320" y="0"/>
                </a:lnTo>
              </a:path>
            </a:pathLst>
          </a:custGeom>
          <a:ln w="3175">
            <a:solidFill>
              <a:srgbClr val="6F2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bk object 179"/>
          <p:cNvSpPr/>
          <p:nvPr/>
        </p:nvSpPr>
        <p:spPr>
          <a:xfrm>
            <a:off x="1554480" y="2899410"/>
            <a:ext cx="654050" cy="0"/>
          </a:xfrm>
          <a:custGeom>
            <a:avLst/>
            <a:gdLst/>
            <a:ahLst/>
            <a:cxnLst/>
            <a:rect l="l" t="t" r="r" b="b"/>
            <a:pathLst>
              <a:path w="654050">
                <a:moveTo>
                  <a:pt x="0" y="0"/>
                </a:moveTo>
                <a:lnTo>
                  <a:pt x="654050" y="0"/>
                </a:lnTo>
              </a:path>
            </a:pathLst>
          </a:custGeom>
          <a:ln w="3175">
            <a:solidFill>
              <a:srgbClr val="6F2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bk object 180"/>
          <p:cNvSpPr/>
          <p:nvPr/>
        </p:nvSpPr>
        <p:spPr>
          <a:xfrm>
            <a:off x="1554480" y="2897504"/>
            <a:ext cx="655320" cy="0"/>
          </a:xfrm>
          <a:custGeom>
            <a:avLst/>
            <a:gdLst/>
            <a:ahLst/>
            <a:cxnLst/>
            <a:rect l="l" t="t" r="r" b="b"/>
            <a:pathLst>
              <a:path w="655319">
                <a:moveTo>
                  <a:pt x="0" y="0"/>
                </a:moveTo>
                <a:lnTo>
                  <a:pt x="655319" y="0"/>
                </a:lnTo>
              </a:path>
            </a:pathLst>
          </a:custGeom>
          <a:ln w="3175">
            <a:solidFill>
              <a:srgbClr val="6F2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bk object 181"/>
          <p:cNvSpPr/>
          <p:nvPr/>
        </p:nvSpPr>
        <p:spPr>
          <a:xfrm>
            <a:off x="1555750" y="2896235"/>
            <a:ext cx="654050" cy="0"/>
          </a:xfrm>
          <a:custGeom>
            <a:avLst/>
            <a:gdLst/>
            <a:ahLst/>
            <a:cxnLst/>
            <a:rect l="l" t="t" r="r" b="b"/>
            <a:pathLst>
              <a:path w="654050">
                <a:moveTo>
                  <a:pt x="0" y="0"/>
                </a:moveTo>
                <a:lnTo>
                  <a:pt x="654050" y="0"/>
                </a:lnTo>
              </a:path>
            </a:pathLst>
          </a:custGeom>
          <a:ln w="3175">
            <a:solidFill>
              <a:srgbClr val="6F2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bk object 182"/>
          <p:cNvSpPr/>
          <p:nvPr/>
        </p:nvSpPr>
        <p:spPr>
          <a:xfrm>
            <a:off x="1551939" y="2905125"/>
            <a:ext cx="655320" cy="0"/>
          </a:xfrm>
          <a:custGeom>
            <a:avLst/>
            <a:gdLst/>
            <a:ahLst/>
            <a:cxnLst/>
            <a:rect l="l" t="t" r="r" b="b"/>
            <a:pathLst>
              <a:path w="655319">
                <a:moveTo>
                  <a:pt x="0" y="0"/>
                </a:moveTo>
                <a:lnTo>
                  <a:pt x="655320" y="0"/>
                </a:lnTo>
              </a:path>
            </a:pathLst>
          </a:custGeom>
          <a:ln w="3809">
            <a:solidFill>
              <a:srgbClr val="702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bk object 183"/>
          <p:cNvSpPr/>
          <p:nvPr/>
        </p:nvSpPr>
        <p:spPr>
          <a:xfrm>
            <a:off x="1549400" y="2910204"/>
            <a:ext cx="656590" cy="0"/>
          </a:xfrm>
          <a:custGeom>
            <a:avLst/>
            <a:gdLst/>
            <a:ahLst/>
            <a:cxnLst/>
            <a:rect l="l" t="t" r="r" b="b"/>
            <a:pathLst>
              <a:path w="656589">
                <a:moveTo>
                  <a:pt x="0" y="0"/>
                </a:moveTo>
                <a:lnTo>
                  <a:pt x="656589" y="0"/>
                </a:lnTo>
              </a:path>
            </a:pathLst>
          </a:custGeom>
          <a:ln w="3175">
            <a:solidFill>
              <a:srgbClr val="702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bk object 184"/>
          <p:cNvSpPr/>
          <p:nvPr/>
        </p:nvSpPr>
        <p:spPr>
          <a:xfrm>
            <a:off x="1550669" y="2908300"/>
            <a:ext cx="655320" cy="0"/>
          </a:xfrm>
          <a:custGeom>
            <a:avLst/>
            <a:gdLst/>
            <a:ahLst/>
            <a:cxnLst/>
            <a:rect l="l" t="t" r="r" b="b"/>
            <a:pathLst>
              <a:path w="655319">
                <a:moveTo>
                  <a:pt x="0" y="0"/>
                </a:moveTo>
                <a:lnTo>
                  <a:pt x="655319" y="0"/>
                </a:lnTo>
              </a:path>
            </a:pathLst>
          </a:custGeom>
          <a:ln w="3175">
            <a:solidFill>
              <a:srgbClr val="702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bk object 185"/>
          <p:cNvSpPr/>
          <p:nvPr/>
        </p:nvSpPr>
        <p:spPr>
          <a:xfrm>
            <a:off x="1549400" y="2912110"/>
            <a:ext cx="655320" cy="0"/>
          </a:xfrm>
          <a:custGeom>
            <a:avLst/>
            <a:gdLst/>
            <a:ahLst/>
            <a:cxnLst/>
            <a:rect l="l" t="t" r="r" b="b"/>
            <a:pathLst>
              <a:path w="655319">
                <a:moveTo>
                  <a:pt x="0" y="0"/>
                </a:moveTo>
                <a:lnTo>
                  <a:pt x="655319" y="0"/>
                </a:lnTo>
              </a:path>
            </a:pathLst>
          </a:custGeom>
          <a:ln w="3175">
            <a:solidFill>
              <a:srgbClr val="712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bk object 186"/>
          <p:cNvSpPr/>
          <p:nvPr/>
        </p:nvSpPr>
        <p:spPr>
          <a:xfrm>
            <a:off x="1546860" y="2916554"/>
            <a:ext cx="656590" cy="0"/>
          </a:xfrm>
          <a:custGeom>
            <a:avLst/>
            <a:gdLst/>
            <a:ahLst/>
            <a:cxnLst/>
            <a:rect l="l" t="t" r="r" b="b"/>
            <a:pathLst>
              <a:path w="656589">
                <a:moveTo>
                  <a:pt x="0" y="0"/>
                </a:moveTo>
                <a:lnTo>
                  <a:pt x="656590" y="0"/>
                </a:lnTo>
              </a:path>
            </a:pathLst>
          </a:custGeom>
          <a:ln w="3175">
            <a:solidFill>
              <a:srgbClr val="712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bk object 187"/>
          <p:cNvSpPr/>
          <p:nvPr/>
        </p:nvSpPr>
        <p:spPr>
          <a:xfrm>
            <a:off x="1548130" y="2914650"/>
            <a:ext cx="656590" cy="0"/>
          </a:xfrm>
          <a:custGeom>
            <a:avLst/>
            <a:gdLst/>
            <a:ahLst/>
            <a:cxnLst/>
            <a:rect l="l" t="t" r="r" b="b"/>
            <a:pathLst>
              <a:path w="656589">
                <a:moveTo>
                  <a:pt x="0" y="0"/>
                </a:moveTo>
                <a:lnTo>
                  <a:pt x="656590" y="0"/>
                </a:lnTo>
              </a:path>
            </a:pathLst>
          </a:custGeom>
          <a:ln w="3175">
            <a:solidFill>
              <a:srgbClr val="712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bk object 188"/>
          <p:cNvSpPr/>
          <p:nvPr/>
        </p:nvSpPr>
        <p:spPr>
          <a:xfrm>
            <a:off x="1544319" y="2924175"/>
            <a:ext cx="656590" cy="0"/>
          </a:xfrm>
          <a:custGeom>
            <a:avLst/>
            <a:gdLst/>
            <a:ahLst/>
            <a:cxnLst/>
            <a:rect l="l" t="t" r="r" b="b"/>
            <a:pathLst>
              <a:path w="656589">
                <a:moveTo>
                  <a:pt x="0" y="0"/>
                </a:moveTo>
                <a:lnTo>
                  <a:pt x="656590" y="0"/>
                </a:lnTo>
              </a:path>
            </a:pathLst>
          </a:custGeom>
          <a:ln w="3175">
            <a:solidFill>
              <a:srgbClr val="722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bk object 189"/>
          <p:cNvSpPr/>
          <p:nvPr/>
        </p:nvSpPr>
        <p:spPr>
          <a:xfrm>
            <a:off x="1545589" y="2921635"/>
            <a:ext cx="656590" cy="0"/>
          </a:xfrm>
          <a:custGeom>
            <a:avLst/>
            <a:gdLst/>
            <a:ahLst/>
            <a:cxnLst/>
            <a:rect l="l" t="t" r="r" b="b"/>
            <a:pathLst>
              <a:path w="656589">
                <a:moveTo>
                  <a:pt x="0" y="0"/>
                </a:moveTo>
                <a:lnTo>
                  <a:pt x="656590" y="0"/>
                </a:lnTo>
              </a:path>
            </a:pathLst>
          </a:custGeom>
          <a:ln w="3810">
            <a:solidFill>
              <a:srgbClr val="722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bk object 190"/>
          <p:cNvSpPr/>
          <p:nvPr/>
        </p:nvSpPr>
        <p:spPr>
          <a:xfrm>
            <a:off x="1546860" y="2918460"/>
            <a:ext cx="656590" cy="0"/>
          </a:xfrm>
          <a:custGeom>
            <a:avLst/>
            <a:gdLst/>
            <a:ahLst/>
            <a:cxnLst/>
            <a:rect l="l" t="t" r="r" b="b"/>
            <a:pathLst>
              <a:path w="656589">
                <a:moveTo>
                  <a:pt x="0" y="0"/>
                </a:moveTo>
                <a:lnTo>
                  <a:pt x="656590" y="0"/>
                </a:lnTo>
              </a:path>
            </a:pathLst>
          </a:custGeom>
          <a:ln w="3175">
            <a:solidFill>
              <a:srgbClr val="722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bk object 191"/>
          <p:cNvSpPr/>
          <p:nvPr/>
        </p:nvSpPr>
        <p:spPr>
          <a:xfrm>
            <a:off x="1544319" y="2925445"/>
            <a:ext cx="656590" cy="0"/>
          </a:xfrm>
          <a:custGeom>
            <a:avLst/>
            <a:gdLst/>
            <a:ahLst/>
            <a:cxnLst/>
            <a:rect l="l" t="t" r="r" b="b"/>
            <a:pathLst>
              <a:path w="656589">
                <a:moveTo>
                  <a:pt x="0" y="0"/>
                </a:moveTo>
                <a:lnTo>
                  <a:pt x="656590" y="0"/>
                </a:lnTo>
              </a:path>
            </a:pathLst>
          </a:custGeom>
          <a:ln w="3175">
            <a:solidFill>
              <a:srgbClr val="732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bk object 192"/>
          <p:cNvSpPr/>
          <p:nvPr/>
        </p:nvSpPr>
        <p:spPr>
          <a:xfrm>
            <a:off x="1541780" y="2931160"/>
            <a:ext cx="657860" cy="0"/>
          </a:xfrm>
          <a:custGeom>
            <a:avLst/>
            <a:gdLst/>
            <a:ahLst/>
            <a:cxnLst/>
            <a:rect l="l" t="t" r="r" b="b"/>
            <a:pathLst>
              <a:path w="657860">
                <a:moveTo>
                  <a:pt x="0" y="0"/>
                </a:moveTo>
                <a:lnTo>
                  <a:pt x="657859" y="0"/>
                </a:lnTo>
              </a:path>
            </a:pathLst>
          </a:custGeom>
          <a:ln w="3175">
            <a:solidFill>
              <a:srgbClr val="732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bk object 193"/>
          <p:cNvSpPr/>
          <p:nvPr/>
        </p:nvSpPr>
        <p:spPr>
          <a:xfrm>
            <a:off x="1543050" y="2929254"/>
            <a:ext cx="656590" cy="0"/>
          </a:xfrm>
          <a:custGeom>
            <a:avLst/>
            <a:gdLst/>
            <a:ahLst/>
            <a:cxnLst/>
            <a:rect l="l" t="t" r="r" b="b"/>
            <a:pathLst>
              <a:path w="656589">
                <a:moveTo>
                  <a:pt x="0" y="0"/>
                </a:moveTo>
                <a:lnTo>
                  <a:pt x="656589" y="0"/>
                </a:lnTo>
              </a:path>
            </a:pathLst>
          </a:custGeom>
          <a:ln w="3175">
            <a:solidFill>
              <a:srgbClr val="732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bk object 194"/>
          <p:cNvSpPr/>
          <p:nvPr/>
        </p:nvSpPr>
        <p:spPr>
          <a:xfrm>
            <a:off x="1543050" y="2927350"/>
            <a:ext cx="657860" cy="0"/>
          </a:xfrm>
          <a:custGeom>
            <a:avLst/>
            <a:gdLst/>
            <a:ahLst/>
            <a:cxnLst/>
            <a:rect l="l" t="t" r="r" b="b"/>
            <a:pathLst>
              <a:path w="657860">
                <a:moveTo>
                  <a:pt x="0" y="0"/>
                </a:moveTo>
                <a:lnTo>
                  <a:pt x="657860" y="0"/>
                </a:lnTo>
              </a:path>
            </a:pathLst>
          </a:custGeom>
          <a:ln w="3175">
            <a:solidFill>
              <a:srgbClr val="732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bk object 195"/>
          <p:cNvSpPr/>
          <p:nvPr/>
        </p:nvSpPr>
        <p:spPr>
          <a:xfrm>
            <a:off x="1539239" y="2937510"/>
            <a:ext cx="657860" cy="0"/>
          </a:xfrm>
          <a:custGeom>
            <a:avLst/>
            <a:gdLst/>
            <a:ahLst/>
            <a:cxnLst/>
            <a:rect l="l" t="t" r="r" b="b"/>
            <a:pathLst>
              <a:path w="657860">
                <a:moveTo>
                  <a:pt x="0" y="0"/>
                </a:moveTo>
                <a:lnTo>
                  <a:pt x="657860" y="0"/>
                </a:lnTo>
              </a:path>
            </a:pathLst>
          </a:custGeom>
          <a:ln w="3175">
            <a:solidFill>
              <a:srgbClr val="742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bk object 196"/>
          <p:cNvSpPr/>
          <p:nvPr/>
        </p:nvSpPr>
        <p:spPr>
          <a:xfrm>
            <a:off x="1540510" y="2934335"/>
            <a:ext cx="657860" cy="0"/>
          </a:xfrm>
          <a:custGeom>
            <a:avLst/>
            <a:gdLst/>
            <a:ahLst/>
            <a:cxnLst/>
            <a:rect l="l" t="t" r="r" b="b"/>
            <a:pathLst>
              <a:path w="657860">
                <a:moveTo>
                  <a:pt x="0" y="0"/>
                </a:moveTo>
                <a:lnTo>
                  <a:pt x="657860" y="0"/>
                </a:lnTo>
              </a:path>
            </a:pathLst>
          </a:custGeom>
          <a:ln w="3810">
            <a:solidFill>
              <a:srgbClr val="742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bk object 197"/>
          <p:cNvSpPr/>
          <p:nvPr/>
        </p:nvSpPr>
        <p:spPr>
          <a:xfrm>
            <a:off x="1535430" y="2945764"/>
            <a:ext cx="659130" cy="0"/>
          </a:xfrm>
          <a:custGeom>
            <a:avLst/>
            <a:gdLst/>
            <a:ahLst/>
            <a:cxnLst/>
            <a:rect l="l" t="t" r="r" b="b"/>
            <a:pathLst>
              <a:path w="659130">
                <a:moveTo>
                  <a:pt x="0" y="0"/>
                </a:moveTo>
                <a:lnTo>
                  <a:pt x="659130" y="0"/>
                </a:lnTo>
              </a:path>
            </a:pathLst>
          </a:custGeom>
          <a:ln w="3175">
            <a:solidFill>
              <a:srgbClr val="752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bk object 198"/>
          <p:cNvSpPr/>
          <p:nvPr/>
        </p:nvSpPr>
        <p:spPr>
          <a:xfrm>
            <a:off x="1536700" y="2943860"/>
            <a:ext cx="659130" cy="0"/>
          </a:xfrm>
          <a:custGeom>
            <a:avLst/>
            <a:gdLst/>
            <a:ahLst/>
            <a:cxnLst/>
            <a:rect l="l" t="t" r="r" b="b"/>
            <a:pathLst>
              <a:path w="659130">
                <a:moveTo>
                  <a:pt x="0" y="0"/>
                </a:moveTo>
                <a:lnTo>
                  <a:pt x="659130" y="0"/>
                </a:lnTo>
              </a:path>
            </a:pathLst>
          </a:custGeom>
          <a:ln w="3175">
            <a:solidFill>
              <a:srgbClr val="752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bk object 199"/>
          <p:cNvSpPr/>
          <p:nvPr/>
        </p:nvSpPr>
        <p:spPr>
          <a:xfrm>
            <a:off x="1537969" y="2941954"/>
            <a:ext cx="657860" cy="0"/>
          </a:xfrm>
          <a:custGeom>
            <a:avLst/>
            <a:gdLst/>
            <a:ahLst/>
            <a:cxnLst/>
            <a:rect l="l" t="t" r="r" b="b"/>
            <a:pathLst>
              <a:path w="657860">
                <a:moveTo>
                  <a:pt x="0" y="0"/>
                </a:moveTo>
                <a:lnTo>
                  <a:pt x="657859" y="0"/>
                </a:lnTo>
              </a:path>
            </a:pathLst>
          </a:custGeom>
          <a:ln w="3175">
            <a:solidFill>
              <a:srgbClr val="752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bk object 200"/>
          <p:cNvSpPr/>
          <p:nvPr/>
        </p:nvSpPr>
        <p:spPr>
          <a:xfrm>
            <a:off x="1537969" y="2940050"/>
            <a:ext cx="659130" cy="0"/>
          </a:xfrm>
          <a:custGeom>
            <a:avLst/>
            <a:gdLst/>
            <a:ahLst/>
            <a:cxnLst/>
            <a:rect l="l" t="t" r="r" b="b"/>
            <a:pathLst>
              <a:path w="659130">
                <a:moveTo>
                  <a:pt x="0" y="0"/>
                </a:moveTo>
                <a:lnTo>
                  <a:pt x="659130" y="0"/>
                </a:lnTo>
              </a:path>
            </a:pathLst>
          </a:custGeom>
          <a:ln w="3175">
            <a:solidFill>
              <a:srgbClr val="752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bk object 201"/>
          <p:cNvSpPr/>
          <p:nvPr/>
        </p:nvSpPr>
        <p:spPr>
          <a:xfrm>
            <a:off x="1532889" y="2950210"/>
            <a:ext cx="661670" cy="0"/>
          </a:xfrm>
          <a:custGeom>
            <a:avLst/>
            <a:gdLst/>
            <a:ahLst/>
            <a:cxnLst/>
            <a:rect l="l" t="t" r="r" b="b"/>
            <a:pathLst>
              <a:path w="661669">
                <a:moveTo>
                  <a:pt x="0" y="0"/>
                </a:moveTo>
                <a:lnTo>
                  <a:pt x="661670" y="0"/>
                </a:lnTo>
              </a:path>
            </a:pathLst>
          </a:custGeom>
          <a:ln w="7620">
            <a:solidFill>
              <a:srgbClr val="762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bk object 202"/>
          <p:cNvSpPr/>
          <p:nvPr/>
        </p:nvSpPr>
        <p:spPr>
          <a:xfrm>
            <a:off x="1530350" y="2959735"/>
            <a:ext cx="660400" cy="0"/>
          </a:xfrm>
          <a:custGeom>
            <a:avLst/>
            <a:gdLst/>
            <a:ahLst/>
            <a:cxnLst/>
            <a:rect l="l" t="t" r="r" b="b"/>
            <a:pathLst>
              <a:path w="660400">
                <a:moveTo>
                  <a:pt x="0" y="0"/>
                </a:moveTo>
                <a:lnTo>
                  <a:pt x="660400" y="0"/>
                </a:lnTo>
              </a:path>
            </a:pathLst>
          </a:custGeom>
          <a:ln w="3175">
            <a:solidFill>
              <a:srgbClr val="772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bk object 203"/>
          <p:cNvSpPr/>
          <p:nvPr/>
        </p:nvSpPr>
        <p:spPr>
          <a:xfrm>
            <a:off x="1531619" y="2958464"/>
            <a:ext cx="659130" cy="0"/>
          </a:xfrm>
          <a:custGeom>
            <a:avLst/>
            <a:gdLst/>
            <a:ahLst/>
            <a:cxnLst/>
            <a:rect l="l" t="t" r="r" b="b"/>
            <a:pathLst>
              <a:path w="659130">
                <a:moveTo>
                  <a:pt x="0" y="0"/>
                </a:moveTo>
                <a:lnTo>
                  <a:pt x="659130" y="0"/>
                </a:lnTo>
              </a:path>
            </a:pathLst>
          </a:custGeom>
          <a:ln w="3175">
            <a:solidFill>
              <a:srgbClr val="772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bk object 204"/>
          <p:cNvSpPr/>
          <p:nvPr/>
        </p:nvSpPr>
        <p:spPr>
          <a:xfrm>
            <a:off x="1531619" y="2956560"/>
            <a:ext cx="660400" cy="0"/>
          </a:xfrm>
          <a:custGeom>
            <a:avLst/>
            <a:gdLst/>
            <a:ahLst/>
            <a:cxnLst/>
            <a:rect l="l" t="t" r="r" b="b"/>
            <a:pathLst>
              <a:path w="660400">
                <a:moveTo>
                  <a:pt x="0" y="0"/>
                </a:moveTo>
                <a:lnTo>
                  <a:pt x="660400" y="0"/>
                </a:lnTo>
              </a:path>
            </a:pathLst>
          </a:custGeom>
          <a:ln w="3175">
            <a:solidFill>
              <a:srgbClr val="772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bk object 205"/>
          <p:cNvSpPr/>
          <p:nvPr/>
        </p:nvSpPr>
        <p:spPr>
          <a:xfrm>
            <a:off x="1532889" y="2954654"/>
            <a:ext cx="659130" cy="0"/>
          </a:xfrm>
          <a:custGeom>
            <a:avLst/>
            <a:gdLst/>
            <a:ahLst/>
            <a:cxnLst/>
            <a:rect l="l" t="t" r="r" b="b"/>
            <a:pathLst>
              <a:path w="659130">
                <a:moveTo>
                  <a:pt x="0" y="0"/>
                </a:moveTo>
                <a:lnTo>
                  <a:pt x="659129" y="0"/>
                </a:lnTo>
              </a:path>
            </a:pathLst>
          </a:custGeom>
          <a:ln w="3175">
            <a:solidFill>
              <a:srgbClr val="772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bk object 206"/>
          <p:cNvSpPr/>
          <p:nvPr/>
        </p:nvSpPr>
        <p:spPr>
          <a:xfrm>
            <a:off x="1527810" y="2967354"/>
            <a:ext cx="660400" cy="0"/>
          </a:xfrm>
          <a:custGeom>
            <a:avLst/>
            <a:gdLst/>
            <a:ahLst/>
            <a:cxnLst/>
            <a:rect l="l" t="t" r="r" b="b"/>
            <a:pathLst>
              <a:path w="660400">
                <a:moveTo>
                  <a:pt x="0" y="0"/>
                </a:moveTo>
                <a:lnTo>
                  <a:pt x="660400" y="0"/>
                </a:lnTo>
              </a:path>
            </a:pathLst>
          </a:custGeom>
          <a:ln w="3175">
            <a:solidFill>
              <a:srgbClr val="783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bk object 207"/>
          <p:cNvSpPr/>
          <p:nvPr/>
        </p:nvSpPr>
        <p:spPr>
          <a:xfrm>
            <a:off x="1527810" y="2966085"/>
            <a:ext cx="661670" cy="0"/>
          </a:xfrm>
          <a:custGeom>
            <a:avLst/>
            <a:gdLst/>
            <a:ahLst/>
            <a:cxnLst/>
            <a:rect l="l" t="t" r="r" b="b"/>
            <a:pathLst>
              <a:path w="661669">
                <a:moveTo>
                  <a:pt x="0" y="0"/>
                </a:moveTo>
                <a:lnTo>
                  <a:pt x="661670" y="0"/>
                </a:lnTo>
              </a:path>
            </a:pathLst>
          </a:custGeom>
          <a:ln w="3175">
            <a:solidFill>
              <a:srgbClr val="783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bk object 208"/>
          <p:cNvSpPr/>
          <p:nvPr/>
        </p:nvSpPr>
        <p:spPr>
          <a:xfrm>
            <a:off x="1529080" y="2964179"/>
            <a:ext cx="660400" cy="0"/>
          </a:xfrm>
          <a:custGeom>
            <a:avLst/>
            <a:gdLst/>
            <a:ahLst/>
            <a:cxnLst/>
            <a:rect l="l" t="t" r="r" b="b"/>
            <a:pathLst>
              <a:path w="660400">
                <a:moveTo>
                  <a:pt x="0" y="0"/>
                </a:moveTo>
                <a:lnTo>
                  <a:pt x="660400" y="0"/>
                </a:lnTo>
              </a:path>
            </a:pathLst>
          </a:custGeom>
          <a:ln w="3175">
            <a:solidFill>
              <a:srgbClr val="783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bk object 209"/>
          <p:cNvSpPr/>
          <p:nvPr/>
        </p:nvSpPr>
        <p:spPr>
          <a:xfrm>
            <a:off x="1529080" y="2962275"/>
            <a:ext cx="661670" cy="0"/>
          </a:xfrm>
          <a:custGeom>
            <a:avLst/>
            <a:gdLst/>
            <a:ahLst/>
            <a:cxnLst/>
            <a:rect l="l" t="t" r="r" b="b"/>
            <a:pathLst>
              <a:path w="661669">
                <a:moveTo>
                  <a:pt x="0" y="0"/>
                </a:moveTo>
                <a:lnTo>
                  <a:pt x="661669" y="0"/>
                </a:lnTo>
              </a:path>
            </a:pathLst>
          </a:custGeom>
          <a:ln w="3175">
            <a:solidFill>
              <a:srgbClr val="783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bk object 210"/>
          <p:cNvSpPr/>
          <p:nvPr/>
        </p:nvSpPr>
        <p:spPr>
          <a:xfrm>
            <a:off x="1530350" y="2961004"/>
            <a:ext cx="660400" cy="0"/>
          </a:xfrm>
          <a:custGeom>
            <a:avLst/>
            <a:gdLst/>
            <a:ahLst/>
            <a:cxnLst/>
            <a:rect l="l" t="t" r="r" b="b"/>
            <a:pathLst>
              <a:path w="660400">
                <a:moveTo>
                  <a:pt x="0" y="0"/>
                </a:moveTo>
                <a:lnTo>
                  <a:pt x="660400" y="0"/>
                </a:lnTo>
              </a:path>
            </a:pathLst>
          </a:custGeom>
          <a:ln w="3175">
            <a:solidFill>
              <a:srgbClr val="783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bk object 211"/>
          <p:cNvSpPr/>
          <p:nvPr/>
        </p:nvSpPr>
        <p:spPr>
          <a:xfrm>
            <a:off x="1525269" y="2973704"/>
            <a:ext cx="661670" cy="0"/>
          </a:xfrm>
          <a:custGeom>
            <a:avLst/>
            <a:gdLst/>
            <a:ahLst/>
            <a:cxnLst/>
            <a:rect l="l" t="t" r="r" b="b"/>
            <a:pathLst>
              <a:path w="661669">
                <a:moveTo>
                  <a:pt x="0" y="0"/>
                </a:moveTo>
                <a:lnTo>
                  <a:pt x="661669" y="0"/>
                </a:lnTo>
              </a:path>
            </a:pathLst>
          </a:custGeom>
          <a:ln w="3810">
            <a:solidFill>
              <a:srgbClr val="793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bk object 212"/>
          <p:cNvSpPr/>
          <p:nvPr/>
        </p:nvSpPr>
        <p:spPr>
          <a:xfrm>
            <a:off x="1526539" y="2969895"/>
            <a:ext cx="661670" cy="0"/>
          </a:xfrm>
          <a:custGeom>
            <a:avLst/>
            <a:gdLst/>
            <a:ahLst/>
            <a:cxnLst/>
            <a:rect l="l" t="t" r="r" b="b"/>
            <a:pathLst>
              <a:path w="661669">
                <a:moveTo>
                  <a:pt x="0" y="0"/>
                </a:moveTo>
                <a:lnTo>
                  <a:pt x="661670" y="0"/>
                </a:lnTo>
              </a:path>
            </a:pathLst>
          </a:custGeom>
          <a:ln w="3810">
            <a:solidFill>
              <a:srgbClr val="793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bk object 213"/>
          <p:cNvSpPr/>
          <p:nvPr/>
        </p:nvSpPr>
        <p:spPr>
          <a:xfrm>
            <a:off x="1521460" y="2982595"/>
            <a:ext cx="662940" cy="0"/>
          </a:xfrm>
          <a:custGeom>
            <a:avLst/>
            <a:gdLst/>
            <a:ahLst/>
            <a:cxnLst/>
            <a:rect l="l" t="t" r="r" b="b"/>
            <a:pathLst>
              <a:path w="662939">
                <a:moveTo>
                  <a:pt x="0" y="0"/>
                </a:moveTo>
                <a:lnTo>
                  <a:pt x="662940" y="0"/>
                </a:lnTo>
              </a:path>
            </a:pathLst>
          </a:custGeom>
          <a:ln w="3175">
            <a:solidFill>
              <a:srgbClr val="7A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bk object 214"/>
          <p:cNvSpPr/>
          <p:nvPr/>
        </p:nvSpPr>
        <p:spPr>
          <a:xfrm>
            <a:off x="1522730" y="2980689"/>
            <a:ext cx="661670" cy="0"/>
          </a:xfrm>
          <a:custGeom>
            <a:avLst/>
            <a:gdLst/>
            <a:ahLst/>
            <a:cxnLst/>
            <a:rect l="l" t="t" r="r" b="b"/>
            <a:pathLst>
              <a:path w="661669">
                <a:moveTo>
                  <a:pt x="0" y="0"/>
                </a:moveTo>
                <a:lnTo>
                  <a:pt x="661669" y="0"/>
                </a:lnTo>
              </a:path>
            </a:pathLst>
          </a:custGeom>
          <a:ln w="3175">
            <a:solidFill>
              <a:srgbClr val="7A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bk object 215"/>
          <p:cNvSpPr/>
          <p:nvPr/>
        </p:nvSpPr>
        <p:spPr>
          <a:xfrm>
            <a:off x="1522730" y="2978785"/>
            <a:ext cx="662940" cy="0"/>
          </a:xfrm>
          <a:custGeom>
            <a:avLst/>
            <a:gdLst/>
            <a:ahLst/>
            <a:cxnLst/>
            <a:rect l="l" t="t" r="r" b="b"/>
            <a:pathLst>
              <a:path w="662939">
                <a:moveTo>
                  <a:pt x="0" y="0"/>
                </a:moveTo>
                <a:lnTo>
                  <a:pt x="662940" y="0"/>
                </a:lnTo>
              </a:path>
            </a:pathLst>
          </a:custGeom>
          <a:ln w="3175">
            <a:solidFill>
              <a:srgbClr val="7A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bk object 216"/>
          <p:cNvSpPr/>
          <p:nvPr/>
        </p:nvSpPr>
        <p:spPr>
          <a:xfrm>
            <a:off x="1524000" y="2976879"/>
            <a:ext cx="661670" cy="0"/>
          </a:xfrm>
          <a:custGeom>
            <a:avLst/>
            <a:gdLst/>
            <a:ahLst/>
            <a:cxnLst/>
            <a:rect l="l" t="t" r="r" b="b"/>
            <a:pathLst>
              <a:path w="661669">
                <a:moveTo>
                  <a:pt x="0" y="0"/>
                </a:moveTo>
                <a:lnTo>
                  <a:pt x="661669" y="0"/>
                </a:lnTo>
              </a:path>
            </a:pathLst>
          </a:custGeom>
          <a:ln w="3175">
            <a:solidFill>
              <a:srgbClr val="7A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bk object 217"/>
          <p:cNvSpPr/>
          <p:nvPr/>
        </p:nvSpPr>
        <p:spPr>
          <a:xfrm>
            <a:off x="1741170" y="298894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7B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bk object 218"/>
          <p:cNvSpPr/>
          <p:nvPr/>
        </p:nvSpPr>
        <p:spPr>
          <a:xfrm>
            <a:off x="1742439" y="298767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7B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bk object 219"/>
          <p:cNvSpPr/>
          <p:nvPr/>
        </p:nvSpPr>
        <p:spPr>
          <a:xfrm>
            <a:off x="1520189" y="2986404"/>
            <a:ext cx="440690" cy="0"/>
          </a:xfrm>
          <a:custGeom>
            <a:avLst/>
            <a:gdLst/>
            <a:ahLst/>
            <a:cxnLst/>
            <a:rect l="l" t="t" r="r" b="b"/>
            <a:pathLst>
              <a:path w="440689">
                <a:moveTo>
                  <a:pt x="0" y="0"/>
                </a:moveTo>
                <a:lnTo>
                  <a:pt x="440690" y="0"/>
                </a:lnTo>
              </a:path>
            </a:pathLst>
          </a:custGeom>
          <a:ln w="3175">
            <a:solidFill>
              <a:srgbClr val="7B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bk object 220"/>
          <p:cNvSpPr/>
          <p:nvPr/>
        </p:nvSpPr>
        <p:spPr>
          <a:xfrm>
            <a:off x="1520189" y="2985135"/>
            <a:ext cx="662940" cy="0"/>
          </a:xfrm>
          <a:custGeom>
            <a:avLst/>
            <a:gdLst/>
            <a:ahLst/>
            <a:cxnLst/>
            <a:rect l="l" t="t" r="r" b="b"/>
            <a:pathLst>
              <a:path w="662939">
                <a:moveTo>
                  <a:pt x="0" y="0"/>
                </a:moveTo>
                <a:lnTo>
                  <a:pt x="662940" y="0"/>
                </a:lnTo>
              </a:path>
            </a:pathLst>
          </a:custGeom>
          <a:ln w="3175">
            <a:solidFill>
              <a:srgbClr val="7B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bk object 221"/>
          <p:cNvSpPr/>
          <p:nvPr/>
        </p:nvSpPr>
        <p:spPr>
          <a:xfrm>
            <a:off x="1521460" y="2983864"/>
            <a:ext cx="662940" cy="0"/>
          </a:xfrm>
          <a:custGeom>
            <a:avLst/>
            <a:gdLst/>
            <a:ahLst/>
            <a:cxnLst/>
            <a:rect l="l" t="t" r="r" b="b"/>
            <a:pathLst>
              <a:path w="662939">
                <a:moveTo>
                  <a:pt x="0" y="0"/>
                </a:moveTo>
                <a:lnTo>
                  <a:pt x="662940" y="0"/>
                </a:lnTo>
              </a:path>
            </a:pathLst>
          </a:custGeom>
          <a:ln w="3175">
            <a:solidFill>
              <a:srgbClr val="7B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bk object 222"/>
          <p:cNvSpPr/>
          <p:nvPr/>
        </p:nvSpPr>
        <p:spPr>
          <a:xfrm>
            <a:off x="1738629" y="299529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7C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bk object 223"/>
          <p:cNvSpPr/>
          <p:nvPr/>
        </p:nvSpPr>
        <p:spPr>
          <a:xfrm>
            <a:off x="1739900" y="2993389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7C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bk object 224"/>
          <p:cNvSpPr/>
          <p:nvPr/>
        </p:nvSpPr>
        <p:spPr>
          <a:xfrm>
            <a:off x="1741170" y="2990850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7C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bk object 225"/>
          <p:cNvSpPr/>
          <p:nvPr/>
        </p:nvSpPr>
        <p:spPr>
          <a:xfrm>
            <a:off x="1738629" y="2996564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40" y="0"/>
                </a:lnTo>
              </a:path>
            </a:pathLst>
          </a:custGeom>
          <a:ln w="3175">
            <a:solidFill>
              <a:srgbClr val="7C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bk object 226"/>
          <p:cNvSpPr/>
          <p:nvPr/>
        </p:nvSpPr>
        <p:spPr>
          <a:xfrm>
            <a:off x="1736089" y="300418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7C3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bk object 227"/>
          <p:cNvSpPr/>
          <p:nvPr/>
        </p:nvSpPr>
        <p:spPr>
          <a:xfrm>
            <a:off x="1736089" y="300291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7C3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bk object 228"/>
          <p:cNvSpPr/>
          <p:nvPr/>
        </p:nvSpPr>
        <p:spPr>
          <a:xfrm>
            <a:off x="1737360" y="3001010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7C3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bk object 229"/>
          <p:cNvSpPr/>
          <p:nvPr/>
        </p:nvSpPr>
        <p:spPr>
          <a:xfrm>
            <a:off x="1737360" y="299910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7C3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bk object 230"/>
          <p:cNvSpPr/>
          <p:nvPr/>
        </p:nvSpPr>
        <p:spPr>
          <a:xfrm>
            <a:off x="1738629" y="299783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40" y="0"/>
                </a:lnTo>
              </a:path>
            </a:pathLst>
          </a:custGeom>
          <a:ln w="3175">
            <a:solidFill>
              <a:srgbClr val="7C3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bk object 231"/>
          <p:cNvSpPr/>
          <p:nvPr/>
        </p:nvSpPr>
        <p:spPr>
          <a:xfrm>
            <a:off x="1733550" y="301053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7D3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bk object 232"/>
          <p:cNvSpPr/>
          <p:nvPr/>
        </p:nvSpPr>
        <p:spPr>
          <a:xfrm>
            <a:off x="1734820" y="3008629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7D3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bk object 233"/>
          <p:cNvSpPr/>
          <p:nvPr/>
        </p:nvSpPr>
        <p:spPr>
          <a:xfrm>
            <a:off x="1734820" y="300672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7D3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bk object 234"/>
          <p:cNvSpPr/>
          <p:nvPr/>
        </p:nvSpPr>
        <p:spPr>
          <a:xfrm>
            <a:off x="1736089" y="3005454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7D3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bk object 235"/>
          <p:cNvSpPr/>
          <p:nvPr/>
        </p:nvSpPr>
        <p:spPr>
          <a:xfrm>
            <a:off x="1731010" y="3017520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7E3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bk object 236"/>
          <p:cNvSpPr/>
          <p:nvPr/>
        </p:nvSpPr>
        <p:spPr>
          <a:xfrm>
            <a:off x="1732279" y="3015614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7E3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bk object 237"/>
          <p:cNvSpPr/>
          <p:nvPr/>
        </p:nvSpPr>
        <p:spPr>
          <a:xfrm>
            <a:off x="1732279" y="3013710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7E3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bk object 238"/>
          <p:cNvSpPr/>
          <p:nvPr/>
        </p:nvSpPr>
        <p:spPr>
          <a:xfrm>
            <a:off x="1733550" y="3011804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7E3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bk object 239"/>
          <p:cNvSpPr/>
          <p:nvPr/>
        </p:nvSpPr>
        <p:spPr>
          <a:xfrm>
            <a:off x="1728470" y="3025139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7F3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bk object 240"/>
          <p:cNvSpPr/>
          <p:nvPr/>
        </p:nvSpPr>
        <p:spPr>
          <a:xfrm>
            <a:off x="1729739" y="302323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7F3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bk object 241"/>
          <p:cNvSpPr/>
          <p:nvPr/>
        </p:nvSpPr>
        <p:spPr>
          <a:xfrm>
            <a:off x="1729739" y="3021329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7F3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bk object 242"/>
          <p:cNvSpPr/>
          <p:nvPr/>
        </p:nvSpPr>
        <p:spPr>
          <a:xfrm>
            <a:off x="1731010" y="301942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7F3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bk object 243"/>
          <p:cNvSpPr/>
          <p:nvPr/>
        </p:nvSpPr>
        <p:spPr>
          <a:xfrm>
            <a:off x="1728470" y="302704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bk object 244"/>
          <p:cNvSpPr/>
          <p:nvPr/>
        </p:nvSpPr>
        <p:spPr>
          <a:xfrm>
            <a:off x="1725929" y="303212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bk object 245"/>
          <p:cNvSpPr/>
          <p:nvPr/>
        </p:nvSpPr>
        <p:spPr>
          <a:xfrm>
            <a:off x="1725929" y="3030854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bk object 246"/>
          <p:cNvSpPr/>
          <p:nvPr/>
        </p:nvSpPr>
        <p:spPr>
          <a:xfrm>
            <a:off x="1727200" y="3028950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bk object 247"/>
          <p:cNvSpPr/>
          <p:nvPr/>
        </p:nvSpPr>
        <p:spPr>
          <a:xfrm>
            <a:off x="1723389" y="303974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81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bk object 248"/>
          <p:cNvSpPr/>
          <p:nvPr/>
        </p:nvSpPr>
        <p:spPr>
          <a:xfrm>
            <a:off x="1723389" y="303847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81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bk object 249"/>
          <p:cNvSpPr/>
          <p:nvPr/>
        </p:nvSpPr>
        <p:spPr>
          <a:xfrm>
            <a:off x="1724660" y="3036570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81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bk object 250"/>
          <p:cNvSpPr/>
          <p:nvPr/>
        </p:nvSpPr>
        <p:spPr>
          <a:xfrm>
            <a:off x="1724660" y="3034664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81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bk object 251"/>
          <p:cNvSpPr/>
          <p:nvPr/>
        </p:nvSpPr>
        <p:spPr>
          <a:xfrm>
            <a:off x="1725929" y="303339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81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bk object 252"/>
          <p:cNvSpPr/>
          <p:nvPr/>
        </p:nvSpPr>
        <p:spPr>
          <a:xfrm>
            <a:off x="1720850" y="304736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823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bk object 253"/>
          <p:cNvSpPr/>
          <p:nvPr/>
        </p:nvSpPr>
        <p:spPr>
          <a:xfrm>
            <a:off x="1720850" y="3045460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823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bk object 254"/>
          <p:cNvSpPr/>
          <p:nvPr/>
        </p:nvSpPr>
        <p:spPr>
          <a:xfrm>
            <a:off x="1722120" y="304355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823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bk object 255"/>
          <p:cNvSpPr/>
          <p:nvPr/>
        </p:nvSpPr>
        <p:spPr>
          <a:xfrm>
            <a:off x="1722120" y="304228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823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bk object 256"/>
          <p:cNvSpPr/>
          <p:nvPr/>
        </p:nvSpPr>
        <p:spPr>
          <a:xfrm>
            <a:off x="1723389" y="304101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823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bk object 257"/>
          <p:cNvSpPr/>
          <p:nvPr/>
        </p:nvSpPr>
        <p:spPr>
          <a:xfrm>
            <a:off x="1718310" y="3053079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bk object 258"/>
          <p:cNvSpPr/>
          <p:nvPr/>
        </p:nvSpPr>
        <p:spPr>
          <a:xfrm>
            <a:off x="1719579" y="305117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bk object 259"/>
          <p:cNvSpPr/>
          <p:nvPr/>
        </p:nvSpPr>
        <p:spPr>
          <a:xfrm>
            <a:off x="1719579" y="3049270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bk object 260"/>
          <p:cNvSpPr/>
          <p:nvPr/>
        </p:nvSpPr>
        <p:spPr>
          <a:xfrm>
            <a:off x="1717039" y="305879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bk object 261"/>
          <p:cNvSpPr/>
          <p:nvPr/>
        </p:nvSpPr>
        <p:spPr>
          <a:xfrm>
            <a:off x="1717039" y="3056889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bk object 262"/>
          <p:cNvSpPr/>
          <p:nvPr/>
        </p:nvSpPr>
        <p:spPr>
          <a:xfrm>
            <a:off x="1718310" y="305498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bk object 263"/>
          <p:cNvSpPr/>
          <p:nvPr/>
        </p:nvSpPr>
        <p:spPr>
          <a:xfrm>
            <a:off x="1715770" y="3060700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bk object 264"/>
          <p:cNvSpPr/>
          <p:nvPr/>
        </p:nvSpPr>
        <p:spPr>
          <a:xfrm>
            <a:off x="1713229" y="306768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810">
            <a:solidFill>
              <a:srgbClr val="853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bk object 265"/>
          <p:cNvSpPr/>
          <p:nvPr/>
        </p:nvSpPr>
        <p:spPr>
          <a:xfrm>
            <a:off x="1714500" y="306387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809">
            <a:solidFill>
              <a:srgbClr val="853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bk object 266"/>
          <p:cNvSpPr/>
          <p:nvPr/>
        </p:nvSpPr>
        <p:spPr>
          <a:xfrm>
            <a:off x="1710689" y="3074670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86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bk object 267"/>
          <p:cNvSpPr/>
          <p:nvPr/>
        </p:nvSpPr>
        <p:spPr>
          <a:xfrm>
            <a:off x="1711960" y="307149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810">
            <a:solidFill>
              <a:srgbClr val="86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bk object 268"/>
          <p:cNvSpPr/>
          <p:nvPr/>
        </p:nvSpPr>
        <p:spPr>
          <a:xfrm>
            <a:off x="1708150" y="3082289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bk object 269"/>
          <p:cNvSpPr/>
          <p:nvPr/>
        </p:nvSpPr>
        <p:spPr>
          <a:xfrm>
            <a:off x="1708150" y="308038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bk object 270"/>
          <p:cNvSpPr/>
          <p:nvPr/>
        </p:nvSpPr>
        <p:spPr>
          <a:xfrm>
            <a:off x="1709420" y="3078479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bk object 271"/>
          <p:cNvSpPr/>
          <p:nvPr/>
        </p:nvSpPr>
        <p:spPr>
          <a:xfrm>
            <a:off x="1710689" y="307657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bk object 272"/>
          <p:cNvSpPr/>
          <p:nvPr/>
        </p:nvSpPr>
        <p:spPr>
          <a:xfrm>
            <a:off x="1706879" y="308419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bk object 273"/>
          <p:cNvSpPr/>
          <p:nvPr/>
        </p:nvSpPr>
        <p:spPr>
          <a:xfrm>
            <a:off x="1705610" y="3089910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bk object 274"/>
          <p:cNvSpPr/>
          <p:nvPr/>
        </p:nvSpPr>
        <p:spPr>
          <a:xfrm>
            <a:off x="1705610" y="308800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bk object 275"/>
          <p:cNvSpPr/>
          <p:nvPr/>
        </p:nvSpPr>
        <p:spPr>
          <a:xfrm>
            <a:off x="1706879" y="3086100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bk object 276"/>
          <p:cNvSpPr/>
          <p:nvPr/>
        </p:nvSpPr>
        <p:spPr>
          <a:xfrm>
            <a:off x="1703070" y="309689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bk object 277"/>
          <p:cNvSpPr/>
          <p:nvPr/>
        </p:nvSpPr>
        <p:spPr>
          <a:xfrm>
            <a:off x="1703070" y="3094989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bk object 278"/>
          <p:cNvSpPr/>
          <p:nvPr/>
        </p:nvSpPr>
        <p:spPr>
          <a:xfrm>
            <a:off x="1704339" y="309308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bk object 279"/>
          <p:cNvSpPr/>
          <p:nvPr/>
        </p:nvSpPr>
        <p:spPr>
          <a:xfrm>
            <a:off x="1704339" y="309181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bk object 280"/>
          <p:cNvSpPr/>
          <p:nvPr/>
        </p:nvSpPr>
        <p:spPr>
          <a:xfrm>
            <a:off x="1700529" y="310324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810">
            <a:solidFill>
              <a:srgbClr val="8A4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bk object 281"/>
          <p:cNvSpPr/>
          <p:nvPr/>
        </p:nvSpPr>
        <p:spPr>
          <a:xfrm>
            <a:off x="1701800" y="309943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810">
            <a:solidFill>
              <a:srgbClr val="8A4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bk object 282"/>
          <p:cNvSpPr/>
          <p:nvPr/>
        </p:nvSpPr>
        <p:spPr>
          <a:xfrm>
            <a:off x="1696720" y="311213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bk object 283"/>
          <p:cNvSpPr/>
          <p:nvPr/>
        </p:nvSpPr>
        <p:spPr>
          <a:xfrm>
            <a:off x="1697989" y="3110229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bk object 284"/>
          <p:cNvSpPr/>
          <p:nvPr/>
        </p:nvSpPr>
        <p:spPr>
          <a:xfrm>
            <a:off x="1699260" y="310705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810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bk object 285"/>
          <p:cNvSpPr/>
          <p:nvPr/>
        </p:nvSpPr>
        <p:spPr>
          <a:xfrm>
            <a:off x="1695450" y="311594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bk object 286"/>
          <p:cNvSpPr/>
          <p:nvPr/>
        </p:nvSpPr>
        <p:spPr>
          <a:xfrm>
            <a:off x="1696720" y="3114039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bk object 287"/>
          <p:cNvSpPr/>
          <p:nvPr/>
        </p:nvSpPr>
        <p:spPr>
          <a:xfrm>
            <a:off x="1694179" y="3119754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bk object 288"/>
          <p:cNvSpPr/>
          <p:nvPr/>
        </p:nvSpPr>
        <p:spPr>
          <a:xfrm>
            <a:off x="1695450" y="3117850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bk object 289"/>
          <p:cNvSpPr/>
          <p:nvPr/>
        </p:nvSpPr>
        <p:spPr>
          <a:xfrm>
            <a:off x="1691639" y="3126704"/>
            <a:ext cx="1270" cy="635"/>
          </a:xfrm>
          <a:custGeom>
            <a:avLst/>
            <a:gdLst/>
            <a:ahLst/>
            <a:cxnLst/>
            <a:rect l="l" t="t" r="r" b="b"/>
            <a:pathLst>
              <a:path w="1269" h="635">
                <a:moveTo>
                  <a:pt x="1270" y="0"/>
                </a:moveTo>
                <a:lnTo>
                  <a:pt x="0" y="35"/>
                </a:lnTo>
                <a:lnTo>
                  <a:pt x="1270" y="35"/>
                </a:lnTo>
                <a:close/>
              </a:path>
            </a:pathLst>
          </a:custGeom>
          <a:solidFill>
            <a:srgbClr val="8D48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bk object 290"/>
          <p:cNvSpPr/>
          <p:nvPr/>
        </p:nvSpPr>
        <p:spPr>
          <a:xfrm>
            <a:off x="1737867" y="3125470"/>
            <a:ext cx="177800" cy="0"/>
          </a:xfrm>
          <a:custGeom>
            <a:avLst/>
            <a:gdLst/>
            <a:ahLst/>
            <a:cxnLst/>
            <a:rect l="l" t="t" r="r" b="b"/>
            <a:pathLst>
              <a:path w="177800">
                <a:moveTo>
                  <a:pt x="0" y="0"/>
                </a:moveTo>
                <a:lnTo>
                  <a:pt x="177292" y="0"/>
                </a:lnTo>
              </a:path>
            </a:pathLst>
          </a:custGeom>
          <a:ln w="3175">
            <a:solidFill>
              <a:srgbClr val="8D4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bk object 291"/>
          <p:cNvSpPr/>
          <p:nvPr/>
        </p:nvSpPr>
        <p:spPr>
          <a:xfrm>
            <a:off x="1850263" y="3120389"/>
            <a:ext cx="66675" cy="3810"/>
          </a:xfrm>
          <a:custGeom>
            <a:avLst/>
            <a:gdLst/>
            <a:ahLst/>
            <a:cxnLst/>
            <a:rect l="l" t="t" r="r" b="b"/>
            <a:pathLst>
              <a:path w="66675" h="3810">
                <a:moveTo>
                  <a:pt x="0" y="3810"/>
                </a:moveTo>
                <a:lnTo>
                  <a:pt x="66167" y="3810"/>
                </a:lnTo>
                <a:lnTo>
                  <a:pt x="66167" y="0"/>
                </a:lnTo>
                <a:lnTo>
                  <a:pt x="0" y="0"/>
                </a:lnTo>
                <a:lnTo>
                  <a:pt x="0" y="3810"/>
                </a:lnTo>
                <a:close/>
              </a:path>
            </a:pathLst>
          </a:custGeom>
          <a:solidFill>
            <a:srgbClr val="8D48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bk object 292"/>
          <p:cNvSpPr/>
          <p:nvPr/>
        </p:nvSpPr>
        <p:spPr>
          <a:xfrm>
            <a:off x="1692910" y="3122929"/>
            <a:ext cx="66675" cy="3810"/>
          </a:xfrm>
          <a:custGeom>
            <a:avLst/>
            <a:gdLst/>
            <a:ahLst/>
            <a:cxnLst/>
            <a:rect l="l" t="t" r="r" b="b"/>
            <a:pathLst>
              <a:path w="66675" h="3810">
                <a:moveTo>
                  <a:pt x="0" y="3810"/>
                </a:moveTo>
                <a:lnTo>
                  <a:pt x="66167" y="3810"/>
                </a:lnTo>
                <a:lnTo>
                  <a:pt x="66167" y="0"/>
                </a:lnTo>
                <a:lnTo>
                  <a:pt x="0" y="0"/>
                </a:lnTo>
                <a:lnTo>
                  <a:pt x="0" y="3810"/>
                </a:lnTo>
                <a:close/>
              </a:path>
            </a:pathLst>
          </a:custGeom>
          <a:solidFill>
            <a:srgbClr val="8D48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bk object 293"/>
          <p:cNvSpPr/>
          <p:nvPr/>
        </p:nvSpPr>
        <p:spPr>
          <a:xfrm>
            <a:off x="1694179" y="3121660"/>
            <a:ext cx="177800" cy="0"/>
          </a:xfrm>
          <a:custGeom>
            <a:avLst/>
            <a:gdLst/>
            <a:ahLst/>
            <a:cxnLst/>
            <a:rect l="l" t="t" r="r" b="b"/>
            <a:pathLst>
              <a:path w="177800">
                <a:moveTo>
                  <a:pt x="0" y="0"/>
                </a:moveTo>
                <a:lnTo>
                  <a:pt x="177292" y="0"/>
                </a:lnTo>
              </a:path>
            </a:pathLst>
          </a:custGeom>
          <a:ln w="3175">
            <a:solidFill>
              <a:srgbClr val="8D4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bk object 294"/>
          <p:cNvSpPr/>
          <p:nvPr/>
        </p:nvSpPr>
        <p:spPr>
          <a:xfrm>
            <a:off x="1916429" y="3120389"/>
            <a:ext cx="1270" cy="635"/>
          </a:xfrm>
          <a:custGeom>
            <a:avLst/>
            <a:gdLst/>
            <a:ahLst/>
            <a:cxnLst/>
            <a:rect l="l" t="t" r="r" b="b"/>
            <a:pathLst>
              <a:path w="1269" h="635">
                <a:moveTo>
                  <a:pt x="1269" y="0"/>
                </a:moveTo>
                <a:lnTo>
                  <a:pt x="0" y="0"/>
                </a:lnTo>
                <a:lnTo>
                  <a:pt x="1269" y="0"/>
                </a:lnTo>
                <a:close/>
              </a:path>
            </a:pathLst>
          </a:custGeom>
          <a:solidFill>
            <a:srgbClr val="8D48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bk object 295"/>
          <p:cNvSpPr/>
          <p:nvPr/>
        </p:nvSpPr>
        <p:spPr>
          <a:xfrm>
            <a:off x="1691639" y="312864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8E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bk object 296"/>
          <p:cNvSpPr/>
          <p:nvPr/>
        </p:nvSpPr>
        <p:spPr>
          <a:xfrm>
            <a:off x="1691639" y="312737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8E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bk object 297"/>
          <p:cNvSpPr/>
          <p:nvPr/>
        </p:nvSpPr>
        <p:spPr>
          <a:xfrm>
            <a:off x="1689100" y="313372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8E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bk object 298"/>
          <p:cNvSpPr/>
          <p:nvPr/>
        </p:nvSpPr>
        <p:spPr>
          <a:xfrm>
            <a:off x="1690370" y="313245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8E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bk object 299"/>
          <p:cNvSpPr/>
          <p:nvPr/>
        </p:nvSpPr>
        <p:spPr>
          <a:xfrm>
            <a:off x="1690370" y="3130550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8E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bk object 300"/>
          <p:cNvSpPr/>
          <p:nvPr/>
        </p:nvSpPr>
        <p:spPr>
          <a:xfrm>
            <a:off x="1686560" y="314134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8F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bk object 301"/>
          <p:cNvSpPr/>
          <p:nvPr/>
        </p:nvSpPr>
        <p:spPr>
          <a:xfrm>
            <a:off x="1687829" y="314007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8F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bk object 302"/>
          <p:cNvSpPr/>
          <p:nvPr/>
        </p:nvSpPr>
        <p:spPr>
          <a:xfrm>
            <a:off x="1687829" y="3138170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8F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bk object 303"/>
          <p:cNvSpPr/>
          <p:nvPr/>
        </p:nvSpPr>
        <p:spPr>
          <a:xfrm>
            <a:off x="1689100" y="313626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8F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bk object 304"/>
          <p:cNvSpPr/>
          <p:nvPr/>
        </p:nvSpPr>
        <p:spPr>
          <a:xfrm>
            <a:off x="1689100" y="313499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8F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bk object 305"/>
          <p:cNvSpPr/>
          <p:nvPr/>
        </p:nvSpPr>
        <p:spPr>
          <a:xfrm>
            <a:off x="1684020" y="314769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904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bk object 306"/>
          <p:cNvSpPr/>
          <p:nvPr/>
        </p:nvSpPr>
        <p:spPr>
          <a:xfrm>
            <a:off x="1685289" y="3145154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810">
            <a:solidFill>
              <a:srgbClr val="904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bk object 307"/>
          <p:cNvSpPr/>
          <p:nvPr/>
        </p:nvSpPr>
        <p:spPr>
          <a:xfrm>
            <a:off x="1686560" y="3142614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904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bk object 308"/>
          <p:cNvSpPr/>
          <p:nvPr/>
        </p:nvSpPr>
        <p:spPr>
          <a:xfrm>
            <a:off x="1681479" y="3155314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bk object 309"/>
          <p:cNvSpPr/>
          <p:nvPr/>
        </p:nvSpPr>
        <p:spPr>
          <a:xfrm>
            <a:off x="1682750" y="315277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809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bk object 310"/>
          <p:cNvSpPr/>
          <p:nvPr/>
        </p:nvSpPr>
        <p:spPr>
          <a:xfrm>
            <a:off x="1684020" y="3149600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bk object 311"/>
          <p:cNvSpPr/>
          <p:nvPr/>
        </p:nvSpPr>
        <p:spPr>
          <a:xfrm>
            <a:off x="1678939" y="316293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914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bk object 312"/>
          <p:cNvSpPr/>
          <p:nvPr/>
        </p:nvSpPr>
        <p:spPr>
          <a:xfrm>
            <a:off x="1678939" y="3161664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914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bk object 313"/>
          <p:cNvSpPr/>
          <p:nvPr/>
        </p:nvSpPr>
        <p:spPr>
          <a:xfrm>
            <a:off x="1680210" y="3159760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914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bk object 314"/>
          <p:cNvSpPr/>
          <p:nvPr/>
        </p:nvSpPr>
        <p:spPr>
          <a:xfrm>
            <a:off x="1681479" y="3157220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914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bk object 315"/>
          <p:cNvSpPr/>
          <p:nvPr/>
        </p:nvSpPr>
        <p:spPr>
          <a:xfrm>
            <a:off x="1676400" y="316928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924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bk object 316"/>
          <p:cNvSpPr/>
          <p:nvPr/>
        </p:nvSpPr>
        <p:spPr>
          <a:xfrm>
            <a:off x="1677670" y="3167379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924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bk object 317"/>
          <p:cNvSpPr/>
          <p:nvPr/>
        </p:nvSpPr>
        <p:spPr>
          <a:xfrm>
            <a:off x="1677670" y="316547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924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bk object 318"/>
          <p:cNvSpPr/>
          <p:nvPr/>
        </p:nvSpPr>
        <p:spPr>
          <a:xfrm>
            <a:off x="1678939" y="3164204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924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bk object 319"/>
          <p:cNvSpPr/>
          <p:nvPr/>
        </p:nvSpPr>
        <p:spPr>
          <a:xfrm>
            <a:off x="1673860" y="3176904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93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bk object 320"/>
          <p:cNvSpPr/>
          <p:nvPr/>
        </p:nvSpPr>
        <p:spPr>
          <a:xfrm>
            <a:off x="1675129" y="317563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93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bk object 321"/>
          <p:cNvSpPr/>
          <p:nvPr/>
        </p:nvSpPr>
        <p:spPr>
          <a:xfrm>
            <a:off x="1675129" y="3173729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93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bk object 322"/>
          <p:cNvSpPr/>
          <p:nvPr/>
        </p:nvSpPr>
        <p:spPr>
          <a:xfrm>
            <a:off x="1676400" y="3171189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93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bk object 323"/>
          <p:cNvSpPr/>
          <p:nvPr/>
        </p:nvSpPr>
        <p:spPr>
          <a:xfrm>
            <a:off x="1671320" y="3183889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945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bk object 324"/>
          <p:cNvSpPr/>
          <p:nvPr/>
        </p:nvSpPr>
        <p:spPr>
          <a:xfrm>
            <a:off x="1672589" y="3180714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810">
            <a:solidFill>
              <a:srgbClr val="945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bk object 325"/>
          <p:cNvSpPr/>
          <p:nvPr/>
        </p:nvSpPr>
        <p:spPr>
          <a:xfrm>
            <a:off x="1673860" y="317817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945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bk object 326"/>
          <p:cNvSpPr/>
          <p:nvPr/>
        </p:nvSpPr>
        <p:spPr>
          <a:xfrm>
            <a:off x="1668779" y="319087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955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bk object 327"/>
          <p:cNvSpPr/>
          <p:nvPr/>
        </p:nvSpPr>
        <p:spPr>
          <a:xfrm>
            <a:off x="1670050" y="318833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810">
            <a:solidFill>
              <a:srgbClr val="955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bk object 328"/>
          <p:cNvSpPr/>
          <p:nvPr/>
        </p:nvSpPr>
        <p:spPr>
          <a:xfrm>
            <a:off x="1671320" y="318579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955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bk object 329"/>
          <p:cNvSpPr/>
          <p:nvPr/>
        </p:nvSpPr>
        <p:spPr>
          <a:xfrm>
            <a:off x="1666239" y="319849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bk object 330"/>
          <p:cNvSpPr/>
          <p:nvPr/>
        </p:nvSpPr>
        <p:spPr>
          <a:xfrm>
            <a:off x="1666239" y="3197225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bk object 331"/>
          <p:cNvSpPr/>
          <p:nvPr/>
        </p:nvSpPr>
        <p:spPr>
          <a:xfrm>
            <a:off x="1667510" y="3195320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" name="bk object 332"/>
          <p:cNvSpPr/>
          <p:nvPr/>
        </p:nvSpPr>
        <p:spPr>
          <a:xfrm>
            <a:off x="1667510" y="3193414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" name="bk object 333"/>
          <p:cNvSpPr/>
          <p:nvPr/>
        </p:nvSpPr>
        <p:spPr>
          <a:xfrm>
            <a:off x="1668779" y="319214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bk object 334"/>
          <p:cNvSpPr/>
          <p:nvPr/>
        </p:nvSpPr>
        <p:spPr>
          <a:xfrm>
            <a:off x="1663700" y="3204845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975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bk object 335"/>
          <p:cNvSpPr/>
          <p:nvPr/>
        </p:nvSpPr>
        <p:spPr>
          <a:xfrm>
            <a:off x="1664970" y="3202939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975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bk object 336"/>
          <p:cNvSpPr/>
          <p:nvPr/>
        </p:nvSpPr>
        <p:spPr>
          <a:xfrm>
            <a:off x="1664970" y="3201035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975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" name="bk object 337"/>
          <p:cNvSpPr/>
          <p:nvPr/>
        </p:nvSpPr>
        <p:spPr>
          <a:xfrm>
            <a:off x="1666239" y="3199764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975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" name="bk object 338"/>
          <p:cNvSpPr/>
          <p:nvPr/>
        </p:nvSpPr>
        <p:spPr>
          <a:xfrm>
            <a:off x="1663700" y="3206114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975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" name="bk object 339"/>
          <p:cNvSpPr/>
          <p:nvPr/>
        </p:nvSpPr>
        <p:spPr>
          <a:xfrm>
            <a:off x="1661160" y="3211829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985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" name="bk object 340"/>
          <p:cNvSpPr/>
          <p:nvPr/>
        </p:nvSpPr>
        <p:spPr>
          <a:xfrm>
            <a:off x="1662429" y="320992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985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" name="bk object 341"/>
          <p:cNvSpPr/>
          <p:nvPr/>
        </p:nvSpPr>
        <p:spPr>
          <a:xfrm>
            <a:off x="1662429" y="3208654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985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bk object 342"/>
          <p:cNvSpPr/>
          <p:nvPr/>
        </p:nvSpPr>
        <p:spPr>
          <a:xfrm>
            <a:off x="1663700" y="320738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985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" name="bk object 343"/>
          <p:cNvSpPr/>
          <p:nvPr/>
        </p:nvSpPr>
        <p:spPr>
          <a:xfrm>
            <a:off x="1659889" y="321754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99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" name="bk object 344"/>
          <p:cNvSpPr/>
          <p:nvPr/>
        </p:nvSpPr>
        <p:spPr>
          <a:xfrm>
            <a:off x="1659889" y="3215639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99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" name="bk object 345"/>
          <p:cNvSpPr/>
          <p:nvPr/>
        </p:nvSpPr>
        <p:spPr>
          <a:xfrm>
            <a:off x="1661160" y="321373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99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" name="bk object 346"/>
          <p:cNvSpPr/>
          <p:nvPr/>
        </p:nvSpPr>
        <p:spPr>
          <a:xfrm>
            <a:off x="1658620" y="3219450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99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" name="bk object 347"/>
          <p:cNvSpPr/>
          <p:nvPr/>
        </p:nvSpPr>
        <p:spPr>
          <a:xfrm>
            <a:off x="1656079" y="3227070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9A5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" name="bk object 348"/>
          <p:cNvSpPr/>
          <p:nvPr/>
        </p:nvSpPr>
        <p:spPr>
          <a:xfrm>
            <a:off x="1657350" y="3225164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9A5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" name="bk object 349"/>
          <p:cNvSpPr/>
          <p:nvPr/>
        </p:nvSpPr>
        <p:spPr>
          <a:xfrm>
            <a:off x="1657350" y="3223260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9A5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" name="bk object 350"/>
          <p:cNvSpPr/>
          <p:nvPr/>
        </p:nvSpPr>
        <p:spPr>
          <a:xfrm>
            <a:off x="1658620" y="3221354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9A5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" name="bk object 351"/>
          <p:cNvSpPr/>
          <p:nvPr/>
        </p:nvSpPr>
        <p:spPr>
          <a:xfrm>
            <a:off x="1653539" y="3233420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9B5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" name="bk object 352"/>
          <p:cNvSpPr/>
          <p:nvPr/>
        </p:nvSpPr>
        <p:spPr>
          <a:xfrm>
            <a:off x="1654810" y="3230245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810">
            <a:solidFill>
              <a:srgbClr val="9B5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" name="bk object 353"/>
          <p:cNvSpPr/>
          <p:nvPr/>
        </p:nvSpPr>
        <p:spPr>
          <a:xfrm>
            <a:off x="1651000" y="3241039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9C5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" name="bk object 354"/>
          <p:cNvSpPr/>
          <p:nvPr/>
        </p:nvSpPr>
        <p:spPr>
          <a:xfrm>
            <a:off x="1652270" y="3237864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810">
            <a:solidFill>
              <a:srgbClr val="9C5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" name="bk object 355"/>
          <p:cNvSpPr/>
          <p:nvPr/>
        </p:nvSpPr>
        <p:spPr>
          <a:xfrm>
            <a:off x="1653539" y="3235325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9C5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" name="bk object 356"/>
          <p:cNvSpPr/>
          <p:nvPr/>
        </p:nvSpPr>
        <p:spPr>
          <a:xfrm>
            <a:off x="1651000" y="3242945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9D5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" name="bk object 357"/>
          <p:cNvSpPr/>
          <p:nvPr/>
        </p:nvSpPr>
        <p:spPr>
          <a:xfrm>
            <a:off x="1648460" y="3248660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9D5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" name="bk object 358"/>
          <p:cNvSpPr/>
          <p:nvPr/>
        </p:nvSpPr>
        <p:spPr>
          <a:xfrm>
            <a:off x="1648460" y="3246754"/>
            <a:ext cx="227329" cy="0"/>
          </a:xfrm>
          <a:custGeom>
            <a:avLst/>
            <a:gdLst/>
            <a:ahLst/>
            <a:cxnLst/>
            <a:rect l="l" t="t" r="r" b="b"/>
            <a:pathLst>
              <a:path w="227330">
                <a:moveTo>
                  <a:pt x="0" y="0"/>
                </a:moveTo>
                <a:lnTo>
                  <a:pt x="227330" y="0"/>
                </a:lnTo>
              </a:path>
            </a:pathLst>
          </a:custGeom>
          <a:ln w="3175">
            <a:solidFill>
              <a:srgbClr val="9D5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" name="bk object 359"/>
          <p:cNvSpPr/>
          <p:nvPr/>
        </p:nvSpPr>
        <p:spPr>
          <a:xfrm>
            <a:off x="1649729" y="3244850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9D5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" name="bk object 360"/>
          <p:cNvSpPr/>
          <p:nvPr/>
        </p:nvSpPr>
        <p:spPr>
          <a:xfrm>
            <a:off x="1645920" y="3255009"/>
            <a:ext cx="227329" cy="0"/>
          </a:xfrm>
          <a:custGeom>
            <a:avLst/>
            <a:gdLst/>
            <a:ahLst/>
            <a:cxnLst/>
            <a:rect l="l" t="t" r="r" b="b"/>
            <a:pathLst>
              <a:path w="227330">
                <a:moveTo>
                  <a:pt x="0" y="0"/>
                </a:moveTo>
                <a:lnTo>
                  <a:pt x="227330" y="0"/>
                </a:lnTo>
              </a:path>
            </a:pathLst>
          </a:custGeom>
          <a:ln w="3175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" name="bk object 361"/>
          <p:cNvSpPr/>
          <p:nvPr/>
        </p:nvSpPr>
        <p:spPr>
          <a:xfrm>
            <a:off x="1647189" y="3253104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" name="bk object 362"/>
          <p:cNvSpPr/>
          <p:nvPr/>
        </p:nvSpPr>
        <p:spPr>
          <a:xfrm>
            <a:off x="1647189" y="3251200"/>
            <a:ext cx="227329" cy="0"/>
          </a:xfrm>
          <a:custGeom>
            <a:avLst/>
            <a:gdLst/>
            <a:ahLst/>
            <a:cxnLst/>
            <a:rect l="l" t="t" r="r" b="b"/>
            <a:pathLst>
              <a:path w="227330">
                <a:moveTo>
                  <a:pt x="0" y="0"/>
                </a:moveTo>
                <a:lnTo>
                  <a:pt x="227330" y="0"/>
                </a:lnTo>
              </a:path>
            </a:pathLst>
          </a:custGeom>
          <a:ln w="3175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" name="bk object 363"/>
          <p:cNvSpPr/>
          <p:nvPr/>
        </p:nvSpPr>
        <p:spPr>
          <a:xfrm>
            <a:off x="1643379" y="3261995"/>
            <a:ext cx="227329" cy="0"/>
          </a:xfrm>
          <a:custGeom>
            <a:avLst/>
            <a:gdLst/>
            <a:ahLst/>
            <a:cxnLst/>
            <a:rect l="l" t="t" r="r" b="b"/>
            <a:pathLst>
              <a:path w="227330">
                <a:moveTo>
                  <a:pt x="0" y="0"/>
                </a:moveTo>
                <a:lnTo>
                  <a:pt x="227330" y="0"/>
                </a:lnTo>
              </a:path>
            </a:pathLst>
          </a:custGeom>
          <a:ln w="3810">
            <a:solidFill>
              <a:srgbClr val="9F5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" name="bk object 364"/>
          <p:cNvSpPr/>
          <p:nvPr/>
        </p:nvSpPr>
        <p:spPr>
          <a:xfrm>
            <a:off x="1644650" y="3258820"/>
            <a:ext cx="227329" cy="0"/>
          </a:xfrm>
          <a:custGeom>
            <a:avLst/>
            <a:gdLst/>
            <a:ahLst/>
            <a:cxnLst/>
            <a:rect l="l" t="t" r="r" b="b"/>
            <a:pathLst>
              <a:path w="227330">
                <a:moveTo>
                  <a:pt x="0" y="0"/>
                </a:moveTo>
                <a:lnTo>
                  <a:pt x="227330" y="0"/>
                </a:lnTo>
              </a:path>
            </a:pathLst>
          </a:custGeom>
          <a:ln w="3175">
            <a:solidFill>
              <a:srgbClr val="9F5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" name="bk object 365"/>
          <p:cNvSpPr/>
          <p:nvPr/>
        </p:nvSpPr>
        <p:spPr>
          <a:xfrm>
            <a:off x="1645920" y="3256915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9F5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6" name="bk object 366"/>
          <p:cNvSpPr/>
          <p:nvPr/>
        </p:nvSpPr>
        <p:spPr>
          <a:xfrm>
            <a:off x="1640839" y="3269615"/>
            <a:ext cx="227329" cy="0"/>
          </a:xfrm>
          <a:custGeom>
            <a:avLst/>
            <a:gdLst/>
            <a:ahLst/>
            <a:cxnLst/>
            <a:rect l="l" t="t" r="r" b="b"/>
            <a:pathLst>
              <a:path w="227330">
                <a:moveTo>
                  <a:pt x="0" y="0"/>
                </a:moveTo>
                <a:lnTo>
                  <a:pt x="227330" y="0"/>
                </a:lnTo>
              </a:path>
            </a:pathLst>
          </a:custGeom>
          <a:ln w="3810">
            <a:solidFill>
              <a:srgbClr val="A0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" name="bk object 367"/>
          <p:cNvSpPr/>
          <p:nvPr/>
        </p:nvSpPr>
        <p:spPr>
          <a:xfrm>
            <a:off x="1642110" y="3265804"/>
            <a:ext cx="227329" cy="0"/>
          </a:xfrm>
          <a:custGeom>
            <a:avLst/>
            <a:gdLst/>
            <a:ahLst/>
            <a:cxnLst/>
            <a:rect l="l" t="t" r="r" b="b"/>
            <a:pathLst>
              <a:path w="227330">
                <a:moveTo>
                  <a:pt x="0" y="0"/>
                </a:moveTo>
                <a:lnTo>
                  <a:pt x="227330" y="0"/>
                </a:lnTo>
              </a:path>
            </a:pathLst>
          </a:custGeom>
          <a:ln w="3810">
            <a:solidFill>
              <a:srgbClr val="A0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" name="bk object 368"/>
          <p:cNvSpPr/>
          <p:nvPr/>
        </p:nvSpPr>
        <p:spPr>
          <a:xfrm>
            <a:off x="1639570" y="3273425"/>
            <a:ext cx="227329" cy="0"/>
          </a:xfrm>
          <a:custGeom>
            <a:avLst/>
            <a:gdLst/>
            <a:ahLst/>
            <a:cxnLst/>
            <a:rect l="l" t="t" r="r" b="b"/>
            <a:pathLst>
              <a:path w="227330">
                <a:moveTo>
                  <a:pt x="0" y="0"/>
                </a:moveTo>
                <a:lnTo>
                  <a:pt x="227330" y="0"/>
                </a:lnTo>
              </a:path>
            </a:pathLst>
          </a:custGeom>
          <a:ln w="3809">
            <a:solidFill>
              <a:srgbClr val="A15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" name="bk object 369"/>
          <p:cNvSpPr/>
          <p:nvPr/>
        </p:nvSpPr>
        <p:spPr>
          <a:xfrm>
            <a:off x="1638300" y="3276600"/>
            <a:ext cx="227329" cy="0"/>
          </a:xfrm>
          <a:custGeom>
            <a:avLst/>
            <a:gdLst/>
            <a:ahLst/>
            <a:cxnLst/>
            <a:rect l="l" t="t" r="r" b="b"/>
            <a:pathLst>
              <a:path w="227330">
                <a:moveTo>
                  <a:pt x="0" y="0"/>
                </a:moveTo>
                <a:lnTo>
                  <a:pt x="227330" y="0"/>
                </a:lnTo>
              </a:path>
            </a:pathLst>
          </a:custGeom>
          <a:ln w="3175">
            <a:solidFill>
              <a:srgbClr val="A15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" name="bk object 370"/>
          <p:cNvSpPr/>
          <p:nvPr/>
        </p:nvSpPr>
        <p:spPr>
          <a:xfrm>
            <a:off x="1635760" y="3284220"/>
            <a:ext cx="227329" cy="0"/>
          </a:xfrm>
          <a:custGeom>
            <a:avLst/>
            <a:gdLst/>
            <a:ahLst/>
            <a:cxnLst/>
            <a:rect l="l" t="t" r="r" b="b"/>
            <a:pathLst>
              <a:path w="227330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A26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" name="bk object 371"/>
          <p:cNvSpPr/>
          <p:nvPr/>
        </p:nvSpPr>
        <p:spPr>
          <a:xfrm>
            <a:off x="1635760" y="328231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A26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" name="bk object 372"/>
          <p:cNvSpPr/>
          <p:nvPr/>
        </p:nvSpPr>
        <p:spPr>
          <a:xfrm>
            <a:off x="1637029" y="3280409"/>
            <a:ext cx="227329" cy="0"/>
          </a:xfrm>
          <a:custGeom>
            <a:avLst/>
            <a:gdLst/>
            <a:ahLst/>
            <a:cxnLst/>
            <a:rect l="l" t="t" r="r" b="b"/>
            <a:pathLst>
              <a:path w="227330">
                <a:moveTo>
                  <a:pt x="0" y="0"/>
                </a:moveTo>
                <a:lnTo>
                  <a:pt x="227330" y="0"/>
                </a:lnTo>
              </a:path>
            </a:pathLst>
          </a:custGeom>
          <a:ln w="3175">
            <a:solidFill>
              <a:srgbClr val="A26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" name="bk object 373"/>
          <p:cNvSpPr/>
          <p:nvPr/>
        </p:nvSpPr>
        <p:spPr>
          <a:xfrm>
            <a:off x="1637029" y="3278504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A26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" name="bk object 374"/>
          <p:cNvSpPr/>
          <p:nvPr/>
        </p:nvSpPr>
        <p:spPr>
          <a:xfrm>
            <a:off x="1633220" y="3291840"/>
            <a:ext cx="227329" cy="0"/>
          </a:xfrm>
          <a:custGeom>
            <a:avLst/>
            <a:gdLst/>
            <a:ahLst/>
            <a:cxnLst/>
            <a:rect l="l" t="t" r="r" b="b"/>
            <a:pathLst>
              <a:path w="227330">
                <a:moveTo>
                  <a:pt x="0" y="0"/>
                </a:moveTo>
                <a:lnTo>
                  <a:pt x="227330" y="0"/>
                </a:lnTo>
              </a:path>
            </a:pathLst>
          </a:custGeom>
          <a:ln w="3175">
            <a:solidFill>
              <a:srgbClr val="A36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" name="bk object 375"/>
          <p:cNvSpPr/>
          <p:nvPr/>
        </p:nvSpPr>
        <p:spPr>
          <a:xfrm>
            <a:off x="1633220" y="3289934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A36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" name="bk object 376"/>
          <p:cNvSpPr/>
          <p:nvPr/>
        </p:nvSpPr>
        <p:spPr>
          <a:xfrm>
            <a:off x="1634489" y="3288029"/>
            <a:ext cx="227329" cy="0"/>
          </a:xfrm>
          <a:custGeom>
            <a:avLst/>
            <a:gdLst/>
            <a:ahLst/>
            <a:cxnLst/>
            <a:rect l="l" t="t" r="r" b="b"/>
            <a:pathLst>
              <a:path w="227330">
                <a:moveTo>
                  <a:pt x="0" y="0"/>
                </a:moveTo>
                <a:lnTo>
                  <a:pt x="227330" y="0"/>
                </a:lnTo>
              </a:path>
            </a:pathLst>
          </a:custGeom>
          <a:ln w="3175">
            <a:solidFill>
              <a:srgbClr val="A36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" name="bk object 377"/>
          <p:cNvSpPr/>
          <p:nvPr/>
        </p:nvSpPr>
        <p:spPr>
          <a:xfrm>
            <a:off x="1634489" y="328612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A36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" name="bk object 378"/>
          <p:cNvSpPr/>
          <p:nvPr/>
        </p:nvSpPr>
        <p:spPr>
          <a:xfrm>
            <a:off x="1630679" y="3298825"/>
            <a:ext cx="227329" cy="0"/>
          </a:xfrm>
          <a:custGeom>
            <a:avLst/>
            <a:gdLst/>
            <a:ahLst/>
            <a:cxnLst/>
            <a:rect l="l" t="t" r="r" b="b"/>
            <a:pathLst>
              <a:path w="227330">
                <a:moveTo>
                  <a:pt x="0" y="0"/>
                </a:moveTo>
                <a:lnTo>
                  <a:pt x="227330" y="0"/>
                </a:lnTo>
              </a:path>
            </a:pathLst>
          </a:custGeom>
          <a:ln w="3175">
            <a:solidFill>
              <a:srgbClr val="A46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" name="bk object 379"/>
          <p:cNvSpPr/>
          <p:nvPr/>
        </p:nvSpPr>
        <p:spPr>
          <a:xfrm>
            <a:off x="1630679" y="3296920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A46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" name="bk object 380"/>
          <p:cNvSpPr/>
          <p:nvPr/>
        </p:nvSpPr>
        <p:spPr>
          <a:xfrm>
            <a:off x="1631950" y="3295015"/>
            <a:ext cx="227329" cy="0"/>
          </a:xfrm>
          <a:custGeom>
            <a:avLst/>
            <a:gdLst/>
            <a:ahLst/>
            <a:cxnLst/>
            <a:rect l="l" t="t" r="r" b="b"/>
            <a:pathLst>
              <a:path w="227330">
                <a:moveTo>
                  <a:pt x="0" y="0"/>
                </a:moveTo>
                <a:lnTo>
                  <a:pt x="227330" y="0"/>
                </a:lnTo>
              </a:path>
            </a:pathLst>
          </a:custGeom>
          <a:ln w="3175">
            <a:solidFill>
              <a:srgbClr val="A46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" name="bk object 381"/>
          <p:cNvSpPr/>
          <p:nvPr/>
        </p:nvSpPr>
        <p:spPr>
          <a:xfrm>
            <a:off x="1631950" y="329374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A46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" name="bk object 382"/>
          <p:cNvSpPr/>
          <p:nvPr/>
        </p:nvSpPr>
        <p:spPr>
          <a:xfrm>
            <a:off x="1628139" y="3306445"/>
            <a:ext cx="227329" cy="0"/>
          </a:xfrm>
          <a:custGeom>
            <a:avLst/>
            <a:gdLst/>
            <a:ahLst/>
            <a:cxnLst/>
            <a:rect l="l" t="t" r="r" b="b"/>
            <a:pathLst>
              <a:path w="227330">
                <a:moveTo>
                  <a:pt x="0" y="0"/>
                </a:moveTo>
                <a:lnTo>
                  <a:pt x="227330" y="0"/>
                </a:lnTo>
              </a:path>
            </a:pathLst>
          </a:custGeom>
          <a:ln w="3175">
            <a:solidFill>
              <a:srgbClr val="A5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" name="bk object 383"/>
          <p:cNvSpPr/>
          <p:nvPr/>
        </p:nvSpPr>
        <p:spPr>
          <a:xfrm>
            <a:off x="1628139" y="3304540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A5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" name="bk object 384"/>
          <p:cNvSpPr/>
          <p:nvPr/>
        </p:nvSpPr>
        <p:spPr>
          <a:xfrm>
            <a:off x="1629410" y="3302634"/>
            <a:ext cx="227329" cy="0"/>
          </a:xfrm>
          <a:custGeom>
            <a:avLst/>
            <a:gdLst/>
            <a:ahLst/>
            <a:cxnLst/>
            <a:rect l="l" t="t" r="r" b="b"/>
            <a:pathLst>
              <a:path w="227330">
                <a:moveTo>
                  <a:pt x="0" y="0"/>
                </a:moveTo>
                <a:lnTo>
                  <a:pt x="227330" y="0"/>
                </a:lnTo>
              </a:path>
            </a:pathLst>
          </a:custGeom>
          <a:ln w="3175">
            <a:solidFill>
              <a:srgbClr val="A5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" name="bk object 385"/>
          <p:cNvSpPr/>
          <p:nvPr/>
        </p:nvSpPr>
        <p:spPr>
          <a:xfrm>
            <a:off x="1629410" y="3300729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A5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" name="bk object 386"/>
          <p:cNvSpPr/>
          <p:nvPr/>
        </p:nvSpPr>
        <p:spPr>
          <a:xfrm>
            <a:off x="1624330" y="331406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" name="bk object 387"/>
          <p:cNvSpPr/>
          <p:nvPr/>
        </p:nvSpPr>
        <p:spPr>
          <a:xfrm>
            <a:off x="1625600" y="331152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809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" name="bk object 388"/>
          <p:cNvSpPr/>
          <p:nvPr/>
        </p:nvSpPr>
        <p:spPr>
          <a:xfrm>
            <a:off x="1626870" y="3308350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" name="bk object 389"/>
          <p:cNvSpPr/>
          <p:nvPr/>
        </p:nvSpPr>
        <p:spPr>
          <a:xfrm>
            <a:off x="1621789" y="3321684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599" y="0"/>
                </a:lnTo>
              </a:path>
            </a:pathLst>
          </a:custGeom>
          <a:ln w="3175">
            <a:solidFill>
              <a:srgbClr val="A7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" name="bk object 390"/>
          <p:cNvSpPr/>
          <p:nvPr/>
        </p:nvSpPr>
        <p:spPr>
          <a:xfrm>
            <a:off x="1623060" y="331914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810">
            <a:solidFill>
              <a:srgbClr val="A7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" name="bk object 391"/>
          <p:cNvSpPr/>
          <p:nvPr/>
        </p:nvSpPr>
        <p:spPr>
          <a:xfrm>
            <a:off x="1624330" y="3315970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A7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" name="bk object 392"/>
          <p:cNvSpPr/>
          <p:nvPr/>
        </p:nvSpPr>
        <p:spPr>
          <a:xfrm>
            <a:off x="1619250" y="3328034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69" y="0"/>
                </a:lnTo>
              </a:path>
            </a:pathLst>
          </a:custGeom>
          <a:ln w="3175">
            <a:solidFill>
              <a:srgbClr val="A7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" name="bk object 393"/>
          <p:cNvSpPr/>
          <p:nvPr/>
        </p:nvSpPr>
        <p:spPr>
          <a:xfrm>
            <a:off x="1620519" y="332676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A7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" name="bk object 394"/>
          <p:cNvSpPr/>
          <p:nvPr/>
        </p:nvSpPr>
        <p:spPr>
          <a:xfrm>
            <a:off x="1620519" y="3325495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69" y="0"/>
                </a:lnTo>
              </a:path>
            </a:pathLst>
          </a:custGeom>
          <a:ln w="3175">
            <a:solidFill>
              <a:srgbClr val="A7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5" name="bk object 395"/>
          <p:cNvSpPr/>
          <p:nvPr/>
        </p:nvSpPr>
        <p:spPr>
          <a:xfrm>
            <a:off x="1621789" y="3323590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599" y="0"/>
                </a:lnTo>
              </a:path>
            </a:pathLst>
          </a:custGeom>
          <a:ln w="3175">
            <a:solidFill>
              <a:srgbClr val="A7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6" name="bk object 396"/>
          <p:cNvSpPr/>
          <p:nvPr/>
        </p:nvSpPr>
        <p:spPr>
          <a:xfrm>
            <a:off x="1616710" y="3335654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7" name="bk object 397"/>
          <p:cNvSpPr/>
          <p:nvPr/>
        </p:nvSpPr>
        <p:spPr>
          <a:xfrm>
            <a:off x="1617980" y="3334384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" name="bk object 398"/>
          <p:cNvSpPr/>
          <p:nvPr/>
        </p:nvSpPr>
        <p:spPr>
          <a:xfrm>
            <a:off x="1617980" y="3332479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69" y="0"/>
                </a:lnTo>
              </a:path>
            </a:pathLst>
          </a:custGeom>
          <a:ln w="3175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9" name="bk object 399"/>
          <p:cNvSpPr/>
          <p:nvPr/>
        </p:nvSpPr>
        <p:spPr>
          <a:xfrm>
            <a:off x="1619250" y="333057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" name="bk object 400"/>
          <p:cNvSpPr/>
          <p:nvPr/>
        </p:nvSpPr>
        <p:spPr>
          <a:xfrm>
            <a:off x="1619250" y="3329304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69" y="0"/>
                </a:lnTo>
              </a:path>
            </a:pathLst>
          </a:custGeom>
          <a:ln w="3175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" name="bk object 401"/>
          <p:cNvSpPr/>
          <p:nvPr/>
        </p:nvSpPr>
        <p:spPr>
          <a:xfrm>
            <a:off x="1616710" y="333819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A9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" name="bk object 402"/>
          <p:cNvSpPr/>
          <p:nvPr/>
        </p:nvSpPr>
        <p:spPr>
          <a:xfrm>
            <a:off x="1616710" y="3336925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A9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" name="bk object 403"/>
          <p:cNvSpPr/>
          <p:nvPr/>
        </p:nvSpPr>
        <p:spPr>
          <a:xfrm>
            <a:off x="1614169" y="3343275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69" y="0"/>
                </a:lnTo>
              </a:path>
            </a:pathLst>
          </a:custGeom>
          <a:ln w="3175">
            <a:solidFill>
              <a:srgbClr val="A9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4" name="bk object 404"/>
          <p:cNvSpPr/>
          <p:nvPr/>
        </p:nvSpPr>
        <p:spPr>
          <a:xfrm>
            <a:off x="1615439" y="3342004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599" y="0"/>
                </a:lnTo>
              </a:path>
            </a:pathLst>
          </a:custGeom>
          <a:ln w="3175">
            <a:solidFill>
              <a:srgbClr val="A9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5" name="bk object 405"/>
          <p:cNvSpPr/>
          <p:nvPr/>
        </p:nvSpPr>
        <p:spPr>
          <a:xfrm>
            <a:off x="1615439" y="3340100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A9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" name="bk object 406"/>
          <p:cNvSpPr/>
          <p:nvPr/>
        </p:nvSpPr>
        <p:spPr>
          <a:xfrm>
            <a:off x="1611630" y="3349625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69" y="0"/>
                </a:lnTo>
              </a:path>
            </a:pathLst>
          </a:custGeom>
          <a:ln w="3175">
            <a:solidFill>
              <a:srgbClr val="AA6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7" name="bk object 407"/>
          <p:cNvSpPr/>
          <p:nvPr/>
        </p:nvSpPr>
        <p:spPr>
          <a:xfrm>
            <a:off x="1612900" y="3347084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69" y="0"/>
                </a:lnTo>
              </a:path>
            </a:pathLst>
          </a:custGeom>
          <a:ln w="3810">
            <a:solidFill>
              <a:srgbClr val="AA6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" name="bk object 408"/>
          <p:cNvSpPr/>
          <p:nvPr/>
        </p:nvSpPr>
        <p:spPr>
          <a:xfrm>
            <a:off x="1614169" y="3344545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69" y="0"/>
                </a:lnTo>
              </a:path>
            </a:pathLst>
          </a:custGeom>
          <a:ln w="3175">
            <a:solidFill>
              <a:srgbClr val="AA6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9" name="bk object 409"/>
          <p:cNvSpPr/>
          <p:nvPr/>
        </p:nvSpPr>
        <p:spPr>
          <a:xfrm>
            <a:off x="1609089" y="3357245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AB6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" name="bk object 410"/>
          <p:cNvSpPr/>
          <p:nvPr/>
        </p:nvSpPr>
        <p:spPr>
          <a:xfrm>
            <a:off x="1610360" y="3354704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810">
            <a:solidFill>
              <a:srgbClr val="AB6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1" name="bk object 411"/>
          <p:cNvSpPr/>
          <p:nvPr/>
        </p:nvSpPr>
        <p:spPr>
          <a:xfrm>
            <a:off x="1611630" y="3351529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69" y="0"/>
                </a:lnTo>
              </a:path>
            </a:pathLst>
          </a:custGeom>
          <a:ln w="3175">
            <a:solidFill>
              <a:srgbClr val="AB6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" name="bk object 412"/>
          <p:cNvSpPr/>
          <p:nvPr/>
        </p:nvSpPr>
        <p:spPr>
          <a:xfrm>
            <a:off x="1606550" y="3363595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AC6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3" name="bk object 413"/>
          <p:cNvSpPr/>
          <p:nvPr/>
        </p:nvSpPr>
        <p:spPr>
          <a:xfrm>
            <a:off x="1607819" y="3361690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69" y="0"/>
                </a:lnTo>
              </a:path>
            </a:pathLst>
          </a:custGeom>
          <a:ln w="3175">
            <a:solidFill>
              <a:srgbClr val="AC6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4" name="bk object 414"/>
          <p:cNvSpPr/>
          <p:nvPr/>
        </p:nvSpPr>
        <p:spPr>
          <a:xfrm>
            <a:off x="1607819" y="3359784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AC6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5" name="bk object 415"/>
          <p:cNvSpPr/>
          <p:nvPr/>
        </p:nvSpPr>
        <p:spPr>
          <a:xfrm>
            <a:off x="1609089" y="3358515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AC6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6" name="bk object 416"/>
          <p:cNvSpPr/>
          <p:nvPr/>
        </p:nvSpPr>
        <p:spPr>
          <a:xfrm>
            <a:off x="1606550" y="3364865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69" y="0"/>
                </a:lnTo>
              </a:path>
            </a:pathLst>
          </a:custGeom>
          <a:ln w="3175">
            <a:solidFill>
              <a:srgbClr val="AC6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7" name="bk object 417"/>
          <p:cNvSpPr/>
          <p:nvPr/>
        </p:nvSpPr>
        <p:spPr>
          <a:xfrm>
            <a:off x="1604010" y="3371215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40" y="0"/>
                </a:lnTo>
              </a:path>
            </a:pathLst>
          </a:custGeom>
          <a:ln w="3175">
            <a:solidFill>
              <a:srgbClr val="AD6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" name="bk object 418"/>
          <p:cNvSpPr/>
          <p:nvPr/>
        </p:nvSpPr>
        <p:spPr>
          <a:xfrm>
            <a:off x="1605280" y="3369309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69" y="0"/>
                </a:lnTo>
              </a:path>
            </a:pathLst>
          </a:custGeom>
          <a:ln w="3175">
            <a:solidFill>
              <a:srgbClr val="AD6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9" name="bk object 419"/>
          <p:cNvSpPr/>
          <p:nvPr/>
        </p:nvSpPr>
        <p:spPr>
          <a:xfrm>
            <a:off x="1605280" y="3367404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AD6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0" name="bk object 420"/>
          <p:cNvSpPr/>
          <p:nvPr/>
        </p:nvSpPr>
        <p:spPr>
          <a:xfrm>
            <a:off x="1606550" y="3366134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69" y="0"/>
                </a:lnTo>
              </a:path>
            </a:pathLst>
          </a:custGeom>
          <a:ln w="3175">
            <a:solidFill>
              <a:srgbClr val="AD6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1" name="bk object 421"/>
          <p:cNvSpPr/>
          <p:nvPr/>
        </p:nvSpPr>
        <p:spPr>
          <a:xfrm>
            <a:off x="1602739" y="3376295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AE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" name="bk object 422"/>
          <p:cNvSpPr/>
          <p:nvPr/>
        </p:nvSpPr>
        <p:spPr>
          <a:xfrm>
            <a:off x="1602739" y="3375025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40" y="0"/>
                </a:lnTo>
              </a:path>
            </a:pathLst>
          </a:custGeom>
          <a:ln w="3175">
            <a:solidFill>
              <a:srgbClr val="AE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3" name="bk object 423"/>
          <p:cNvSpPr/>
          <p:nvPr/>
        </p:nvSpPr>
        <p:spPr>
          <a:xfrm>
            <a:off x="1604010" y="3373120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AE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" name="bk object 424"/>
          <p:cNvSpPr/>
          <p:nvPr/>
        </p:nvSpPr>
        <p:spPr>
          <a:xfrm>
            <a:off x="1601469" y="3378200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AE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" name="bk object 425"/>
          <p:cNvSpPr/>
          <p:nvPr/>
        </p:nvSpPr>
        <p:spPr>
          <a:xfrm>
            <a:off x="1598930" y="3385820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AF7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" name="bk object 426"/>
          <p:cNvSpPr/>
          <p:nvPr/>
        </p:nvSpPr>
        <p:spPr>
          <a:xfrm>
            <a:off x="1600200" y="3383915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69" y="0"/>
                </a:lnTo>
              </a:path>
            </a:pathLst>
          </a:custGeom>
          <a:ln w="3175">
            <a:solidFill>
              <a:srgbClr val="AF7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7" name="bk object 427"/>
          <p:cNvSpPr/>
          <p:nvPr/>
        </p:nvSpPr>
        <p:spPr>
          <a:xfrm>
            <a:off x="1600200" y="3382009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AF7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" name="bk object 428"/>
          <p:cNvSpPr/>
          <p:nvPr/>
        </p:nvSpPr>
        <p:spPr>
          <a:xfrm>
            <a:off x="1601469" y="3380104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69" y="0"/>
                </a:lnTo>
              </a:path>
            </a:pathLst>
          </a:custGeom>
          <a:ln w="3175">
            <a:solidFill>
              <a:srgbClr val="AF7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9" name="bk object 429"/>
          <p:cNvSpPr/>
          <p:nvPr/>
        </p:nvSpPr>
        <p:spPr>
          <a:xfrm>
            <a:off x="1596389" y="3392804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40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" name="bk object 430"/>
          <p:cNvSpPr/>
          <p:nvPr/>
        </p:nvSpPr>
        <p:spPr>
          <a:xfrm>
            <a:off x="1597660" y="3391534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1" name="bk object 431"/>
          <p:cNvSpPr/>
          <p:nvPr/>
        </p:nvSpPr>
        <p:spPr>
          <a:xfrm>
            <a:off x="1597660" y="3389629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40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" name="bk object 432"/>
          <p:cNvSpPr/>
          <p:nvPr/>
        </p:nvSpPr>
        <p:spPr>
          <a:xfrm>
            <a:off x="1598930" y="3387725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69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3" name="bk object 433"/>
          <p:cNvSpPr/>
          <p:nvPr/>
        </p:nvSpPr>
        <p:spPr>
          <a:xfrm>
            <a:off x="1593850" y="3399790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B17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4" name="bk object 434"/>
          <p:cNvSpPr/>
          <p:nvPr/>
        </p:nvSpPr>
        <p:spPr>
          <a:xfrm>
            <a:off x="1595119" y="3396615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810">
            <a:solidFill>
              <a:srgbClr val="B17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5" name="bk object 435"/>
          <p:cNvSpPr/>
          <p:nvPr/>
        </p:nvSpPr>
        <p:spPr>
          <a:xfrm>
            <a:off x="1596389" y="3394075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40" y="0"/>
                </a:lnTo>
              </a:path>
            </a:pathLst>
          </a:custGeom>
          <a:ln w="3175">
            <a:solidFill>
              <a:srgbClr val="B17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" name="bk object 436"/>
          <p:cNvSpPr/>
          <p:nvPr/>
        </p:nvSpPr>
        <p:spPr>
          <a:xfrm>
            <a:off x="1591310" y="3408045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40" y="0"/>
                </a:lnTo>
              </a:path>
            </a:pathLst>
          </a:custGeom>
          <a:ln w="3175">
            <a:solidFill>
              <a:srgbClr val="B27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7" name="bk object 437"/>
          <p:cNvSpPr/>
          <p:nvPr/>
        </p:nvSpPr>
        <p:spPr>
          <a:xfrm>
            <a:off x="1591310" y="3406775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09" y="0"/>
                </a:lnTo>
              </a:path>
            </a:pathLst>
          </a:custGeom>
          <a:ln w="3175">
            <a:solidFill>
              <a:srgbClr val="B27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8" name="bk object 438"/>
          <p:cNvSpPr/>
          <p:nvPr/>
        </p:nvSpPr>
        <p:spPr>
          <a:xfrm>
            <a:off x="1592580" y="3404870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B27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9" name="bk object 439"/>
          <p:cNvSpPr/>
          <p:nvPr/>
        </p:nvSpPr>
        <p:spPr>
          <a:xfrm>
            <a:off x="1592580" y="3402965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B27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0" name="bk object 440"/>
          <p:cNvSpPr/>
          <p:nvPr/>
        </p:nvSpPr>
        <p:spPr>
          <a:xfrm>
            <a:off x="1593850" y="3401695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B27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1" name="bk object 441"/>
          <p:cNvSpPr/>
          <p:nvPr/>
        </p:nvSpPr>
        <p:spPr>
          <a:xfrm>
            <a:off x="1588769" y="3413759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" name="bk object 442"/>
          <p:cNvSpPr/>
          <p:nvPr/>
        </p:nvSpPr>
        <p:spPr>
          <a:xfrm>
            <a:off x="1590039" y="3411854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40" y="0"/>
                </a:lnTo>
              </a:path>
            </a:pathLst>
          </a:custGeom>
          <a:ln w="3175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3" name="bk object 443"/>
          <p:cNvSpPr/>
          <p:nvPr/>
        </p:nvSpPr>
        <p:spPr>
          <a:xfrm>
            <a:off x="1590039" y="3409950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09" y="0"/>
                </a:lnTo>
              </a:path>
            </a:pathLst>
          </a:custGeom>
          <a:ln w="3175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4" name="bk object 444"/>
          <p:cNvSpPr/>
          <p:nvPr/>
        </p:nvSpPr>
        <p:spPr>
          <a:xfrm>
            <a:off x="1586230" y="3421379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B47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5" name="bk object 445"/>
          <p:cNvSpPr/>
          <p:nvPr/>
        </p:nvSpPr>
        <p:spPr>
          <a:xfrm>
            <a:off x="1587500" y="3419475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B47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6" name="bk object 446"/>
          <p:cNvSpPr/>
          <p:nvPr/>
        </p:nvSpPr>
        <p:spPr>
          <a:xfrm>
            <a:off x="1587500" y="3417570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B47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7" name="bk object 447"/>
          <p:cNvSpPr/>
          <p:nvPr/>
        </p:nvSpPr>
        <p:spPr>
          <a:xfrm>
            <a:off x="1588769" y="3415665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B47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" name="bk object 448"/>
          <p:cNvSpPr/>
          <p:nvPr/>
        </p:nvSpPr>
        <p:spPr>
          <a:xfrm>
            <a:off x="1583689" y="3428365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09" y="0"/>
                </a:lnTo>
              </a:path>
            </a:pathLst>
          </a:custGeom>
          <a:ln w="3810">
            <a:solidFill>
              <a:srgbClr val="B5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9" name="bk object 449"/>
          <p:cNvSpPr/>
          <p:nvPr/>
        </p:nvSpPr>
        <p:spPr>
          <a:xfrm>
            <a:off x="1584960" y="3425190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09" y="0"/>
                </a:lnTo>
              </a:path>
            </a:pathLst>
          </a:custGeom>
          <a:ln w="3175">
            <a:solidFill>
              <a:srgbClr val="B5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0" name="bk object 450"/>
          <p:cNvSpPr/>
          <p:nvPr/>
        </p:nvSpPr>
        <p:spPr>
          <a:xfrm>
            <a:off x="1586230" y="3423284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B5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1" name="bk object 451"/>
          <p:cNvSpPr/>
          <p:nvPr/>
        </p:nvSpPr>
        <p:spPr>
          <a:xfrm>
            <a:off x="1581150" y="3435350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B67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2" name="bk object 452"/>
          <p:cNvSpPr/>
          <p:nvPr/>
        </p:nvSpPr>
        <p:spPr>
          <a:xfrm>
            <a:off x="1582419" y="3432175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809">
            <a:solidFill>
              <a:srgbClr val="B67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3" name="bk object 453"/>
          <p:cNvSpPr/>
          <p:nvPr/>
        </p:nvSpPr>
        <p:spPr>
          <a:xfrm>
            <a:off x="1578610" y="3442970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09" y="0"/>
                </a:lnTo>
              </a:path>
            </a:pathLst>
          </a:custGeom>
          <a:ln w="3175">
            <a:solidFill>
              <a:srgbClr val="B77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4" name="bk object 454"/>
          <p:cNvSpPr/>
          <p:nvPr/>
        </p:nvSpPr>
        <p:spPr>
          <a:xfrm>
            <a:off x="1579880" y="3439795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810">
            <a:solidFill>
              <a:srgbClr val="B77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5" name="bk object 455"/>
          <p:cNvSpPr/>
          <p:nvPr/>
        </p:nvSpPr>
        <p:spPr>
          <a:xfrm>
            <a:off x="1581150" y="3437254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B77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6" name="bk object 456"/>
          <p:cNvSpPr/>
          <p:nvPr/>
        </p:nvSpPr>
        <p:spPr>
          <a:xfrm>
            <a:off x="1576069" y="3450590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7" name="bk object 457"/>
          <p:cNvSpPr/>
          <p:nvPr/>
        </p:nvSpPr>
        <p:spPr>
          <a:xfrm>
            <a:off x="1576069" y="3448684"/>
            <a:ext cx="233679" cy="0"/>
          </a:xfrm>
          <a:custGeom>
            <a:avLst/>
            <a:gdLst/>
            <a:ahLst/>
            <a:cxnLst/>
            <a:rect l="l" t="t" r="r" b="b"/>
            <a:pathLst>
              <a:path w="233680">
                <a:moveTo>
                  <a:pt x="0" y="0"/>
                </a:moveTo>
                <a:lnTo>
                  <a:pt x="233680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8" name="bk object 458"/>
          <p:cNvSpPr/>
          <p:nvPr/>
        </p:nvSpPr>
        <p:spPr>
          <a:xfrm>
            <a:off x="1577339" y="3446779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09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9" name="bk object 459"/>
          <p:cNvSpPr/>
          <p:nvPr/>
        </p:nvSpPr>
        <p:spPr>
          <a:xfrm>
            <a:off x="1577339" y="3444875"/>
            <a:ext cx="233679" cy="0"/>
          </a:xfrm>
          <a:custGeom>
            <a:avLst/>
            <a:gdLst/>
            <a:ahLst/>
            <a:cxnLst/>
            <a:rect l="l" t="t" r="r" b="b"/>
            <a:pathLst>
              <a:path w="233680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0" name="bk object 460"/>
          <p:cNvSpPr/>
          <p:nvPr/>
        </p:nvSpPr>
        <p:spPr>
          <a:xfrm>
            <a:off x="1574800" y="3452495"/>
            <a:ext cx="233679" cy="0"/>
          </a:xfrm>
          <a:custGeom>
            <a:avLst/>
            <a:gdLst/>
            <a:ahLst/>
            <a:cxnLst/>
            <a:rect l="l" t="t" r="r" b="b"/>
            <a:pathLst>
              <a:path w="233680">
                <a:moveTo>
                  <a:pt x="0" y="0"/>
                </a:moveTo>
                <a:lnTo>
                  <a:pt x="233680" y="0"/>
                </a:lnTo>
              </a:path>
            </a:pathLst>
          </a:custGeom>
          <a:ln w="3175">
            <a:solidFill>
              <a:srgbClr val="B97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1" name="bk object 461"/>
          <p:cNvSpPr/>
          <p:nvPr/>
        </p:nvSpPr>
        <p:spPr>
          <a:xfrm>
            <a:off x="1573530" y="3457575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09" y="0"/>
                </a:lnTo>
              </a:path>
            </a:pathLst>
          </a:custGeom>
          <a:ln w="3175">
            <a:solidFill>
              <a:srgbClr val="B97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2" name="bk object 462"/>
          <p:cNvSpPr/>
          <p:nvPr/>
        </p:nvSpPr>
        <p:spPr>
          <a:xfrm>
            <a:off x="1573530" y="3456304"/>
            <a:ext cx="233679" cy="0"/>
          </a:xfrm>
          <a:custGeom>
            <a:avLst/>
            <a:gdLst/>
            <a:ahLst/>
            <a:cxnLst/>
            <a:rect l="l" t="t" r="r" b="b"/>
            <a:pathLst>
              <a:path w="233680">
                <a:moveTo>
                  <a:pt x="0" y="0"/>
                </a:moveTo>
                <a:lnTo>
                  <a:pt x="233680" y="0"/>
                </a:lnTo>
              </a:path>
            </a:pathLst>
          </a:custGeom>
          <a:ln w="3175">
            <a:solidFill>
              <a:srgbClr val="B97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3" name="bk object 463"/>
          <p:cNvSpPr/>
          <p:nvPr/>
        </p:nvSpPr>
        <p:spPr>
          <a:xfrm>
            <a:off x="1574800" y="3454400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B97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4" name="bk object 464"/>
          <p:cNvSpPr/>
          <p:nvPr/>
        </p:nvSpPr>
        <p:spPr>
          <a:xfrm>
            <a:off x="1570989" y="3465195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09" y="0"/>
                </a:lnTo>
              </a:path>
            </a:pathLst>
          </a:custGeom>
          <a:ln w="3175">
            <a:solidFill>
              <a:srgbClr val="BA7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5" name="bk object 465"/>
          <p:cNvSpPr/>
          <p:nvPr/>
        </p:nvSpPr>
        <p:spPr>
          <a:xfrm>
            <a:off x="1570989" y="3463290"/>
            <a:ext cx="233679" cy="0"/>
          </a:xfrm>
          <a:custGeom>
            <a:avLst/>
            <a:gdLst/>
            <a:ahLst/>
            <a:cxnLst/>
            <a:rect l="l" t="t" r="r" b="b"/>
            <a:pathLst>
              <a:path w="233680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BA7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6" name="bk object 466"/>
          <p:cNvSpPr/>
          <p:nvPr/>
        </p:nvSpPr>
        <p:spPr>
          <a:xfrm>
            <a:off x="1572260" y="3461384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09" y="0"/>
                </a:lnTo>
              </a:path>
            </a:pathLst>
          </a:custGeom>
          <a:ln w="3175">
            <a:solidFill>
              <a:srgbClr val="BA7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7" name="bk object 467"/>
          <p:cNvSpPr/>
          <p:nvPr/>
        </p:nvSpPr>
        <p:spPr>
          <a:xfrm>
            <a:off x="1572260" y="3459479"/>
            <a:ext cx="233679" cy="0"/>
          </a:xfrm>
          <a:custGeom>
            <a:avLst/>
            <a:gdLst/>
            <a:ahLst/>
            <a:cxnLst/>
            <a:rect l="l" t="t" r="r" b="b"/>
            <a:pathLst>
              <a:path w="233680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BA7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8" name="bk object 468"/>
          <p:cNvSpPr/>
          <p:nvPr/>
        </p:nvSpPr>
        <p:spPr>
          <a:xfrm>
            <a:off x="1586864" y="3472815"/>
            <a:ext cx="213995" cy="0"/>
          </a:xfrm>
          <a:custGeom>
            <a:avLst/>
            <a:gdLst/>
            <a:ahLst/>
            <a:cxnLst/>
            <a:rect l="l" t="t" r="r" b="b"/>
            <a:pathLst>
              <a:path w="213994">
                <a:moveTo>
                  <a:pt x="0" y="0"/>
                </a:moveTo>
                <a:lnTo>
                  <a:pt x="213994" y="0"/>
                </a:lnTo>
              </a:path>
            </a:pathLst>
          </a:custGeom>
          <a:ln w="3175">
            <a:solidFill>
              <a:srgbClr val="BB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9" name="bk object 469"/>
          <p:cNvSpPr/>
          <p:nvPr/>
        </p:nvSpPr>
        <p:spPr>
          <a:xfrm>
            <a:off x="1665604" y="3470275"/>
            <a:ext cx="136525" cy="0"/>
          </a:xfrm>
          <a:custGeom>
            <a:avLst/>
            <a:gdLst/>
            <a:ahLst/>
            <a:cxnLst/>
            <a:rect l="l" t="t" r="r" b="b"/>
            <a:pathLst>
              <a:path w="136525">
                <a:moveTo>
                  <a:pt x="0" y="0"/>
                </a:moveTo>
                <a:lnTo>
                  <a:pt x="136525" y="0"/>
                </a:lnTo>
              </a:path>
            </a:pathLst>
          </a:custGeom>
          <a:ln w="3810">
            <a:solidFill>
              <a:srgbClr val="BB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0" name="bk object 470"/>
          <p:cNvSpPr/>
          <p:nvPr/>
        </p:nvSpPr>
        <p:spPr>
          <a:xfrm>
            <a:off x="1764029" y="3465829"/>
            <a:ext cx="39370" cy="2540"/>
          </a:xfrm>
          <a:custGeom>
            <a:avLst/>
            <a:gdLst/>
            <a:ahLst/>
            <a:cxnLst/>
            <a:rect l="l" t="t" r="r" b="b"/>
            <a:pathLst>
              <a:path w="39369" h="2539">
                <a:moveTo>
                  <a:pt x="0" y="2539"/>
                </a:moveTo>
                <a:lnTo>
                  <a:pt x="39370" y="2539"/>
                </a:lnTo>
                <a:lnTo>
                  <a:pt x="39370" y="0"/>
                </a:lnTo>
                <a:lnTo>
                  <a:pt x="0" y="0"/>
                </a:lnTo>
                <a:lnTo>
                  <a:pt x="0" y="2539"/>
                </a:lnTo>
                <a:close/>
              </a:path>
            </a:pathLst>
          </a:custGeom>
          <a:solidFill>
            <a:srgbClr val="BB7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1" name="bk object 471"/>
          <p:cNvSpPr/>
          <p:nvPr/>
        </p:nvSpPr>
        <p:spPr>
          <a:xfrm>
            <a:off x="1565910" y="3478529"/>
            <a:ext cx="233679" cy="0"/>
          </a:xfrm>
          <a:custGeom>
            <a:avLst/>
            <a:gdLst/>
            <a:ahLst/>
            <a:cxnLst/>
            <a:rect l="l" t="t" r="r" b="b"/>
            <a:pathLst>
              <a:path w="233680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BC7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2" name="bk object 472"/>
          <p:cNvSpPr/>
          <p:nvPr/>
        </p:nvSpPr>
        <p:spPr>
          <a:xfrm>
            <a:off x="1565910" y="3476625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BC7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3" name="bk object 473"/>
          <p:cNvSpPr/>
          <p:nvPr/>
        </p:nvSpPr>
        <p:spPr>
          <a:xfrm>
            <a:off x="1567180" y="3474720"/>
            <a:ext cx="233679" cy="0"/>
          </a:xfrm>
          <a:custGeom>
            <a:avLst/>
            <a:gdLst/>
            <a:ahLst/>
            <a:cxnLst/>
            <a:rect l="l" t="t" r="r" b="b"/>
            <a:pathLst>
              <a:path w="233680">
                <a:moveTo>
                  <a:pt x="0" y="0"/>
                </a:moveTo>
                <a:lnTo>
                  <a:pt x="233680" y="0"/>
                </a:lnTo>
              </a:path>
            </a:pathLst>
          </a:custGeom>
          <a:ln w="3175">
            <a:solidFill>
              <a:srgbClr val="BC7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4" name="bk object 474"/>
          <p:cNvSpPr/>
          <p:nvPr/>
        </p:nvSpPr>
        <p:spPr>
          <a:xfrm>
            <a:off x="1563369" y="3484245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BD7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5" name="bk object 475"/>
          <p:cNvSpPr/>
          <p:nvPr/>
        </p:nvSpPr>
        <p:spPr>
          <a:xfrm>
            <a:off x="1564639" y="3482340"/>
            <a:ext cx="233679" cy="0"/>
          </a:xfrm>
          <a:custGeom>
            <a:avLst/>
            <a:gdLst/>
            <a:ahLst/>
            <a:cxnLst/>
            <a:rect l="l" t="t" r="r" b="b"/>
            <a:pathLst>
              <a:path w="233680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BD7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6" name="bk object 476"/>
          <p:cNvSpPr/>
          <p:nvPr/>
        </p:nvSpPr>
        <p:spPr>
          <a:xfrm>
            <a:off x="1564639" y="3480434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49" y="0"/>
                </a:lnTo>
              </a:path>
            </a:pathLst>
          </a:custGeom>
          <a:ln w="3175">
            <a:solidFill>
              <a:srgbClr val="BD7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7" name="bk object 477"/>
          <p:cNvSpPr/>
          <p:nvPr/>
        </p:nvSpPr>
        <p:spPr>
          <a:xfrm>
            <a:off x="1563369" y="3486150"/>
            <a:ext cx="233679" cy="0"/>
          </a:xfrm>
          <a:custGeom>
            <a:avLst/>
            <a:gdLst/>
            <a:ahLst/>
            <a:cxnLst/>
            <a:rect l="l" t="t" r="r" b="b"/>
            <a:pathLst>
              <a:path w="233680">
                <a:moveTo>
                  <a:pt x="0" y="0"/>
                </a:moveTo>
                <a:lnTo>
                  <a:pt x="233680" y="0"/>
                </a:lnTo>
              </a:path>
            </a:pathLst>
          </a:custGeom>
          <a:ln w="3175">
            <a:solidFill>
              <a:srgbClr val="BD7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8" name="bk object 478"/>
          <p:cNvSpPr/>
          <p:nvPr/>
        </p:nvSpPr>
        <p:spPr>
          <a:xfrm>
            <a:off x="1559560" y="3494404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9" name="bk object 479"/>
          <p:cNvSpPr/>
          <p:nvPr/>
        </p:nvSpPr>
        <p:spPr>
          <a:xfrm>
            <a:off x="1560830" y="3493134"/>
            <a:ext cx="233679" cy="0"/>
          </a:xfrm>
          <a:custGeom>
            <a:avLst/>
            <a:gdLst/>
            <a:ahLst/>
            <a:cxnLst/>
            <a:rect l="l" t="t" r="r" b="b"/>
            <a:pathLst>
              <a:path w="233680">
                <a:moveTo>
                  <a:pt x="0" y="0"/>
                </a:moveTo>
                <a:lnTo>
                  <a:pt x="233680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0" name="bk object 480"/>
          <p:cNvSpPr/>
          <p:nvPr/>
        </p:nvSpPr>
        <p:spPr>
          <a:xfrm>
            <a:off x="1560830" y="3491865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1" name="bk object 481"/>
          <p:cNvSpPr/>
          <p:nvPr/>
        </p:nvSpPr>
        <p:spPr>
          <a:xfrm>
            <a:off x="1562100" y="3489959"/>
            <a:ext cx="233679" cy="0"/>
          </a:xfrm>
          <a:custGeom>
            <a:avLst/>
            <a:gdLst/>
            <a:ahLst/>
            <a:cxnLst/>
            <a:rect l="l" t="t" r="r" b="b"/>
            <a:pathLst>
              <a:path w="233680">
                <a:moveTo>
                  <a:pt x="0" y="0"/>
                </a:moveTo>
                <a:lnTo>
                  <a:pt x="233680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2" name="bk object 482"/>
          <p:cNvSpPr/>
          <p:nvPr/>
        </p:nvSpPr>
        <p:spPr>
          <a:xfrm>
            <a:off x="1562100" y="3488054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" name="bk object 483"/>
          <p:cNvSpPr/>
          <p:nvPr/>
        </p:nvSpPr>
        <p:spPr>
          <a:xfrm>
            <a:off x="1559560" y="3496945"/>
            <a:ext cx="233679" cy="0"/>
          </a:xfrm>
          <a:custGeom>
            <a:avLst/>
            <a:gdLst/>
            <a:ahLst/>
            <a:cxnLst/>
            <a:rect l="l" t="t" r="r" b="b"/>
            <a:pathLst>
              <a:path w="233680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BE8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4" name="bk object 484"/>
          <p:cNvSpPr/>
          <p:nvPr/>
        </p:nvSpPr>
        <p:spPr>
          <a:xfrm>
            <a:off x="1559560" y="3495675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BE8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5" name="bk object 485"/>
          <p:cNvSpPr/>
          <p:nvPr/>
        </p:nvSpPr>
        <p:spPr>
          <a:xfrm>
            <a:off x="1558289" y="3500754"/>
            <a:ext cx="233679" cy="0"/>
          </a:xfrm>
          <a:custGeom>
            <a:avLst/>
            <a:gdLst/>
            <a:ahLst/>
            <a:cxnLst/>
            <a:rect l="l" t="t" r="r" b="b"/>
            <a:pathLst>
              <a:path w="233680">
                <a:moveTo>
                  <a:pt x="0" y="0"/>
                </a:moveTo>
                <a:lnTo>
                  <a:pt x="233680" y="0"/>
                </a:lnTo>
              </a:path>
            </a:pathLst>
          </a:custGeom>
          <a:ln w="3175">
            <a:solidFill>
              <a:srgbClr val="BE8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6" name="bk object 486"/>
          <p:cNvSpPr/>
          <p:nvPr/>
        </p:nvSpPr>
        <p:spPr>
          <a:xfrm>
            <a:off x="1558289" y="3498850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49" y="0"/>
                </a:lnTo>
              </a:path>
            </a:pathLst>
          </a:custGeom>
          <a:ln w="3175">
            <a:solidFill>
              <a:srgbClr val="BE8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7" name="bk object 487"/>
          <p:cNvSpPr/>
          <p:nvPr/>
        </p:nvSpPr>
        <p:spPr>
          <a:xfrm>
            <a:off x="1554480" y="3508375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BF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8" name="bk object 488"/>
          <p:cNvSpPr/>
          <p:nvPr/>
        </p:nvSpPr>
        <p:spPr>
          <a:xfrm>
            <a:off x="1555750" y="3506470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BF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9" name="bk object 489"/>
          <p:cNvSpPr/>
          <p:nvPr/>
        </p:nvSpPr>
        <p:spPr>
          <a:xfrm>
            <a:off x="1557019" y="3504565"/>
            <a:ext cx="233679" cy="0"/>
          </a:xfrm>
          <a:custGeom>
            <a:avLst/>
            <a:gdLst/>
            <a:ahLst/>
            <a:cxnLst/>
            <a:rect l="l" t="t" r="r" b="b"/>
            <a:pathLst>
              <a:path w="233680">
                <a:moveTo>
                  <a:pt x="0" y="0"/>
                </a:moveTo>
                <a:lnTo>
                  <a:pt x="233680" y="0"/>
                </a:lnTo>
              </a:path>
            </a:pathLst>
          </a:custGeom>
          <a:ln w="3175">
            <a:solidFill>
              <a:srgbClr val="BF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0" name="bk object 490"/>
          <p:cNvSpPr/>
          <p:nvPr/>
        </p:nvSpPr>
        <p:spPr>
          <a:xfrm>
            <a:off x="1557019" y="3502659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BF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1" name="bk object 491"/>
          <p:cNvSpPr/>
          <p:nvPr/>
        </p:nvSpPr>
        <p:spPr>
          <a:xfrm>
            <a:off x="1551939" y="3515995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49" y="0"/>
                </a:lnTo>
              </a:path>
            </a:pathLst>
          </a:custGeom>
          <a:ln w="3175">
            <a:solidFill>
              <a:srgbClr val="C0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2" name="bk object 492"/>
          <p:cNvSpPr/>
          <p:nvPr/>
        </p:nvSpPr>
        <p:spPr>
          <a:xfrm>
            <a:off x="1553210" y="3513454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810">
            <a:solidFill>
              <a:srgbClr val="C0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3" name="bk object 493"/>
          <p:cNvSpPr/>
          <p:nvPr/>
        </p:nvSpPr>
        <p:spPr>
          <a:xfrm>
            <a:off x="1554480" y="3510279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C0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4" name="bk object 494"/>
          <p:cNvSpPr/>
          <p:nvPr/>
        </p:nvSpPr>
        <p:spPr>
          <a:xfrm>
            <a:off x="1550669" y="3521075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809">
            <a:solidFill>
              <a:srgbClr val="C18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5" name="bk object 495"/>
          <p:cNvSpPr/>
          <p:nvPr/>
        </p:nvSpPr>
        <p:spPr>
          <a:xfrm>
            <a:off x="1551939" y="3517900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49" y="0"/>
                </a:lnTo>
              </a:path>
            </a:pathLst>
          </a:custGeom>
          <a:ln w="3175">
            <a:solidFill>
              <a:srgbClr val="C18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6" name="bk object 496"/>
          <p:cNvSpPr/>
          <p:nvPr/>
        </p:nvSpPr>
        <p:spPr>
          <a:xfrm>
            <a:off x="1546860" y="3529965"/>
            <a:ext cx="236220" cy="0"/>
          </a:xfrm>
          <a:custGeom>
            <a:avLst/>
            <a:gdLst/>
            <a:ahLst/>
            <a:cxnLst/>
            <a:rect l="l" t="t" r="r" b="b"/>
            <a:pathLst>
              <a:path w="236219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7" name="bk object 497"/>
          <p:cNvSpPr/>
          <p:nvPr/>
        </p:nvSpPr>
        <p:spPr>
          <a:xfrm>
            <a:off x="1548130" y="3528059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8" name="bk object 498"/>
          <p:cNvSpPr/>
          <p:nvPr/>
        </p:nvSpPr>
        <p:spPr>
          <a:xfrm>
            <a:off x="1548130" y="3526154"/>
            <a:ext cx="236220" cy="0"/>
          </a:xfrm>
          <a:custGeom>
            <a:avLst/>
            <a:gdLst/>
            <a:ahLst/>
            <a:cxnLst/>
            <a:rect l="l" t="t" r="r" b="b"/>
            <a:pathLst>
              <a:path w="236219">
                <a:moveTo>
                  <a:pt x="0" y="0"/>
                </a:moveTo>
                <a:lnTo>
                  <a:pt x="236219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9" name="bk object 499"/>
          <p:cNvSpPr/>
          <p:nvPr/>
        </p:nvSpPr>
        <p:spPr>
          <a:xfrm>
            <a:off x="1549400" y="3524250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0" name="bk object 500"/>
          <p:cNvSpPr/>
          <p:nvPr/>
        </p:nvSpPr>
        <p:spPr>
          <a:xfrm>
            <a:off x="1544319" y="3537584"/>
            <a:ext cx="236220" cy="0"/>
          </a:xfrm>
          <a:custGeom>
            <a:avLst/>
            <a:gdLst/>
            <a:ahLst/>
            <a:cxnLst/>
            <a:rect l="l" t="t" r="r" b="b"/>
            <a:pathLst>
              <a:path w="236219">
                <a:moveTo>
                  <a:pt x="0" y="0"/>
                </a:moveTo>
                <a:lnTo>
                  <a:pt x="236219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1" name="bk object 501"/>
          <p:cNvSpPr/>
          <p:nvPr/>
        </p:nvSpPr>
        <p:spPr>
          <a:xfrm>
            <a:off x="1545589" y="3535679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49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2" name="bk object 502"/>
          <p:cNvSpPr/>
          <p:nvPr/>
        </p:nvSpPr>
        <p:spPr>
          <a:xfrm>
            <a:off x="1545589" y="3533775"/>
            <a:ext cx="236220" cy="0"/>
          </a:xfrm>
          <a:custGeom>
            <a:avLst/>
            <a:gdLst/>
            <a:ahLst/>
            <a:cxnLst/>
            <a:rect l="l" t="t" r="r" b="b"/>
            <a:pathLst>
              <a:path w="236219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3" name="bk object 503"/>
          <p:cNvSpPr/>
          <p:nvPr/>
        </p:nvSpPr>
        <p:spPr>
          <a:xfrm>
            <a:off x="1546860" y="3531870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4" name="bk object 504"/>
          <p:cNvSpPr/>
          <p:nvPr/>
        </p:nvSpPr>
        <p:spPr>
          <a:xfrm>
            <a:off x="1541780" y="3543934"/>
            <a:ext cx="236220" cy="0"/>
          </a:xfrm>
          <a:custGeom>
            <a:avLst/>
            <a:gdLst/>
            <a:ahLst/>
            <a:cxnLst/>
            <a:rect l="l" t="t" r="r" b="b"/>
            <a:pathLst>
              <a:path w="236219">
                <a:moveTo>
                  <a:pt x="0" y="0"/>
                </a:moveTo>
                <a:lnTo>
                  <a:pt x="236219" y="0"/>
                </a:lnTo>
              </a:path>
            </a:pathLst>
          </a:custGeom>
          <a:ln w="3175">
            <a:solidFill>
              <a:srgbClr val="C48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5" name="bk object 505"/>
          <p:cNvSpPr/>
          <p:nvPr/>
        </p:nvSpPr>
        <p:spPr>
          <a:xfrm>
            <a:off x="1543050" y="3542665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C48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6" name="bk object 506"/>
          <p:cNvSpPr/>
          <p:nvPr/>
        </p:nvSpPr>
        <p:spPr>
          <a:xfrm>
            <a:off x="1543050" y="3541395"/>
            <a:ext cx="236220" cy="0"/>
          </a:xfrm>
          <a:custGeom>
            <a:avLst/>
            <a:gdLst/>
            <a:ahLst/>
            <a:cxnLst/>
            <a:rect l="l" t="t" r="r" b="b"/>
            <a:pathLst>
              <a:path w="236219">
                <a:moveTo>
                  <a:pt x="0" y="0"/>
                </a:moveTo>
                <a:lnTo>
                  <a:pt x="236219" y="0"/>
                </a:lnTo>
              </a:path>
            </a:pathLst>
          </a:custGeom>
          <a:ln w="3175">
            <a:solidFill>
              <a:srgbClr val="C48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7" name="bk object 507"/>
          <p:cNvSpPr/>
          <p:nvPr/>
        </p:nvSpPr>
        <p:spPr>
          <a:xfrm>
            <a:off x="1544319" y="3539490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C48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8" name="bk object 508"/>
          <p:cNvSpPr/>
          <p:nvPr/>
        </p:nvSpPr>
        <p:spPr>
          <a:xfrm>
            <a:off x="1539239" y="3551554"/>
            <a:ext cx="236220" cy="0"/>
          </a:xfrm>
          <a:custGeom>
            <a:avLst/>
            <a:gdLst/>
            <a:ahLst/>
            <a:cxnLst/>
            <a:rect l="l" t="t" r="r" b="b"/>
            <a:pathLst>
              <a:path w="236219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9" name="bk object 509"/>
          <p:cNvSpPr/>
          <p:nvPr/>
        </p:nvSpPr>
        <p:spPr>
          <a:xfrm>
            <a:off x="1540510" y="3549015"/>
            <a:ext cx="236220" cy="0"/>
          </a:xfrm>
          <a:custGeom>
            <a:avLst/>
            <a:gdLst/>
            <a:ahLst/>
            <a:cxnLst/>
            <a:rect l="l" t="t" r="r" b="b"/>
            <a:pathLst>
              <a:path w="236219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809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0" name="bk object 510"/>
          <p:cNvSpPr/>
          <p:nvPr/>
        </p:nvSpPr>
        <p:spPr>
          <a:xfrm>
            <a:off x="1541780" y="3546475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1" name="bk object 511"/>
          <p:cNvSpPr/>
          <p:nvPr/>
        </p:nvSpPr>
        <p:spPr>
          <a:xfrm>
            <a:off x="1541780" y="3545204"/>
            <a:ext cx="236220" cy="0"/>
          </a:xfrm>
          <a:custGeom>
            <a:avLst/>
            <a:gdLst/>
            <a:ahLst/>
            <a:cxnLst/>
            <a:rect l="l" t="t" r="r" b="b"/>
            <a:pathLst>
              <a:path w="236219">
                <a:moveTo>
                  <a:pt x="0" y="0"/>
                </a:moveTo>
                <a:lnTo>
                  <a:pt x="236219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2" name="bk object 512"/>
          <p:cNvSpPr/>
          <p:nvPr/>
        </p:nvSpPr>
        <p:spPr>
          <a:xfrm>
            <a:off x="1539239" y="3553459"/>
            <a:ext cx="236220" cy="0"/>
          </a:xfrm>
          <a:custGeom>
            <a:avLst/>
            <a:gdLst/>
            <a:ahLst/>
            <a:cxnLst/>
            <a:rect l="l" t="t" r="r" b="b"/>
            <a:pathLst>
              <a:path w="236219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3" name="bk object 513"/>
          <p:cNvSpPr/>
          <p:nvPr/>
        </p:nvSpPr>
        <p:spPr>
          <a:xfrm>
            <a:off x="1536700" y="3559175"/>
            <a:ext cx="236220" cy="0"/>
          </a:xfrm>
          <a:custGeom>
            <a:avLst/>
            <a:gdLst/>
            <a:ahLst/>
            <a:cxnLst/>
            <a:rect l="l" t="t" r="r" b="b"/>
            <a:pathLst>
              <a:path w="236219">
                <a:moveTo>
                  <a:pt x="0" y="0"/>
                </a:moveTo>
                <a:lnTo>
                  <a:pt x="236219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4" name="bk object 514"/>
          <p:cNvSpPr/>
          <p:nvPr/>
        </p:nvSpPr>
        <p:spPr>
          <a:xfrm>
            <a:off x="1536700" y="3557904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5" name="bk object 515"/>
          <p:cNvSpPr/>
          <p:nvPr/>
        </p:nvSpPr>
        <p:spPr>
          <a:xfrm>
            <a:off x="1537969" y="3556000"/>
            <a:ext cx="236220" cy="0"/>
          </a:xfrm>
          <a:custGeom>
            <a:avLst/>
            <a:gdLst/>
            <a:ahLst/>
            <a:cxnLst/>
            <a:rect l="l" t="t" r="r" b="b"/>
            <a:pathLst>
              <a:path w="236219">
                <a:moveTo>
                  <a:pt x="0" y="0"/>
                </a:moveTo>
                <a:lnTo>
                  <a:pt x="236219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6" name="bk object 516"/>
          <p:cNvSpPr/>
          <p:nvPr/>
        </p:nvSpPr>
        <p:spPr>
          <a:xfrm>
            <a:off x="1534160" y="3565525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7" name="bk object 517"/>
          <p:cNvSpPr/>
          <p:nvPr/>
        </p:nvSpPr>
        <p:spPr>
          <a:xfrm>
            <a:off x="1535430" y="3563620"/>
            <a:ext cx="236220" cy="0"/>
          </a:xfrm>
          <a:custGeom>
            <a:avLst/>
            <a:gdLst/>
            <a:ahLst/>
            <a:cxnLst/>
            <a:rect l="l" t="t" r="r" b="b"/>
            <a:pathLst>
              <a:path w="236219">
                <a:moveTo>
                  <a:pt x="0" y="0"/>
                </a:moveTo>
                <a:lnTo>
                  <a:pt x="236219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8" name="bk object 518"/>
          <p:cNvSpPr/>
          <p:nvPr/>
        </p:nvSpPr>
        <p:spPr>
          <a:xfrm>
            <a:off x="1535430" y="3561715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9" name="bk object 519"/>
          <p:cNvSpPr/>
          <p:nvPr/>
        </p:nvSpPr>
        <p:spPr>
          <a:xfrm>
            <a:off x="1536700" y="3560445"/>
            <a:ext cx="236220" cy="0"/>
          </a:xfrm>
          <a:custGeom>
            <a:avLst/>
            <a:gdLst/>
            <a:ahLst/>
            <a:cxnLst/>
            <a:rect l="l" t="t" r="r" b="b"/>
            <a:pathLst>
              <a:path w="236219">
                <a:moveTo>
                  <a:pt x="0" y="0"/>
                </a:moveTo>
                <a:lnTo>
                  <a:pt x="236219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0" name="bk object 520"/>
          <p:cNvSpPr/>
          <p:nvPr/>
        </p:nvSpPr>
        <p:spPr>
          <a:xfrm>
            <a:off x="1531619" y="3573145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C8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1" name="bk object 521"/>
          <p:cNvSpPr/>
          <p:nvPr/>
        </p:nvSpPr>
        <p:spPr>
          <a:xfrm>
            <a:off x="1532889" y="3571240"/>
            <a:ext cx="236220" cy="0"/>
          </a:xfrm>
          <a:custGeom>
            <a:avLst/>
            <a:gdLst/>
            <a:ahLst/>
            <a:cxnLst/>
            <a:rect l="l" t="t" r="r" b="b"/>
            <a:pathLst>
              <a:path w="236219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C8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2" name="bk object 522"/>
          <p:cNvSpPr/>
          <p:nvPr/>
        </p:nvSpPr>
        <p:spPr>
          <a:xfrm>
            <a:off x="1532889" y="3569334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90" y="0"/>
                </a:lnTo>
              </a:path>
            </a:pathLst>
          </a:custGeom>
          <a:ln w="3175">
            <a:solidFill>
              <a:srgbClr val="C8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3" name="bk object 523"/>
          <p:cNvSpPr/>
          <p:nvPr/>
        </p:nvSpPr>
        <p:spPr>
          <a:xfrm>
            <a:off x="1534160" y="3567429"/>
            <a:ext cx="236220" cy="0"/>
          </a:xfrm>
          <a:custGeom>
            <a:avLst/>
            <a:gdLst/>
            <a:ahLst/>
            <a:cxnLst/>
            <a:rect l="l" t="t" r="r" b="b"/>
            <a:pathLst>
              <a:path w="236219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C8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4" name="bk object 524"/>
          <p:cNvSpPr/>
          <p:nvPr/>
        </p:nvSpPr>
        <p:spPr>
          <a:xfrm>
            <a:off x="1529080" y="3580129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C98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5" name="bk object 525"/>
          <p:cNvSpPr/>
          <p:nvPr/>
        </p:nvSpPr>
        <p:spPr>
          <a:xfrm>
            <a:off x="1530350" y="3578225"/>
            <a:ext cx="236220" cy="0"/>
          </a:xfrm>
          <a:custGeom>
            <a:avLst/>
            <a:gdLst/>
            <a:ahLst/>
            <a:cxnLst/>
            <a:rect l="l" t="t" r="r" b="b"/>
            <a:pathLst>
              <a:path w="236219">
                <a:moveTo>
                  <a:pt x="0" y="0"/>
                </a:moveTo>
                <a:lnTo>
                  <a:pt x="236219" y="0"/>
                </a:lnTo>
              </a:path>
            </a:pathLst>
          </a:custGeom>
          <a:ln w="3175">
            <a:solidFill>
              <a:srgbClr val="C98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6" name="bk object 526"/>
          <p:cNvSpPr/>
          <p:nvPr/>
        </p:nvSpPr>
        <p:spPr>
          <a:xfrm>
            <a:off x="1530350" y="3576320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C98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7" name="bk object 527"/>
          <p:cNvSpPr/>
          <p:nvPr/>
        </p:nvSpPr>
        <p:spPr>
          <a:xfrm>
            <a:off x="1531619" y="3574415"/>
            <a:ext cx="236220" cy="0"/>
          </a:xfrm>
          <a:custGeom>
            <a:avLst/>
            <a:gdLst/>
            <a:ahLst/>
            <a:cxnLst/>
            <a:rect l="l" t="t" r="r" b="b"/>
            <a:pathLst>
              <a:path w="236219">
                <a:moveTo>
                  <a:pt x="0" y="0"/>
                </a:moveTo>
                <a:lnTo>
                  <a:pt x="236219" y="0"/>
                </a:lnTo>
              </a:path>
            </a:pathLst>
          </a:custGeom>
          <a:ln w="3175">
            <a:solidFill>
              <a:srgbClr val="C98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8" name="bk object 528"/>
          <p:cNvSpPr/>
          <p:nvPr/>
        </p:nvSpPr>
        <p:spPr>
          <a:xfrm>
            <a:off x="1527810" y="3585845"/>
            <a:ext cx="236220" cy="0"/>
          </a:xfrm>
          <a:custGeom>
            <a:avLst/>
            <a:gdLst/>
            <a:ahLst/>
            <a:cxnLst/>
            <a:rect l="l" t="t" r="r" b="b"/>
            <a:pathLst>
              <a:path w="236219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9" name="bk object 529"/>
          <p:cNvSpPr/>
          <p:nvPr/>
        </p:nvSpPr>
        <p:spPr>
          <a:xfrm>
            <a:off x="1527810" y="3583940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90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0" name="bk object 530"/>
          <p:cNvSpPr/>
          <p:nvPr/>
        </p:nvSpPr>
        <p:spPr>
          <a:xfrm>
            <a:off x="1529080" y="3582034"/>
            <a:ext cx="236220" cy="0"/>
          </a:xfrm>
          <a:custGeom>
            <a:avLst/>
            <a:gdLst/>
            <a:ahLst/>
            <a:cxnLst/>
            <a:rect l="l" t="t" r="r" b="b"/>
            <a:pathLst>
              <a:path w="236219">
                <a:moveTo>
                  <a:pt x="0" y="0"/>
                </a:moveTo>
                <a:lnTo>
                  <a:pt x="236219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1" name="bk object 531"/>
          <p:cNvSpPr/>
          <p:nvPr/>
        </p:nvSpPr>
        <p:spPr>
          <a:xfrm>
            <a:off x="1526539" y="3587115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90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2" name="bk object 532"/>
          <p:cNvSpPr/>
          <p:nvPr/>
        </p:nvSpPr>
        <p:spPr>
          <a:xfrm>
            <a:off x="1524000" y="3594100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3" name="bk object 533"/>
          <p:cNvSpPr/>
          <p:nvPr/>
        </p:nvSpPr>
        <p:spPr>
          <a:xfrm>
            <a:off x="1525269" y="3591559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4" name="bk object 534"/>
          <p:cNvSpPr/>
          <p:nvPr/>
        </p:nvSpPr>
        <p:spPr>
          <a:xfrm>
            <a:off x="1526539" y="3589654"/>
            <a:ext cx="236220" cy="0"/>
          </a:xfrm>
          <a:custGeom>
            <a:avLst/>
            <a:gdLst/>
            <a:ahLst/>
            <a:cxnLst/>
            <a:rect l="l" t="t" r="r" b="b"/>
            <a:pathLst>
              <a:path w="236219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5" name="bk object 535"/>
          <p:cNvSpPr/>
          <p:nvPr/>
        </p:nvSpPr>
        <p:spPr>
          <a:xfrm>
            <a:off x="1526539" y="3588384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90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6" name="bk object 536"/>
          <p:cNvSpPr/>
          <p:nvPr/>
        </p:nvSpPr>
        <p:spPr>
          <a:xfrm>
            <a:off x="1521460" y="3601720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90" y="0"/>
                </a:lnTo>
              </a:path>
            </a:pathLst>
          </a:custGeom>
          <a:ln w="3175">
            <a:solidFill>
              <a:srgbClr val="CC9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7" name="bk object 537"/>
          <p:cNvSpPr/>
          <p:nvPr/>
        </p:nvSpPr>
        <p:spPr>
          <a:xfrm>
            <a:off x="1522730" y="3598545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810">
            <a:solidFill>
              <a:srgbClr val="CC9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8" name="bk object 538"/>
          <p:cNvSpPr/>
          <p:nvPr/>
        </p:nvSpPr>
        <p:spPr>
          <a:xfrm>
            <a:off x="1524000" y="3596004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CC9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9" name="bk object 539"/>
          <p:cNvSpPr/>
          <p:nvPr/>
        </p:nvSpPr>
        <p:spPr>
          <a:xfrm>
            <a:off x="1518919" y="3607434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CD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0" name="bk object 540"/>
          <p:cNvSpPr/>
          <p:nvPr/>
        </p:nvSpPr>
        <p:spPr>
          <a:xfrm>
            <a:off x="1520189" y="3605529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90" y="0"/>
                </a:lnTo>
              </a:path>
            </a:pathLst>
          </a:custGeom>
          <a:ln w="3175">
            <a:solidFill>
              <a:srgbClr val="CD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1" name="bk object 541"/>
          <p:cNvSpPr/>
          <p:nvPr/>
        </p:nvSpPr>
        <p:spPr>
          <a:xfrm>
            <a:off x="1521460" y="3603625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90" y="0"/>
                </a:lnTo>
              </a:path>
            </a:pathLst>
          </a:custGeom>
          <a:ln w="3175">
            <a:solidFill>
              <a:srgbClr val="CD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2" name="bk object 542"/>
          <p:cNvSpPr/>
          <p:nvPr/>
        </p:nvSpPr>
        <p:spPr>
          <a:xfrm>
            <a:off x="1518919" y="3608704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90" y="0"/>
                </a:lnTo>
              </a:path>
            </a:pathLst>
          </a:custGeom>
          <a:ln w="3175">
            <a:solidFill>
              <a:srgbClr val="CD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3" name="bk object 543"/>
          <p:cNvSpPr/>
          <p:nvPr/>
        </p:nvSpPr>
        <p:spPr>
          <a:xfrm>
            <a:off x="1516380" y="3615054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4" name="bk object 544"/>
          <p:cNvSpPr/>
          <p:nvPr/>
        </p:nvSpPr>
        <p:spPr>
          <a:xfrm>
            <a:off x="1517650" y="3613150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5" name="bk object 545"/>
          <p:cNvSpPr/>
          <p:nvPr/>
        </p:nvSpPr>
        <p:spPr>
          <a:xfrm>
            <a:off x="1517650" y="3611245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6" name="bk object 546"/>
          <p:cNvSpPr/>
          <p:nvPr/>
        </p:nvSpPr>
        <p:spPr>
          <a:xfrm>
            <a:off x="1518919" y="3609975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7" name="bk object 547"/>
          <p:cNvSpPr/>
          <p:nvPr/>
        </p:nvSpPr>
        <p:spPr>
          <a:xfrm>
            <a:off x="1516380" y="3616325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8" name="bk object 548"/>
          <p:cNvSpPr/>
          <p:nvPr/>
        </p:nvSpPr>
        <p:spPr>
          <a:xfrm>
            <a:off x="1515110" y="3620770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90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9" name="bk object 549"/>
          <p:cNvSpPr/>
          <p:nvPr/>
        </p:nvSpPr>
        <p:spPr>
          <a:xfrm>
            <a:off x="1515110" y="3618865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59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0" name="bk object 550"/>
          <p:cNvSpPr/>
          <p:nvPr/>
        </p:nvSpPr>
        <p:spPr>
          <a:xfrm>
            <a:off x="1516380" y="3617595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1" name="bk object 551"/>
          <p:cNvSpPr/>
          <p:nvPr/>
        </p:nvSpPr>
        <p:spPr>
          <a:xfrm>
            <a:off x="1513839" y="3623945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90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2" name="bk object 552"/>
          <p:cNvSpPr/>
          <p:nvPr/>
        </p:nvSpPr>
        <p:spPr>
          <a:xfrm>
            <a:off x="1513839" y="3622675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59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3" name="bk object 553"/>
          <p:cNvSpPr/>
          <p:nvPr/>
        </p:nvSpPr>
        <p:spPr>
          <a:xfrm>
            <a:off x="1511300" y="3629659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D09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4" name="bk object 554"/>
          <p:cNvSpPr/>
          <p:nvPr/>
        </p:nvSpPr>
        <p:spPr>
          <a:xfrm>
            <a:off x="1512569" y="3626484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809">
            <a:solidFill>
              <a:srgbClr val="D09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5" name="bk object 555"/>
          <p:cNvSpPr/>
          <p:nvPr/>
        </p:nvSpPr>
        <p:spPr>
          <a:xfrm>
            <a:off x="1508760" y="3637279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59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6" name="bk object 556"/>
          <p:cNvSpPr/>
          <p:nvPr/>
        </p:nvSpPr>
        <p:spPr>
          <a:xfrm>
            <a:off x="1510030" y="3634104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810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7" name="bk object 557"/>
          <p:cNvSpPr/>
          <p:nvPr/>
        </p:nvSpPr>
        <p:spPr>
          <a:xfrm>
            <a:off x="1511300" y="3631565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8" name="bk object 558"/>
          <p:cNvSpPr/>
          <p:nvPr/>
        </p:nvSpPr>
        <p:spPr>
          <a:xfrm>
            <a:off x="1508760" y="3639184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59" y="0"/>
                </a:lnTo>
              </a:path>
            </a:pathLst>
          </a:custGeom>
          <a:ln w="3175">
            <a:solidFill>
              <a:srgbClr val="D29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9" name="bk object 559"/>
          <p:cNvSpPr/>
          <p:nvPr/>
        </p:nvSpPr>
        <p:spPr>
          <a:xfrm>
            <a:off x="1506219" y="364490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D29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0" name="bk object 560"/>
          <p:cNvSpPr/>
          <p:nvPr/>
        </p:nvSpPr>
        <p:spPr>
          <a:xfrm>
            <a:off x="1506219" y="3642995"/>
            <a:ext cx="240029" cy="0"/>
          </a:xfrm>
          <a:custGeom>
            <a:avLst/>
            <a:gdLst/>
            <a:ahLst/>
            <a:cxnLst/>
            <a:rect l="l" t="t" r="r" b="b"/>
            <a:pathLst>
              <a:path w="240030">
                <a:moveTo>
                  <a:pt x="0" y="0"/>
                </a:moveTo>
                <a:lnTo>
                  <a:pt x="240030" y="0"/>
                </a:lnTo>
              </a:path>
            </a:pathLst>
          </a:custGeom>
          <a:ln w="3175">
            <a:solidFill>
              <a:srgbClr val="D29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1" name="bk object 561"/>
          <p:cNvSpPr/>
          <p:nvPr/>
        </p:nvSpPr>
        <p:spPr>
          <a:xfrm>
            <a:off x="1507489" y="364109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59" y="0"/>
                </a:lnTo>
              </a:path>
            </a:pathLst>
          </a:custGeom>
          <a:ln w="3175">
            <a:solidFill>
              <a:srgbClr val="D29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2" name="bk object 562"/>
          <p:cNvSpPr/>
          <p:nvPr/>
        </p:nvSpPr>
        <p:spPr>
          <a:xfrm>
            <a:off x="1504950" y="3646804"/>
            <a:ext cx="240029" cy="0"/>
          </a:xfrm>
          <a:custGeom>
            <a:avLst/>
            <a:gdLst/>
            <a:ahLst/>
            <a:cxnLst/>
            <a:rect l="l" t="t" r="r" b="b"/>
            <a:pathLst>
              <a:path w="240030">
                <a:moveTo>
                  <a:pt x="0" y="0"/>
                </a:moveTo>
                <a:lnTo>
                  <a:pt x="240030" y="0"/>
                </a:lnTo>
              </a:path>
            </a:pathLst>
          </a:custGeom>
          <a:ln w="3175">
            <a:solidFill>
              <a:srgbClr val="D2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3" name="bk object 563"/>
          <p:cNvSpPr/>
          <p:nvPr/>
        </p:nvSpPr>
        <p:spPr>
          <a:xfrm>
            <a:off x="1503680" y="365252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D2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4" name="bk object 564"/>
          <p:cNvSpPr/>
          <p:nvPr/>
        </p:nvSpPr>
        <p:spPr>
          <a:xfrm>
            <a:off x="1503680" y="3650615"/>
            <a:ext cx="240029" cy="0"/>
          </a:xfrm>
          <a:custGeom>
            <a:avLst/>
            <a:gdLst/>
            <a:ahLst/>
            <a:cxnLst/>
            <a:rect l="l" t="t" r="r" b="b"/>
            <a:pathLst>
              <a:path w="240030">
                <a:moveTo>
                  <a:pt x="0" y="0"/>
                </a:moveTo>
                <a:lnTo>
                  <a:pt x="240030" y="0"/>
                </a:lnTo>
              </a:path>
            </a:pathLst>
          </a:custGeom>
          <a:ln w="3175">
            <a:solidFill>
              <a:srgbClr val="D2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5" name="bk object 565"/>
          <p:cNvSpPr/>
          <p:nvPr/>
        </p:nvSpPr>
        <p:spPr>
          <a:xfrm>
            <a:off x="1504950" y="3648709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D2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6" name="bk object 566"/>
          <p:cNvSpPr/>
          <p:nvPr/>
        </p:nvSpPr>
        <p:spPr>
          <a:xfrm>
            <a:off x="1501139" y="3659504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59" y="0"/>
                </a:lnTo>
              </a:path>
            </a:pathLst>
          </a:custGeom>
          <a:ln w="3175">
            <a:solidFill>
              <a:srgbClr val="D39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7" name="bk object 567"/>
          <p:cNvSpPr/>
          <p:nvPr/>
        </p:nvSpPr>
        <p:spPr>
          <a:xfrm>
            <a:off x="1501139" y="365760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30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D39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8" name="bk object 568"/>
          <p:cNvSpPr/>
          <p:nvPr/>
        </p:nvSpPr>
        <p:spPr>
          <a:xfrm>
            <a:off x="1502410" y="3655695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59" y="0"/>
                </a:lnTo>
              </a:path>
            </a:pathLst>
          </a:custGeom>
          <a:ln w="3175">
            <a:solidFill>
              <a:srgbClr val="D39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9" name="bk object 569"/>
          <p:cNvSpPr/>
          <p:nvPr/>
        </p:nvSpPr>
        <p:spPr>
          <a:xfrm>
            <a:off x="1502410" y="3654425"/>
            <a:ext cx="240029" cy="0"/>
          </a:xfrm>
          <a:custGeom>
            <a:avLst/>
            <a:gdLst/>
            <a:ahLst/>
            <a:cxnLst/>
            <a:rect l="l" t="t" r="r" b="b"/>
            <a:pathLst>
              <a:path w="240030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D39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0" name="bk object 570"/>
          <p:cNvSpPr/>
          <p:nvPr/>
        </p:nvSpPr>
        <p:spPr>
          <a:xfrm>
            <a:off x="1498600" y="36652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30">
                <a:moveTo>
                  <a:pt x="0" y="0"/>
                </a:moveTo>
                <a:lnTo>
                  <a:pt x="240030" y="0"/>
                </a:lnTo>
              </a:path>
            </a:pathLst>
          </a:custGeom>
          <a:ln w="3175">
            <a:solidFill>
              <a:srgbClr val="D49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1" name="bk object 571"/>
          <p:cNvSpPr/>
          <p:nvPr/>
        </p:nvSpPr>
        <p:spPr>
          <a:xfrm>
            <a:off x="1499869" y="3663315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D49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2" name="bk object 572"/>
          <p:cNvSpPr/>
          <p:nvPr/>
        </p:nvSpPr>
        <p:spPr>
          <a:xfrm>
            <a:off x="1499869" y="3661409"/>
            <a:ext cx="240029" cy="0"/>
          </a:xfrm>
          <a:custGeom>
            <a:avLst/>
            <a:gdLst/>
            <a:ahLst/>
            <a:cxnLst/>
            <a:rect l="l" t="t" r="r" b="b"/>
            <a:pathLst>
              <a:path w="240030">
                <a:moveTo>
                  <a:pt x="0" y="0"/>
                </a:moveTo>
                <a:lnTo>
                  <a:pt x="240030" y="0"/>
                </a:lnTo>
              </a:path>
            </a:pathLst>
          </a:custGeom>
          <a:ln w="3175">
            <a:solidFill>
              <a:srgbClr val="D49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3" name="bk object 573"/>
          <p:cNvSpPr/>
          <p:nvPr/>
        </p:nvSpPr>
        <p:spPr>
          <a:xfrm>
            <a:off x="1498600" y="3667125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D49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4" name="bk object 574"/>
          <p:cNvSpPr/>
          <p:nvPr/>
        </p:nvSpPr>
        <p:spPr>
          <a:xfrm>
            <a:off x="1497330" y="3670934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5" name="bk object 575"/>
          <p:cNvSpPr/>
          <p:nvPr/>
        </p:nvSpPr>
        <p:spPr>
          <a:xfrm>
            <a:off x="1497330" y="3669029"/>
            <a:ext cx="240029" cy="0"/>
          </a:xfrm>
          <a:custGeom>
            <a:avLst/>
            <a:gdLst/>
            <a:ahLst/>
            <a:cxnLst/>
            <a:rect l="l" t="t" r="r" b="b"/>
            <a:pathLst>
              <a:path w="240030">
                <a:moveTo>
                  <a:pt x="0" y="0"/>
                </a:moveTo>
                <a:lnTo>
                  <a:pt x="240030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6" name="bk object 576"/>
          <p:cNvSpPr/>
          <p:nvPr/>
        </p:nvSpPr>
        <p:spPr>
          <a:xfrm>
            <a:off x="1494789" y="3674745"/>
            <a:ext cx="240029" cy="0"/>
          </a:xfrm>
          <a:custGeom>
            <a:avLst/>
            <a:gdLst/>
            <a:ahLst/>
            <a:cxnLst/>
            <a:rect l="l" t="t" r="r" b="b"/>
            <a:pathLst>
              <a:path w="240030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7" name="bk object 577"/>
          <p:cNvSpPr/>
          <p:nvPr/>
        </p:nvSpPr>
        <p:spPr>
          <a:xfrm>
            <a:off x="1496060" y="367284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30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8" name="bk object 578"/>
          <p:cNvSpPr/>
          <p:nvPr/>
        </p:nvSpPr>
        <p:spPr>
          <a:xfrm>
            <a:off x="1493519" y="3679825"/>
            <a:ext cx="240029" cy="0"/>
          </a:xfrm>
          <a:custGeom>
            <a:avLst/>
            <a:gdLst/>
            <a:ahLst/>
            <a:cxnLst/>
            <a:rect l="l" t="t" r="r" b="b"/>
            <a:pathLst>
              <a:path w="240030">
                <a:moveTo>
                  <a:pt x="0" y="0"/>
                </a:moveTo>
                <a:lnTo>
                  <a:pt x="240030" y="0"/>
                </a:lnTo>
              </a:path>
            </a:pathLst>
          </a:custGeom>
          <a:ln w="3810">
            <a:solidFill>
              <a:srgbClr val="D69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9" name="bk object 579"/>
          <p:cNvSpPr/>
          <p:nvPr/>
        </p:nvSpPr>
        <p:spPr>
          <a:xfrm>
            <a:off x="1494789" y="367665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30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D69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0" name="bk object 580"/>
          <p:cNvSpPr/>
          <p:nvPr/>
        </p:nvSpPr>
        <p:spPr>
          <a:xfrm>
            <a:off x="1490980" y="3687445"/>
            <a:ext cx="240029" cy="0"/>
          </a:xfrm>
          <a:custGeom>
            <a:avLst/>
            <a:gdLst/>
            <a:ahLst/>
            <a:cxnLst/>
            <a:rect l="l" t="t" r="r" b="b"/>
            <a:pathLst>
              <a:path w="240030">
                <a:moveTo>
                  <a:pt x="0" y="0"/>
                </a:moveTo>
                <a:lnTo>
                  <a:pt x="240030" y="0"/>
                </a:lnTo>
              </a:path>
            </a:pathLst>
          </a:custGeom>
          <a:ln w="3810">
            <a:solidFill>
              <a:srgbClr val="D79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1" name="bk object 581"/>
          <p:cNvSpPr/>
          <p:nvPr/>
        </p:nvSpPr>
        <p:spPr>
          <a:xfrm>
            <a:off x="1492250" y="3683634"/>
            <a:ext cx="240029" cy="0"/>
          </a:xfrm>
          <a:custGeom>
            <a:avLst/>
            <a:gdLst/>
            <a:ahLst/>
            <a:cxnLst/>
            <a:rect l="l" t="t" r="r" b="b"/>
            <a:pathLst>
              <a:path w="240030">
                <a:moveTo>
                  <a:pt x="0" y="0"/>
                </a:moveTo>
                <a:lnTo>
                  <a:pt x="240030" y="0"/>
                </a:lnTo>
              </a:path>
            </a:pathLst>
          </a:custGeom>
          <a:ln w="3809">
            <a:solidFill>
              <a:srgbClr val="D79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2" name="bk object 582"/>
          <p:cNvSpPr/>
          <p:nvPr/>
        </p:nvSpPr>
        <p:spPr>
          <a:xfrm>
            <a:off x="1489710" y="36906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30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3" name="bk object 583"/>
          <p:cNvSpPr/>
          <p:nvPr/>
        </p:nvSpPr>
        <p:spPr>
          <a:xfrm>
            <a:off x="1487169" y="3696334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4" name="bk object 584"/>
          <p:cNvSpPr/>
          <p:nvPr/>
        </p:nvSpPr>
        <p:spPr>
          <a:xfrm>
            <a:off x="1488439" y="3694429"/>
            <a:ext cx="240029" cy="0"/>
          </a:xfrm>
          <a:custGeom>
            <a:avLst/>
            <a:gdLst/>
            <a:ahLst/>
            <a:cxnLst/>
            <a:rect l="l" t="t" r="r" b="b"/>
            <a:pathLst>
              <a:path w="240030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5" name="bk object 585"/>
          <p:cNvSpPr/>
          <p:nvPr/>
        </p:nvSpPr>
        <p:spPr>
          <a:xfrm>
            <a:off x="1488439" y="3692525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299" y="0"/>
                </a:lnTo>
              </a:path>
            </a:pathLst>
          </a:custGeom>
          <a:ln w="3175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6" name="bk object 586"/>
          <p:cNvSpPr/>
          <p:nvPr/>
        </p:nvSpPr>
        <p:spPr>
          <a:xfrm>
            <a:off x="1485900" y="3702684"/>
            <a:ext cx="240029" cy="0"/>
          </a:xfrm>
          <a:custGeom>
            <a:avLst/>
            <a:gdLst/>
            <a:ahLst/>
            <a:cxnLst/>
            <a:rect l="l" t="t" r="r" b="b"/>
            <a:pathLst>
              <a:path w="240030">
                <a:moveTo>
                  <a:pt x="0" y="0"/>
                </a:moveTo>
                <a:lnTo>
                  <a:pt x="240030" y="0"/>
                </a:lnTo>
              </a:path>
            </a:pathLst>
          </a:custGeom>
          <a:ln w="3175">
            <a:solidFill>
              <a:srgbClr val="D9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7" name="bk object 587"/>
          <p:cNvSpPr/>
          <p:nvPr/>
        </p:nvSpPr>
        <p:spPr>
          <a:xfrm>
            <a:off x="1485900" y="3700779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D9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8" name="bk object 588"/>
          <p:cNvSpPr/>
          <p:nvPr/>
        </p:nvSpPr>
        <p:spPr>
          <a:xfrm>
            <a:off x="1487169" y="369824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30">
                <a:moveTo>
                  <a:pt x="0" y="0"/>
                </a:moveTo>
                <a:lnTo>
                  <a:pt x="240030" y="0"/>
                </a:lnTo>
              </a:path>
            </a:pathLst>
          </a:custGeom>
          <a:ln w="3175">
            <a:solidFill>
              <a:srgbClr val="D9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9" name="bk object 589"/>
          <p:cNvSpPr/>
          <p:nvPr/>
        </p:nvSpPr>
        <p:spPr>
          <a:xfrm>
            <a:off x="1482089" y="3710304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299" y="0"/>
                </a:lnTo>
              </a:path>
            </a:pathLst>
          </a:custGeom>
          <a:ln w="3175">
            <a:solidFill>
              <a:srgbClr val="DA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0" name="bk object 590"/>
          <p:cNvSpPr/>
          <p:nvPr/>
        </p:nvSpPr>
        <p:spPr>
          <a:xfrm>
            <a:off x="1483360" y="3707765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809">
            <a:solidFill>
              <a:srgbClr val="DA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1" name="bk object 591"/>
          <p:cNvSpPr/>
          <p:nvPr/>
        </p:nvSpPr>
        <p:spPr>
          <a:xfrm>
            <a:off x="1484630" y="3704590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DA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2" name="bk object 592"/>
          <p:cNvSpPr/>
          <p:nvPr/>
        </p:nvSpPr>
        <p:spPr>
          <a:xfrm>
            <a:off x="1479550" y="3717925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DBA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3" name="bk object 593"/>
          <p:cNvSpPr/>
          <p:nvPr/>
        </p:nvSpPr>
        <p:spPr>
          <a:xfrm>
            <a:off x="1480819" y="3715384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809">
            <a:solidFill>
              <a:srgbClr val="DBA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4" name="bk object 594"/>
          <p:cNvSpPr/>
          <p:nvPr/>
        </p:nvSpPr>
        <p:spPr>
          <a:xfrm>
            <a:off x="1482089" y="3712209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299" y="0"/>
                </a:lnTo>
              </a:path>
            </a:pathLst>
          </a:custGeom>
          <a:ln w="3175">
            <a:solidFill>
              <a:srgbClr val="DBA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5" name="bk object 595"/>
          <p:cNvSpPr/>
          <p:nvPr/>
        </p:nvSpPr>
        <p:spPr>
          <a:xfrm>
            <a:off x="1478280" y="3722370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DCA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6" name="bk object 596"/>
          <p:cNvSpPr/>
          <p:nvPr/>
        </p:nvSpPr>
        <p:spPr>
          <a:xfrm>
            <a:off x="1479550" y="3719829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DCA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7" name="bk object 597"/>
          <p:cNvSpPr/>
          <p:nvPr/>
        </p:nvSpPr>
        <p:spPr>
          <a:xfrm>
            <a:off x="1477010" y="3724275"/>
            <a:ext cx="242570" cy="0"/>
          </a:xfrm>
          <a:custGeom>
            <a:avLst/>
            <a:gdLst/>
            <a:ahLst/>
            <a:cxnLst/>
            <a:rect l="l" t="t" r="r" b="b"/>
            <a:pathLst>
              <a:path w="242569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DCA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8" name="bk object 598"/>
          <p:cNvSpPr/>
          <p:nvPr/>
        </p:nvSpPr>
        <p:spPr>
          <a:xfrm>
            <a:off x="1475739" y="3728084"/>
            <a:ext cx="242570" cy="0"/>
          </a:xfrm>
          <a:custGeom>
            <a:avLst/>
            <a:gdLst/>
            <a:ahLst/>
            <a:cxnLst/>
            <a:rect l="l" t="t" r="r" b="b"/>
            <a:pathLst>
              <a:path w="242569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DDA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9" name="bk object 599"/>
          <p:cNvSpPr/>
          <p:nvPr/>
        </p:nvSpPr>
        <p:spPr>
          <a:xfrm>
            <a:off x="1477010" y="3726179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DDA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0" name="bk object 600"/>
          <p:cNvSpPr/>
          <p:nvPr/>
        </p:nvSpPr>
        <p:spPr>
          <a:xfrm>
            <a:off x="1474469" y="3731895"/>
            <a:ext cx="242570" cy="0"/>
          </a:xfrm>
          <a:custGeom>
            <a:avLst/>
            <a:gdLst/>
            <a:ahLst/>
            <a:cxnLst/>
            <a:rect l="l" t="t" r="r" b="b"/>
            <a:pathLst>
              <a:path w="242569">
                <a:moveTo>
                  <a:pt x="0" y="0"/>
                </a:moveTo>
                <a:lnTo>
                  <a:pt x="242569" y="0"/>
                </a:lnTo>
              </a:path>
            </a:pathLst>
          </a:custGeom>
          <a:ln w="3175">
            <a:solidFill>
              <a:srgbClr val="DDA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1" name="bk object 601"/>
          <p:cNvSpPr/>
          <p:nvPr/>
        </p:nvSpPr>
        <p:spPr>
          <a:xfrm>
            <a:off x="1475739" y="3729990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299" y="0"/>
                </a:lnTo>
              </a:path>
            </a:pathLst>
          </a:custGeom>
          <a:ln w="3175">
            <a:solidFill>
              <a:srgbClr val="DDA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2" name="bk object 602"/>
          <p:cNvSpPr/>
          <p:nvPr/>
        </p:nvSpPr>
        <p:spPr>
          <a:xfrm>
            <a:off x="1473200" y="3735704"/>
            <a:ext cx="242570" cy="0"/>
          </a:xfrm>
          <a:custGeom>
            <a:avLst/>
            <a:gdLst/>
            <a:ahLst/>
            <a:cxnLst/>
            <a:rect l="l" t="t" r="r" b="b"/>
            <a:pathLst>
              <a:path w="242569">
                <a:moveTo>
                  <a:pt x="0" y="0"/>
                </a:moveTo>
                <a:lnTo>
                  <a:pt x="242569" y="0"/>
                </a:lnTo>
              </a:path>
            </a:pathLst>
          </a:custGeom>
          <a:ln w="3175">
            <a:solidFill>
              <a:srgbClr val="DEA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3" name="bk object 603"/>
          <p:cNvSpPr/>
          <p:nvPr/>
        </p:nvSpPr>
        <p:spPr>
          <a:xfrm>
            <a:off x="1474469" y="3733800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DEA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4" name="bk object 604"/>
          <p:cNvSpPr/>
          <p:nvPr/>
        </p:nvSpPr>
        <p:spPr>
          <a:xfrm>
            <a:off x="1471930" y="3739515"/>
            <a:ext cx="242570" cy="0"/>
          </a:xfrm>
          <a:custGeom>
            <a:avLst/>
            <a:gdLst/>
            <a:ahLst/>
            <a:cxnLst/>
            <a:rect l="l" t="t" r="r" b="b"/>
            <a:pathLst>
              <a:path w="242569">
                <a:moveTo>
                  <a:pt x="0" y="0"/>
                </a:moveTo>
                <a:lnTo>
                  <a:pt x="242569" y="0"/>
                </a:lnTo>
              </a:path>
            </a:pathLst>
          </a:custGeom>
          <a:ln w="3175">
            <a:solidFill>
              <a:srgbClr val="DEA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5" name="bk object 605"/>
          <p:cNvSpPr/>
          <p:nvPr/>
        </p:nvSpPr>
        <p:spPr>
          <a:xfrm>
            <a:off x="1473200" y="3737609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DEA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6" name="bk object 606"/>
          <p:cNvSpPr/>
          <p:nvPr/>
        </p:nvSpPr>
        <p:spPr>
          <a:xfrm>
            <a:off x="1471930" y="3740784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7" name="bk object 607"/>
          <p:cNvSpPr/>
          <p:nvPr/>
        </p:nvSpPr>
        <p:spPr>
          <a:xfrm>
            <a:off x="1469389" y="3745865"/>
            <a:ext cx="242570" cy="0"/>
          </a:xfrm>
          <a:custGeom>
            <a:avLst/>
            <a:gdLst/>
            <a:ahLst/>
            <a:cxnLst/>
            <a:rect l="l" t="t" r="r" b="b"/>
            <a:pathLst>
              <a:path w="242569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8" name="bk object 608"/>
          <p:cNvSpPr/>
          <p:nvPr/>
        </p:nvSpPr>
        <p:spPr>
          <a:xfrm>
            <a:off x="1470660" y="3744595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9" name="bk object 609"/>
          <p:cNvSpPr/>
          <p:nvPr/>
        </p:nvSpPr>
        <p:spPr>
          <a:xfrm>
            <a:off x="1470660" y="3742690"/>
            <a:ext cx="242570" cy="0"/>
          </a:xfrm>
          <a:custGeom>
            <a:avLst/>
            <a:gdLst/>
            <a:ahLst/>
            <a:cxnLst/>
            <a:rect l="l" t="t" r="r" b="b"/>
            <a:pathLst>
              <a:path w="242569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0" name="bk object 610"/>
          <p:cNvSpPr/>
          <p:nvPr/>
        </p:nvSpPr>
        <p:spPr>
          <a:xfrm>
            <a:off x="1469389" y="3748404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299" y="0"/>
                </a:lnTo>
              </a:path>
            </a:pathLst>
          </a:custGeom>
          <a:ln w="3175">
            <a:solidFill>
              <a:srgbClr val="E0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1" name="bk object 611"/>
          <p:cNvSpPr/>
          <p:nvPr/>
        </p:nvSpPr>
        <p:spPr>
          <a:xfrm>
            <a:off x="1469389" y="3747134"/>
            <a:ext cx="242570" cy="0"/>
          </a:xfrm>
          <a:custGeom>
            <a:avLst/>
            <a:gdLst/>
            <a:ahLst/>
            <a:cxnLst/>
            <a:rect l="l" t="t" r="r" b="b"/>
            <a:pathLst>
              <a:path w="242569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E0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2" name="bk object 612"/>
          <p:cNvSpPr/>
          <p:nvPr/>
        </p:nvSpPr>
        <p:spPr>
          <a:xfrm>
            <a:off x="1466850" y="3753484"/>
            <a:ext cx="242570" cy="0"/>
          </a:xfrm>
          <a:custGeom>
            <a:avLst/>
            <a:gdLst/>
            <a:ahLst/>
            <a:cxnLst/>
            <a:rect l="l" t="t" r="r" b="b"/>
            <a:pathLst>
              <a:path w="242569">
                <a:moveTo>
                  <a:pt x="0" y="0"/>
                </a:moveTo>
                <a:lnTo>
                  <a:pt x="242569" y="0"/>
                </a:lnTo>
              </a:path>
            </a:pathLst>
          </a:custGeom>
          <a:ln w="3175">
            <a:solidFill>
              <a:srgbClr val="E0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3" name="bk object 613"/>
          <p:cNvSpPr/>
          <p:nvPr/>
        </p:nvSpPr>
        <p:spPr>
          <a:xfrm>
            <a:off x="1468119" y="3752215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E0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4" name="bk object 614"/>
          <p:cNvSpPr/>
          <p:nvPr/>
        </p:nvSpPr>
        <p:spPr>
          <a:xfrm>
            <a:off x="1468119" y="3750309"/>
            <a:ext cx="242570" cy="0"/>
          </a:xfrm>
          <a:custGeom>
            <a:avLst/>
            <a:gdLst/>
            <a:ahLst/>
            <a:cxnLst/>
            <a:rect l="l" t="t" r="r" b="b"/>
            <a:pathLst>
              <a:path w="242569">
                <a:moveTo>
                  <a:pt x="0" y="0"/>
                </a:moveTo>
                <a:lnTo>
                  <a:pt x="242569" y="0"/>
                </a:lnTo>
              </a:path>
            </a:pathLst>
          </a:custGeom>
          <a:ln w="3175">
            <a:solidFill>
              <a:srgbClr val="E0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5" name="bk object 615"/>
          <p:cNvSpPr/>
          <p:nvPr/>
        </p:nvSpPr>
        <p:spPr>
          <a:xfrm>
            <a:off x="1466850" y="3754754"/>
            <a:ext cx="242570" cy="0"/>
          </a:xfrm>
          <a:custGeom>
            <a:avLst/>
            <a:gdLst/>
            <a:ahLst/>
            <a:cxnLst/>
            <a:rect l="l" t="t" r="r" b="b"/>
            <a:pathLst>
              <a:path w="242569">
                <a:moveTo>
                  <a:pt x="0" y="0"/>
                </a:moveTo>
                <a:lnTo>
                  <a:pt x="242569" y="0"/>
                </a:lnTo>
              </a:path>
            </a:pathLst>
          </a:custGeom>
          <a:ln w="3175">
            <a:solidFill>
              <a:srgbClr val="E1A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6" name="bk object 616"/>
          <p:cNvSpPr/>
          <p:nvPr/>
        </p:nvSpPr>
        <p:spPr>
          <a:xfrm>
            <a:off x="1464310" y="3760470"/>
            <a:ext cx="242570" cy="0"/>
          </a:xfrm>
          <a:custGeom>
            <a:avLst/>
            <a:gdLst/>
            <a:ahLst/>
            <a:cxnLst/>
            <a:rect l="l" t="t" r="r" b="b"/>
            <a:pathLst>
              <a:path w="242569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E1A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7" name="bk object 617"/>
          <p:cNvSpPr/>
          <p:nvPr/>
        </p:nvSpPr>
        <p:spPr>
          <a:xfrm>
            <a:off x="1465580" y="3757929"/>
            <a:ext cx="242570" cy="0"/>
          </a:xfrm>
          <a:custGeom>
            <a:avLst/>
            <a:gdLst/>
            <a:ahLst/>
            <a:cxnLst/>
            <a:rect l="l" t="t" r="r" b="b"/>
            <a:pathLst>
              <a:path w="242569">
                <a:moveTo>
                  <a:pt x="0" y="0"/>
                </a:moveTo>
                <a:lnTo>
                  <a:pt x="242569" y="0"/>
                </a:lnTo>
              </a:path>
            </a:pathLst>
          </a:custGeom>
          <a:ln w="3175">
            <a:solidFill>
              <a:srgbClr val="E1A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8" name="bk object 618"/>
          <p:cNvSpPr/>
          <p:nvPr/>
        </p:nvSpPr>
        <p:spPr>
          <a:xfrm>
            <a:off x="1466850" y="3756025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E1A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9" name="bk object 619"/>
          <p:cNvSpPr/>
          <p:nvPr/>
        </p:nvSpPr>
        <p:spPr>
          <a:xfrm>
            <a:off x="1461769" y="3767454"/>
            <a:ext cx="242570" cy="0"/>
          </a:xfrm>
          <a:custGeom>
            <a:avLst/>
            <a:gdLst/>
            <a:ahLst/>
            <a:cxnLst/>
            <a:rect l="l" t="t" r="r" b="b"/>
            <a:pathLst>
              <a:path w="242569">
                <a:moveTo>
                  <a:pt x="0" y="0"/>
                </a:moveTo>
                <a:lnTo>
                  <a:pt x="242569" y="0"/>
                </a:lnTo>
              </a:path>
            </a:pathLst>
          </a:custGeom>
          <a:ln w="3175">
            <a:solidFill>
              <a:srgbClr val="E2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0" name="bk object 620"/>
          <p:cNvSpPr/>
          <p:nvPr/>
        </p:nvSpPr>
        <p:spPr>
          <a:xfrm>
            <a:off x="1463039" y="3764915"/>
            <a:ext cx="242570" cy="0"/>
          </a:xfrm>
          <a:custGeom>
            <a:avLst/>
            <a:gdLst/>
            <a:ahLst/>
            <a:cxnLst/>
            <a:rect l="l" t="t" r="r" b="b"/>
            <a:pathLst>
              <a:path w="242569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809">
            <a:solidFill>
              <a:srgbClr val="E2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1" name="bk object 621"/>
          <p:cNvSpPr/>
          <p:nvPr/>
        </p:nvSpPr>
        <p:spPr>
          <a:xfrm>
            <a:off x="1464310" y="3762375"/>
            <a:ext cx="242570" cy="0"/>
          </a:xfrm>
          <a:custGeom>
            <a:avLst/>
            <a:gdLst/>
            <a:ahLst/>
            <a:cxnLst/>
            <a:rect l="l" t="t" r="r" b="b"/>
            <a:pathLst>
              <a:path w="242569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E2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2" name="bk object 622"/>
          <p:cNvSpPr/>
          <p:nvPr/>
        </p:nvSpPr>
        <p:spPr>
          <a:xfrm>
            <a:off x="1459230" y="3773804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E3A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3" name="bk object 623"/>
          <p:cNvSpPr/>
          <p:nvPr/>
        </p:nvSpPr>
        <p:spPr>
          <a:xfrm>
            <a:off x="1460500" y="3771900"/>
            <a:ext cx="242570" cy="0"/>
          </a:xfrm>
          <a:custGeom>
            <a:avLst/>
            <a:gdLst/>
            <a:ahLst/>
            <a:cxnLst/>
            <a:rect l="l" t="t" r="r" b="b"/>
            <a:pathLst>
              <a:path w="242569">
                <a:moveTo>
                  <a:pt x="0" y="0"/>
                </a:moveTo>
                <a:lnTo>
                  <a:pt x="242569" y="0"/>
                </a:lnTo>
              </a:path>
            </a:pathLst>
          </a:custGeom>
          <a:ln w="3175">
            <a:solidFill>
              <a:srgbClr val="E3A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4" name="bk object 624"/>
          <p:cNvSpPr/>
          <p:nvPr/>
        </p:nvSpPr>
        <p:spPr>
          <a:xfrm>
            <a:off x="1461769" y="3769359"/>
            <a:ext cx="242570" cy="0"/>
          </a:xfrm>
          <a:custGeom>
            <a:avLst/>
            <a:gdLst/>
            <a:ahLst/>
            <a:cxnLst/>
            <a:rect l="l" t="t" r="r" b="b"/>
            <a:pathLst>
              <a:path w="242569">
                <a:moveTo>
                  <a:pt x="0" y="0"/>
                </a:moveTo>
                <a:lnTo>
                  <a:pt x="242569" y="0"/>
                </a:lnTo>
              </a:path>
            </a:pathLst>
          </a:custGeom>
          <a:ln w="3175">
            <a:solidFill>
              <a:srgbClr val="E3A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5" name="bk object 625"/>
          <p:cNvSpPr/>
          <p:nvPr/>
        </p:nvSpPr>
        <p:spPr>
          <a:xfrm>
            <a:off x="1459230" y="3775075"/>
            <a:ext cx="242570" cy="0"/>
          </a:xfrm>
          <a:custGeom>
            <a:avLst/>
            <a:gdLst/>
            <a:ahLst/>
            <a:cxnLst/>
            <a:rect l="l" t="t" r="r" b="b"/>
            <a:pathLst>
              <a:path w="242569">
                <a:moveTo>
                  <a:pt x="0" y="0"/>
                </a:moveTo>
                <a:lnTo>
                  <a:pt x="242569" y="0"/>
                </a:lnTo>
              </a:path>
            </a:pathLst>
          </a:custGeom>
          <a:ln w="3175">
            <a:solidFill>
              <a:srgbClr val="E3A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6" name="bk object 626"/>
          <p:cNvSpPr/>
          <p:nvPr/>
        </p:nvSpPr>
        <p:spPr>
          <a:xfrm>
            <a:off x="1457960" y="3780154"/>
            <a:ext cx="242570" cy="0"/>
          </a:xfrm>
          <a:custGeom>
            <a:avLst/>
            <a:gdLst/>
            <a:ahLst/>
            <a:cxnLst/>
            <a:rect l="l" t="t" r="r" b="b"/>
            <a:pathLst>
              <a:path w="242569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7" name="bk object 627"/>
          <p:cNvSpPr/>
          <p:nvPr/>
        </p:nvSpPr>
        <p:spPr>
          <a:xfrm>
            <a:off x="1457960" y="3778250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8" name="bk object 628"/>
          <p:cNvSpPr/>
          <p:nvPr/>
        </p:nvSpPr>
        <p:spPr>
          <a:xfrm>
            <a:off x="1459230" y="3776345"/>
            <a:ext cx="242570" cy="0"/>
          </a:xfrm>
          <a:custGeom>
            <a:avLst/>
            <a:gdLst/>
            <a:ahLst/>
            <a:cxnLst/>
            <a:rect l="l" t="t" r="r" b="b"/>
            <a:pathLst>
              <a:path w="242569">
                <a:moveTo>
                  <a:pt x="0" y="0"/>
                </a:moveTo>
                <a:lnTo>
                  <a:pt x="242569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9" name="bk object 629"/>
          <p:cNvSpPr/>
          <p:nvPr/>
        </p:nvSpPr>
        <p:spPr>
          <a:xfrm>
            <a:off x="1456689" y="3782059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0" name="bk object 630"/>
          <p:cNvSpPr/>
          <p:nvPr/>
        </p:nvSpPr>
        <p:spPr>
          <a:xfrm>
            <a:off x="1455419" y="3785870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E5A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1" name="bk object 631"/>
          <p:cNvSpPr/>
          <p:nvPr/>
        </p:nvSpPr>
        <p:spPr>
          <a:xfrm>
            <a:off x="1456689" y="3783965"/>
            <a:ext cx="242570" cy="0"/>
          </a:xfrm>
          <a:custGeom>
            <a:avLst/>
            <a:gdLst/>
            <a:ahLst/>
            <a:cxnLst/>
            <a:rect l="l" t="t" r="r" b="b"/>
            <a:pathLst>
              <a:path w="242569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E5A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2" name="bk object 632"/>
          <p:cNvSpPr/>
          <p:nvPr/>
        </p:nvSpPr>
        <p:spPr>
          <a:xfrm>
            <a:off x="1454150" y="3789045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E5A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3" name="bk object 633"/>
          <p:cNvSpPr/>
          <p:nvPr/>
        </p:nvSpPr>
        <p:spPr>
          <a:xfrm>
            <a:off x="1455419" y="3787775"/>
            <a:ext cx="242570" cy="0"/>
          </a:xfrm>
          <a:custGeom>
            <a:avLst/>
            <a:gdLst/>
            <a:ahLst/>
            <a:cxnLst/>
            <a:rect l="l" t="t" r="r" b="b"/>
            <a:pathLst>
              <a:path w="242569">
                <a:moveTo>
                  <a:pt x="0" y="0"/>
                </a:moveTo>
                <a:lnTo>
                  <a:pt x="242569" y="0"/>
                </a:lnTo>
              </a:path>
            </a:pathLst>
          </a:custGeom>
          <a:ln w="3175">
            <a:solidFill>
              <a:srgbClr val="E5A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4" name="bk object 634"/>
          <p:cNvSpPr/>
          <p:nvPr/>
        </p:nvSpPr>
        <p:spPr>
          <a:xfrm>
            <a:off x="1451610" y="3796029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3175">
            <a:solidFill>
              <a:srgbClr val="E6A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5" name="bk object 635"/>
          <p:cNvSpPr/>
          <p:nvPr/>
        </p:nvSpPr>
        <p:spPr>
          <a:xfrm>
            <a:off x="1452880" y="3792854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810">
            <a:solidFill>
              <a:srgbClr val="E6A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6" name="bk object 636"/>
          <p:cNvSpPr/>
          <p:nvPr/>
        </p:nvSpPr>
        <p:spPr>
          <a:xfrm>
            <a:off x="1454150" y="3790315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E6A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7" name="bk object 637"/>
          <p:cNvSpPr/>
          <p:nvPr/>
        </p:nvSpPr>
        <p:spPr>
          <a:xfrm>
            <a:off x="1449069" y="3803650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E7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8" name="bk object 638"/>
          <p:cNvSpPr/>
          <p:nvPr/>
        </p:nvSpPr>
        <p:spPr>
          <a:xfrm>
            <a:off x="1450339" y="3800475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3810">
            <a:solidFill>
              <a:srgbClr val="E7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9" name="bk object 639"/>
          <p:cNvSpPr/>
          <p:nvPr/>
        </p:nvSpPr>
        <p:spPr>
          <a:xfrm>
            <a:off x="1451610" y="3797934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3175">
            <a:solidFill>
              <a:srgbClr val="E7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0" name="bk object 640"/>
          <p:cNvSpPr/>
          <p:nvPr/>
        </p:nvSpPr>
        <p:spPr>
          <a:xfrm>
            <a:off x="1449069" y="3805554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E8B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1" name="bk object 641"/>
          <p:cNvSpPr/>
          <p:nvPr/>
        </p:nvSpPr>
        <p:spPr>
          <a:xfrm>
            <a:off x="1446530" y="3810634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E8B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2" name="bk object 642"/>
          <p:cNvSpPr/>
          <p:nvPr/>
        </p:nvSpPr>
        <p:spPr>
          <a:xfrm>
            <a:off x="1446530" y="3809365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E8B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3" name="bk object 643"/>
          <p:cNvSpPr/>
          <p:nvPr/>
        </p:nvSpPr>
        <p:spPr>
          <a:xfrm>
            <a:off x="1447800" y="3807459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E8B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4" name="bk object 644"/>
          <p:cNvSpPr/>
          <p:nvPr/>
        </p:nvSpPr>
        <p:spPr>
          <a:xfrm>
            <a:off x="1446530" y="3811904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E8B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5" name="bk object 645"/>
          <p:cNvSpPr/>
          <p:nvPr/>
        </p:nvSpPr>
        <p:spPr>
          <a:xfrm>
            <a:off x="1443989" y="3816984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09" y="0"/>
                </a:lnTo>
              </a:path>
            </a:pathLst>
          </a:custGeom>
          <a:ln w="3175">
            <a:solidFill>
              <a:srgbClr val="E8B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6" name="bk object 646"/>
          <p:cNvSpPr/>
          <p:nvPr/>
        </p:nvSpPr>
        <p:spPr>
          <a:xfrm>
            <a:off x="1445260" y="3815079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3175">
            <a:solidFill>
              <a:srgbClr val="E8B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7" name="bk object 647"/>
          <p:cNvSpPr/>
          <p:nvPr/>
        </p:nvSpPr>
        <p:spPr>
          <a:xfrm>
            <a:off x="1445260" y="3813175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09" y="0"/>
                </a:lnTo>
              </a:path>
            </a:pathLst>
          </a:custGeom>
          <a:ln w="3175">
            <a:solidFill>
              <a:srgbClr val="E8B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8" name="bk object 648"/>
          <p:cNvSpPr/>
          <p:nvPr/>
        </p:nvSpPr>
        <p:spPr>
          <a:xfrm>
            <a:off x="1443989" y="3818254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3175">
            <a:solidFill>
              <a:srgbClr val="E8B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9" name="bk object 649"/>
          <p:cNvSpPr/>
          <p:nvPr/>
        </p:nvSpPr>
        <p:spPr>
          <a:xfrm>
            <a:off x="1441450" y="3823970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0" name="bk object 650"/>
          <p:cNvSpPr/>
          <p:nvPr/>
        </p:nvSpPr>
        <p:spPr>
          <a:xfrm>
            <a:off x="1442719" y="3822065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1" name="bk object 651"/>
          <p:cNvSpPr/>
          <p:nvPr/>
        </p:nvSpPr>
        <p:spPr>
          <a:xfrm>
            <a:off x="1442719" y="3820795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2" name="bk object 652"/>
          <p:cNvSpPr/>
          <p:nvPr/>
        </p:nvSpPr>
        <p:spPr>
          <a:xfrm>
            <a:off x="1443989" y="3819525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3" name="bk object 653"/>
          <p:cNvSpPr/>
          <p:nvPr/>
        </p:nvSpPr>
        <p:spPr>
          <a:xfrm>
            <a:off x="1441450" y="3825875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4" name="bk object 654"/>
          <p:cNvSpPr/>
          <p:nvPr/>
        </p:nvSpPr>
        <p:spPr>
          <a:xfrm>
            <a:off x="1440180" y="3829684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5" name="bk object 655"/>
          <p:cNvSpPr/>
          <p:nvPr/>
        </p:nvSpPr>
        <p:spPr>
          <a:xfrm>
            <a:off x="1440180" y="3827779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09" y="0"/>
                </a:lnTo>
              </a:path>
            </a:pathLst>
          </a:custGeom>
          <a:ln w="3175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6" name="bk object 656"/>
          <p:cNvSpPr/>
          <p:nvPr/>
        </p:nvSpPr>
        <p:spPr>
          <a:xfrm>
            <a:off x="1438910" y="3831590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09" y="0"/>
                </a:lnTo>
              </a:path>
            </a:pathLst>
          </a:custGeom>
          <a:ln w="3175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7" name="bk object 657"/>
          <p:cNvSpPr/>
          <p:nvPr/>
        </p:nvSpPr>
        <p:spPr>
          <a:xfrm>
            <a:off x="1437639" y="3837304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3175">
            <a:solidFill>
              <a:srgbClr val="EB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8" name="bk object 658"/>
          <p:cNvSpPr/>
          <p:nvPr/>
        </p:nvSpPr>
        <p:spPr>
          <a:xfrm>
            <a:off x="1437639" y="3835400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09" y="0"/>
                </a:lnTo>
              </a:path>
            </a:pathLst>
          </a:custGeom>
          <a:ln w="3175">
            <a:solidFill>
              <a:srgbClr val="EB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9" name="bk object 659"/>
          <p:cNvSpPr/>
          <p:nvPr/>
        </p:nvSpPr>
        <p:spPr>
          <a:xfrm>
            <a:off x="1438910" y="3833495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3175">
            <a:solidFill>
              <a:srgbClr val="EB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0" name="bk object 660"/>
          <p:cNvSpPr/>
          <p:nvPr/>
        </p:nvSpPr>
        <p:spPr>
          <a:xfrm>
            <a:off x="1436369" y="3839209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EB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1" name="bk object 661"/>
          <p:cNvSpPr/>
          <p:nvPr/>
        </p:nvSpPr>
        <p:spPr>
          <a:xfrm>
            <a:off x="1433830" y="3846195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810">
            <a:solidFill>
              <a:srgbClr val="ECB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2" name="bk object 662"/>
          <p:cNvSpPr/>
          <p:nvPr/>
        </p:nvSpPr>
        <p:spPr>
          <a:xfrm>
            <a:off x="1435100" y="3842384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809">
            <a:solidFill>
              <a:srgbClr val="ECB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3" name="bk object 663"/>
          <p:cNvSpPr/>
          <p:nvPr/>
        </p:nvSpPr>
        <p:spPr>
          <a:xfrm>
            <a:off x="1431289" y="3853815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09" y="0"/>
                </a:lnTo>
              </a:path>
            </a:pathLst>
          </a:custGeom>
          <a:ln w="3175">
            <a:solidFill>
              <a:srgbClr val="EDB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4" name="bk object 664"/>
          <p:cNvSpPr/>
          <p:nvPr/>
        </p:nvSpPr>
        <p:spPr>
          <a:xfrm>
            <a:off x="1431289" y="3852545"/>
            <a:ext cx="246379" cy="0"/>
          </a:xfrm>
          <a:custGeom>
            <a:avLst/>
            <a:gdLst/>
            <a:ahLst/>
            <a:cxnLst/>
            <a:rect l="l" t="t" r="r" b="b"/>
            <a:pathLst>
              <a:path w="246380">
                <a:moveTo>
                  <a:pt x="0" y="0"/>
                </a:moveTo>
                <a:lnTo>
                  <a:pt x="246379" y="0"/>
                </a:lnTo>
              </a:path>
            </a:pathLst>
          </a:custGeom>
          <a:ln w="3175">
            <a:solidFill>
              <a:srgbClr val="EDB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5" name="bk object 665"/>
          <p:cNvSpPr/>
          <p:nvPr/>
        </p:nvSpPr>
        <p:spPr>
          <a:xfrm>
            <a:off x="1432560" y="3850004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09" y="0"/>
                </a:lnTo>
              </a:path>
            </a:pathLst>
          </a:custGeom>
          <a:ln w="3809">
            <a:solidFill>
              <a:srgbClr val="EDB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6" name="bk object 666"/>
          <p:cNvSpPr/>
          <p:nvPr/>
        </p:nvSpPr>
        <p:spPr>
          <a:xfrm>
            <a:off x="1430019" y="3856354"/>
            <a:ext cx="246379" cy="0"/>
          </a:xfrm>
          <a:custGeom>
            <a:avLst/>
            <a:gdLst/>
            <a:ahLst/>
            <a:cxnLst/>
            <a:rect l="l" t="t" r="r" b="b"/>
            <a:pathLst>
              <a:path w="246380">
                <a:moveTo>
                  <a:pt x="0" y="0"/>
                </a:moveTo>
                <a:lnTo>
                  <a:pt x="246380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7" name="bk object 667"/>
          <p:cNvSpPr/>
          <p:nvPr/>
        </p:nvSpPr>
        <p:spPr>
          <a:xfrm>
            <a:off x="1431289" y="3855084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09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8" name="bk object 668"/>
          <p:cNvSpPr/>
          <p:nvPr/>
        </p:nvSpPr>
        <p:spPr>
          <a:xfrm>
            <a:off x="1428750" y="3861434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9" name="bk object 669"/>
          <p:cNvSpPr/>
          <p:nvPr/>
        </p:nvSpPr>
        <p:spPr>
          <a:xfrm>
            <a:off x="1428750" y="3859529"/>
            <a:ext cx="246379" cy="0"/>
          </a:xfrm>
          <a:custGeom>
            <a:avLst/>
            <a:gdLst/>
            <a:ahLst/>
            <a:cxnLst/>
            <a:rect l="l" t="t" r="r" b="b"/>
            <a:pathLst>
              <a:path w="246380">
                <a:moveTo>
                  <a:pt x="0" y="0"/>
                </a:moveTo>
                <a:lnTo>
                  <a:pt x="246380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0" name="bk object 670"/>
          <p:cNvSpPr/>
          <p:nvPr/>
        </p:nvSpPr>
        <p:spPr>
          <a:xfrm>
            <a:off x="1430019" y="3857625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1" name="bk object 671"/>
          <p:cNvSpPr/>
          <p:nvPr/>
        </p:nvSpPr>
        <p:spPr>
          <a:xfrm>
            <a:off x="1426210" y="3869054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09" y="0"/>
                </a:lnTo>
              </a:path>
            </a:pathLst>
          </a:custGeom>
          <a:ln w="3175">
            <a:solidFill>
              <a:srgbClr val="EF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2" name="bk object 672"/>
          <p:cNvSpPr/>
          <p:nvPr/>
        </p:nvSpPr>
        <p:spPr>
          <a:xfrm>
            <a:off x="1426210" y="3867150"/>
            <a:ext cx="246379" cy="0"/>
          </a:xfrm>
          <a:custGeom>
            <a:avLst/>
            <a:gdLst/>
            <a:ahLst/>
            <a:cxnLst/>
            <a:rect l="l" t="t" r="r" b="b"/>
            <a:pathLst>
              <a:path w="246380">
                <a:moveTo>
                  <a:pt x="0" y="0"/>
                </a:moveTo>
                <a:lnTo>
                  <a:pt x="246379" y="0"/>
                </a:lnTo>
              </a:path>
            </a:pathLst>
          </a:custGeom>
          <a:ln w="3175">
            <a:solidFill>
              <a:srgbClr val="EF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3" name="bk object 673"/>
          <p:cNvSpPr/>
          <p:nvPr/>
        </p:nvSpPr>
        <p:spPr>
          <a:xfrm>
            <a:off x="1427480" y="3865245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EF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4" name="bk object 674"/>
          <p:cNvSpPr/>
          <p:nvPr/>
        </p:nvSpPr>
        <p:spPr>
          <a:xfrm>
            <a:off x="1427480" y="3863340"/>
            <a:ext cx="246379" cy="0"/>
          </a:xfrm>
          <a:custGeom>
            <a:avLst/>
            <a:gdLst/>
            <a:ahLst/>
            <a:cxnLst/>
            <a:rect l="l" t="t" r="r" b="b"/>
            <a:pathLst>
              <a:path w="246380">
                <a:moveTo>
                  <a:pt x="0" y="0"/>
                </a:moveTo>
                <a:lnTo>
                  <a:pt x="246380" y="0"/>
                </a:lnTo>
              </a:path>
            </a:pathLst>
          </a:custGeom>
          <a:ln w="3175">
            <a:solidFill>
              <a:srgbClr val="EF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5" name="bk object 675"/>
          <p:cNvSpPr/>
          <p:nvPr/>
        </p:nvSpPr>
        <p:spPr>
          <a:xfrm>
            <a:off x="1423669" y="3874134"/>
            <a:ext cx="246379" cy="0"/>
          </a:xfrm>
          <a:custGeom>
            <a:avLst/>
            <a:gdLst/>
            <a:ahLst/>
            <a:cxnLst/>
            <a:rect l="l" t="t" r="r" b="b"/>
            <a:pathLst>
              <a:path w="246380">
                <a:moveTo>
                  <a:pt x="0" y="0"/>
                </a:moveTo>
                <a:lnTo>
                  <a:pt x="246380" y="0"/>
                </a:lnTo>
              </a:path>
            </a:pathLst>
          </a:custGeom>
          <a:ln w="3809">
            <a:solidFill>
              <a:srgbClr val="F0B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6" name="bk object 676"/>
          <p:cNvSpPr/>
          <p:nvPr/>
        </p:nvSpPr>
        <p:spPr>
          <a:xfrm>
            <a:off x="1424939" y="3870959"/>
            <a:ext cx="246379" cy="0"/>
          </a:xfrm>
          <a:custGeom>
            <a:avLst/>
            <a:gdLst/>
            <a:ahLst/>
            <a:cxnLst/>
            <a:rect l="l" t="t" r="r" b="b"/>
            <a:pathLst>
              <a:path w="246380">
                <a:moveTo>
                  <a:pt x="0" y="0"/>
                </a:moveTo>
                <a:lnTo>
                  <a:pt x="246379" y="0"/>
                </a:lnTo>
              </a:path>
            </a:pathLst>
          </a:custGeom>
          <a:ln w="3175">
            <a:solidFill>
              <a:srgbClr val="F0B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7" name="bk object 677"/>
          <p:cNvSpPr/>
          <p:nvPr/>
        </p:nvSpPr>
        <p:spPr>
          <a:xfrm>
            <a:off x="1421130" y="3881754"/>
            <a:ext cx="246379" cy="0"/>
          </a:xfrm>
          <a:custGeom>
            <a:avLst/>
            <a:gdLst/>
            <a:ahLst/>
            <a:cxnLst/>
            <a:rect l="l" t="t" r="r" b="b"/>
            <a:pathLst>
              <a:path w="246380">
                <a:moveTo>
                  <a:pt x="0" y="0"/>
                </a:moveTo>
                <a:lnTo>
                  <a:pt x="246380" y="0"/>
                </a:lnTo>
              </a:path>
            </a:pathLst>
          </a:custGeom>
          <a:ln w="3810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8" name="bk object 678"/>
          <p:cNvSpPr/>
          <p:nvPr/>
        </p:nvSpPr>
        <p:spPr>
          <a:xfrm>
            <a:off x="1422400" y="3877945"/>
            <a:ext cx="246379" cy="0"/>
          </a:xfrm>
          <a:custGeom>
            <a:avLst/>
            <a:gdLst/>
            <a:ahLst/>
            <a:cxnLst/>
            <a:rect l="l" t="t" r="r" b="b"/>
            <a:pathLst>
              <a:path w="246380">
                <a:moveTo>
                  <a:pt x="0" y="0"/>
                </a:moveTo>
                <a:lnTo>
                  <a:pt x="246380" y="0"/>
                </a:lnTo>
              </a:path>
            </a:pathLst>
          </a:custGeom>
          <a:ln w="3810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9" name="bk object 679"/>
          <p:cNvSpPr/>
          <p:nvPr/>
        </p:nvSpPr>
        <p:spPr>
          <a:xfrm>
            <a:off x="1419860" y="3885565"/>
            <a:ext cx="246379" cy="0"/>
          </a:xfrm>
          <a:custGeom>
            <a:avLst/>
            <a:gdLst/>
            <a:ahLst/>
            <a:cxnLst/>
            <a:rect l="l" t="t" r="r" b="b"/>
            <a:pathLst>
              <a:path w="246380">
                <a:moveTo>
                  <a:pt x="0" y="0"/>
                </a:moveTo>
                <a:lnTo>
                  <a:pt x="246379" y="0"/>
                </a:lnTo>
              </a:path>
            </a:pathLst>
          </a:custGeom>
          <a:ln w="3809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0" name="bk object 680"/>
          <p:cNvSpPr/>
          <p:nvPr/>
        </p:nvSpPr>
        <p:spPr>
          <a:xfrm>
            <a:off x="1417319" y="3890645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1" name="bk object 681"/>
          <p:cNvSpPr/>
          <p:nvPr/>
        </p:nvSpPr>
        <p:spPr>
          <a:xfrm>
            <a:off x="1418589" y="3888740"/>
            <a:ext cx="246379" cy="0"/>
          </a:xfrm>
          <a:custGeom>
            <a:avLst/>
            <a:gdLst/>
            <a:ahLst/>
            <a:cxnLst/>
            <a:rect l="l" t="t" r="r" b="b"/>
            <a:pathLst>
              <a:path w="246380">
                <a:moveTo>
                  <a:pt x="0" y="0"/>
                </a:moveTo>
                <a:lnTo>
                  <a:pt x="246379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2" name="bk object 682"/>
          <p:cNvSpPr/>
          <p:nvPr/>
        </p:nvSpPr>
        <p:spPr>
          <a:xfrm>
            <a:off x="1416050" y="3894454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F3B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3" name="bk object 683"/>
          <p:cNvSpPr/>
          <p:nvPr/>
        </p:nvSpPr>
        <p:spPr>
          <a:xfrm>
            <a:off x="1417319" y="3892550"/>
            <a:ext cx="246379" cy="0"/>
          </a:xfrm>
          <a:custGeom>
            <a:avLst/>
            <a:gdLst/>
            <a:ahLst/>
            <a:cxnLst/>
            <a:rect l="l" t="t" r="r" b="b"/>
            <a:pathLst>
              <a:path w="246380">
                <a:moveTo>
                  <a:pt x="0" y="0"/>
                </a:moveTo>
                <a:lnTo>
                  <a:pt x="246380" y="0"/>
                </a:lnTo>
              </a:path>
            </a:pathLst>
          </a:custGeom>
          <a:ln w="3175">
            <a:solidFill>
              <a:srgbClr val="F3B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4" name="bk object 684"/>
          <p:cNvSpPr/>
          <p:nvPr/>
        </p:nvSpPr>
        <p:spPr>
          <a:xfrm>
            <a:off x="1416050" y="3896359"/>
            <a:ext cx="246379" cy="0"/>
          </a:xfrm>
          <a:custGeom>
            <a:avLst/>
            <a:gdLst/>
            <a:ahLst/>
            <a:cxnLst/>
            <a:rect l="l" t="t" r="r" b="b"/>
            <a:pathLst>
              <a:path w="246380">
                <a:moveTo>
                  <a:pt x="0" y="0"/>
                </a:moveTo>
                <a:lnTo>
                  <a:pt x="246380" y="0"/>
                </a:lnTo>
              </a:path>
            </a:pathLst>
          </a:custGeom>
          <a:ln w="3175">
            <a:solidFill>
              <a:srgbClr val="F3B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5" name="bk object 685"/>
          <p:cNvSpPr/>
          <p:nvPr/>
        </p:nvSpPr>
        <p:spPr>
          <a:xfrm>
            <a:off x="1414780" y="3900170"/>
            <a:ext cx="246379" cy="0"/>
          </a:xfrm>
          <a:custGeom>
            <a:avLst/>
            <a:gdLst/>
            <a:ahLst/>
            <a:cxnLst/>
            <a:rect l="l" t="t" r="r" b="b"/>
            <a:pathLst>
              <a:path w="246380">
                <a:moveTo>
                  <a:pt x="0" y="0"/>
                </a:moveTo>
                <a:lnTo>
                  <a:pt x="246380" y="0"/>
                </a:lnTo>
              </a:path>
            </a:pathLst>
          </a:custGeom>
          <a:ln w="3175">
            <a:solidFill>
              <a:srgbClr val="F4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6" name="bk object 686"/>
          <p:cNvSpPr/>
          <p:nvPr/>
        </p:nvSpPr>
        <p:spPr>
          <a:xfrm>
            <a:off x="1414780" y="3898265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F4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7" name="bk object 687"/>
          <p:cNvSpPr/>
          <p:nvPr/>
        </p:nvSpPr>
        <p:spPr>
          <a:xfrm>
            <a:off x="1413510" y="3903979"/>
            <a:ext cx="246379" cy="0"/>
          </a:xfrm>
          <a:custGeom>
            <a:avLst/>
            <a:gdLst/>
            <a:ahLst/>
            <a:cxnLst/>
            <a:rect l="l" t="t" r="r" b="b"/>
            <a:pathLst>
              <a:path w="246380">
                <a:moveTo>
                  <a:pt x="0" y="0"/>
                </a:moveTo>
                <a:lnTo>
                  <a:pt x="246379" y="0"/>
                </a:lnTo>
              </a:path>
            </a:pathLst>
          </a:custGeom>
          <a:ln w="3175">
            <a:solidFill>
              <a:srgbClr val="F4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8" name="bk object 688"/>
          <p:cNvSpPr/>
          <p:nvPr/>
        </p:nvSpPr>
        <p:spPr>
          <a:xfrm>
            <a:off x="1413510" y="3902075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F4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9" name="bk object 689"/>
          <p:cNvSpPr/>
          <p:nvPr/>
        </p:nvSpPr>
        <p:spPr>
          <a:xfrm>
            <a:off x="1412239" y="3907154"/>
            <a:ext cx="246379" cy="0"/>
          </a:xfrm>
          <a:custGeom>
            <a:avLst/>
            <a:gdLst/>
            <a:ahLst/>
            <a:cxnLst/>
            <a:rect l="l" t="t" r="r" b="b"/>
            <a:pathLst>
              <a:path w="246380">
                <a:moveTo>
                  <a:pt x="0" y="0"/>
                </a:moveTo>
                <a:lnTo>
                  <a:pt x="246379" y="0"/>
                </a:lnTo>
              </a:path>
            </a:pathLst>
          </a:custGeom>
          <a:ln w="3175">
            <a:solidFill>
              <a:srgbClr val="F5C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0" name="bk object 690"/>
          <p:cNvSpPr/>
          <p:nvPr/>
        </p:nvSpPr>
        <p:spPr>
          <a:xfrm>
            <a:off x="1412239" y="3905884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49" y="0"/>
                </a:lnTo>
              </a:path>
            </a:pathLst>
          </a:custGeom>
          <a:ln w="3175">
            <a:solidFill>
              <a:srgbClr val="F5C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1" name="bk object 691"/>
          <p:cNvSpPr/>
          <p:nvPr/>
        </p:nvSpPr>
        <p:spPr>
          <a:xfrm>
            <a:off x="1409700" y="3912234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F5C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2" name="bk object 692"/>
          <p:cNvSpPr/>
          <p:nvPr/>
        </p:nvSpPr>
        <p:spPr>
          <a:xfrm>
            <a:off x="1410969" y="3910965"/>
            <a:ext cx="246379" cy="0"/>
          </a:xfrm>
          <a:custGeom>
            <a:avLst/>
            <a:gdLst/>
            <a:ahLst/>
            <a:cxnLst/>
            <a:rect l="l" t="t" r="r" b="b"/>
            <a:pathLst>
              <a:path w="246380">
                <a:moveTo>
                  <a:pt x="0" y="0"/>
                </a:moveTo>
                <a:lnTo>
                  <a:pt x="246380" y="0"/>
                </a:lnTo>
              </a:path>
            </a:pathLst>
          </a:custGeom>
          <a:ln w="3175">
            <a:solidFill>
              <a:srgbClr val="F5C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3" name="bk object 693"/>
          <p:cNvSpPr/>
          <p:nvPr/>
        </p:nvSpPr>
        <p:spPr>
          <a:xfrm>
            <a:off x="1410969" y="3909059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F5C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4" name="bk object 694"/>
          <p:cNvSpPr/>
          <p:nvPr/>
        </p:nvSpPr>
        <p:spPr>
          <a:xfrm>
            <a:off x="1409700" y="3913504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5" name="bk object 695"/>
          <p:cNvSpPr/>
          <p:nvPr/>
        </p:nvSpPr>
        <p:spPr>
          <a:xfrm>
            <a:off x="1408430" y="3918584"/>
            <a:ext cx="246379" cy="0"/>
          </a:xfrm>
          <a:custGeom>
            <a:avLst/>
            <a:gdLst/>
            <a:ahLst/>
            <a:cxnLst/>
            <a:rect l="l" t="t" r="r" b="b"/>
            <a:pathLst>
              <a:path w="246380">
                <a:moveTo>
                  <a:pt x="0" y="0"/>
                </a:moveTo>
                <a:lnTo>
                  <a:pt x="246379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6" name="bk object 696"/>
          <p:cNvSpPr/>
          <p:nvPr/>
        </p:nvSpPr>
        <p:spPr>
          <a:xfrm>
            <a:off x="1408430" y="3916679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7" name="bk object 697"/>
          <p:cNvSpPr/>
          <p:nvPr/>
        </p:nvSpPr>
        <p:spPr>
          <a:xfrm>
            <a:off x="1409700" y="3914775"/>
            <a:ext cx="246379" cy="0"/>
          </a:xfrm>
          <a:custGeom>
            <a:avLst/>
            <a:gdLst/>
            <a:ahLst/>
            <a:cxnLst/>
            <a:rect l="l" t="t" r="r" b="b"/>
            <a:pathLst>
              <a:path w="246380">
                <a:moveTo>
                  <a:pt x="0" y="0"/>
                </a:moveTo>
                <a:lnTo>
                  <a:pt x="246380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8" name="bk object 698"/>
          <p:cNvSpPr/>
          <p:nvPr/>
        </p:nvSpPr>
        <p:spPr>
          <a:xfrm>
            <a:off x="1404619" y="3926204"/>
            <a:ext cx="248920" cy="0"/>
          </a:xfrm>
          <a:custGeom>
            <a:avLst/>
            <a:gdLst/>
            <a:ahLst/>
            <a:cxnLst/>
            <a:rect l="l" t="t" r="r" b="b"/>
            <a:pathLst>
              <a:path w="248919">
                <a:moveTo>
                  <a:pt x="0" y="0"/>
                </a:moveTo>
                <a:lnTo>
                  <a:pt x="248919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9" name="bk object 699"/>
          <p:cNvSpPr/>
          <p:nvPr/>
        </p:nvSpPr>
        <p:spPr>
          <a:xfrm>
            <a:off x="1405889" y="3923665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49" y="0"/>
                </a:lnTo>
              </a:path>
            </a:pathLst>
          </a:custGeom>
          <a:ln w="3810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0" name="bk object 700"/>
          <p:cNvSpPr/>
          <p:nvPr/>
        </p:nvSpPr>
        <p:spPr>
          <a:xfrm>
            <a:off x="1407160" y="3920490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1" name="bk object 701"/>
          <p:cNvSpPr/>
          <p:nvPr/>
        </p:nvSpPr>
        <p:spPr>
          <a:xfrm>
            <a:off x="1403350" y="3931920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F8C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2" name="bk object 702"/>
          <p:cNvSpPr/>
          <p:nvPr/>
        </p:nvSpPr>
        <p:spPr>
          <a:xfrm>
            <a:off x="1403350" y="3930015"/>
            <a:ext cx="248920" cy="0"/>
          </a:xfrm>
          <a:custGeom>
            <a:avLst/>
            <a:gdLst/>
            <a:ahLst/>
            <a:cxnLst/>
            <a:rect l="l" t="t" r="r" b="b"/>
            <a:pathLst>
              <a:path w="248919">
                <a:moveTo>
                  <a:pt x="0" y="0"/>
                </a:moveTo>
                <a:lnTo>
                  <a:pt x="248919" y="0"/>
                </a:lnTo>
              </a:path>
            </a:pathLst>
          </a:custGeom>
          <a:ln w="3175">
            <a:solidFill>
              <a:srgbClr val="F8C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3" name="bk object 703"/>
          <p:cNvSpPr/>
          <p:nvPr/>
        </p:nvSpPr>
        <p:spPr>
          <a:xfrm>
            <a:off x="1404619" y="3928109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F8C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4" name="bk object 704"/>
          <p:cNvSpPr/>
          <p:nvPr/>
        </p:nvSpPr>
        <p:spPr>
          <a:xfrm>
            <a:off x="1402080" y="3933825"/>
            <a:ext cx="248920" cy="0"/>
          </a:xfrm>
          <a:custGeom>
            <a:avLst/>
            <a:gdLst/>
            <a:ahLst/>
            <a:cxnLst/>
            <a:rect l="l" t="t" r="r" b="b"/>
            <a:pathLst>
              <a:path w="248919">
                <a:moveTo>
                  <a:pt x="0" y="0"/>
                </a:moveTo>
                <a:lnTo>
                  <a:pt x="248919" y="0"/>
                </a:lnTo>
              </a:path>
            </a:pathLst>
          </a:custGeom>
          <a:ln w="3175">
            <a:solidFill>
              <a:srgbClr val="F8C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5" name="bk object 705"/>
          <p:cNvSpPr/>
          <p:nvPr/>
        </p:nvSpPr>
        <p:spPr>
          <a:xfrm>
            <a:off x="1400810" y="3938904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F9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6" name="bk object 706"/>
          <p:cNvSpPr/>
          <p:nvPr/>
        </p:nvSpPr>
        <p:spPr>
          <a:xfrm>
            <a:off x="1400810" y="3937634"/>
            <a:ext cx="248920" cy="0"/>
          </a:xfrm>
          <a:custGeom>
            <a:avLst/>
            <a:gdLst/>
            <a:ahLst/>
            <a:cxnLst/>
            <a:rect l="l" t="t" r="r" b="b"/>
            <a:pathLst>
              <a:path w="248919">
                <a:moveTo>
                  <a:pt x="0" y="0"/>
                </a:moveTo>
                <a:lnTo>
                  <a:pt x="248920" y="0"/>
                </a:lnTo>
              </a:path>
            </a:pathLst>
          </a:custGeom>
          <a:ln w="3175">
            <a:solidFill>
              <a:srgbClr val="F9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7" name="bk object 707"/>
          <p:cNvSpPr/>
          <p:nvPr/>
        </p:nvSpPr>
        <p:spPr>
          <a:xfrm>
            <a:off x="1402080" y="3935729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F9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8" name="bk object 708"/>
          <p:cNvSpPr/>
          <p:nvPr/>
        </p:nvSpPr>
        <p:spPr>
          <a:xfrm>
            <a:off x="1399539" y="3940175"/>
            <a:ext cx="248920" cy="0"/>
          </a:xfrm>
          <a:custGeom>
            <a:avLst/>
            <a:gdLst/>
            <a:ahLst/>
            <a:cxnLst/>
            <a:rect l="l" t="t" r="r" b="b"/>
            <a:pathLst>
              <a:path w="248919">
                <a:moveTo>
                  <a:pt x="0" y="0"/>
                </a:moveTo>
                <a:lnTo>
                  <a:pt x="248920" y="0"/>
                </a:lnTo>
              </a:path>
            </a:pathLst>
          </a:custGeom>
          <a:ln w="3175">
            <a:solidFill>
              <a:srgbClr val="F9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9" name="bk object 709"/>
          <p:cNvSpPr/>
          <p:nvPr/>
        </p:nvSpPr>
        <p:spPr>
          <a:xfrm>
            <a:off x="1398269" y="3944620"/>
            <a:ext cx="248920" cy="0"/>
          </a:xfrm>
          <a:custGeom>
            <a:avLst/>
            <a:gdLst/>
            <a:ahLst/>
            <a:cxnLst/>
            <a:rect l="l" t="t" r="r" b="b"/>
            <a:pathLst>
              <a:path w="248919">
                <a:moveTo>
                  <a:pt x="0" y="0"/>
                </a:moveTo>
                <a:lnTo>
                  <a:pt x="248919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0" name="bk object 710"/>
          <p:cNvSpPr/>
          <p:nvPr/>
        </p:nvSpPr>
        <p:spPr>
          <a:xfrm>
            <a:off x="1399539" y="3942715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49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1" name="bk object 711"/>
          <p:cNvSpPr/>
          <p:nvPr/>
        </p:nvSpPr>
        <p:spPr>
          <a:xfrm>
            <a:off x="1399539" y="3941445"/>
            <a:ext cx="248920" cy="0"/>
          </a:xfrm>
          <a:custGeom>
            <a:avLst/>
            <a:gdLst/>
            <a:ahLst/>
            <a:cxnLst/>
            <a:rect l="l" t="t" r="r" b="b"/>
            <a:pathLst>
              <a:path w="248919">
                <a:moveTo>
                  <a:pt x="0" y="0"/>
                </a:moveTo>
                <a:lnTo>
                  <a:pt x="248920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2" name="bk object 712"/>
          <p:cNvSpPr/>
          <p:nvPr/>
        </p:nvSpPr>
        <p:spPr>
          <a:xfrm>
            <a:off x="1397000" y="3947795"/>
            <a:ext cx="248920" cy="0"/>
          </a:xfrm>
          <a:custGeom>
            <a:avLst/>
            <a:gdLst/>
            <a:ahLst/>
            <a:cxnLst/>
            <a:rect l="l" t="t" r="r" b="b"/>
            <a:pathLst>
              <a:path w="248919">
                <a:moveTo>
                  <a:pt x="0" y="0"/>
                </a:moveTo>
                <a:lnTo>
                  <a:pt x="248919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3" name="bk object 713"/>
          <p:cNvSpPr/>
          <p:nvPr/>
        </p:nvSpPr>
        <p:spPr>
          <a:xfrm>
            <a:off x="1398269" y="3946525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4" name="bk object 714"/>
          <p:cNvSpPr/>
          <p:nvPr/>
        </p:nvSpPr>
        <p:spPr>
          <a:xfrm>
            <a:off x="1397000" y="3950334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FBC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5" name="bk object 715"/>
          <p:cNvSpPr/>
          <p:nvPr/>
        </p:nvSpPr>
        <p:spPr>
          <a:xfrm>
            <a:off x="1397000" y="3949065"/>
            <a:ext cx="248920" cy="0"/>
          </a:xfrm>
          <a:custGeom>
            <a:avLst/>
            <a:gdLst/>
            <a:ahLst/>
            <a:cxnLst/>
            <a:rect l="l" t="t" r="r" b="b"/>
            <a:pathLst>
              <a:path w="248919">
                <a:moveTo>
                  <a:pt x="0" y="0"/>
                </a:moveTo>
                <a:lnTo>
                  <a:pt x="248919" y="0"/>
                </a:lnTo>
              </a:path>
            </a:pathLst>
          </a:custGeom>
          <a:ln w="3175">
            <a:solidFill>
              <a:srgbClr val="FBC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6" name="bk object 716"/>
          <p:cNvSpPr/>
          <p:nvPr/>
        </p:nvSpPr>
        <p:spPr>
          <a:xfrm>
            <a:off x="1394460" y="3955415"/>
            <a:ext cx="248920" cy="0"/>
          </a:xfrm>
          <a:custGeom>
            <a:avLst/>
            <a:gdLst/>
            <a:ahLst/>
            <a:cxnLst/>
            <a:rect l="l" t="t" r="r" b="b"/>
            <a:pathLst>
              <a:path w="248919">
                <a:moveTo>
                  <a:pt x="0" y="0"/>
                </a:moveTo>
                <a:lnTo>
                  <a:pt x="248920" y="0"/>
                </a:lnTo>
              </a:path>
            </a:pathLst>
          </a:custGeom>
          <a:ln w="3175">
            <a:solidFill>
              <a:srgbClr val="FBC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7" name="bk object 717"/>
          <p:cNvSpPr/>
          <p:nvPr/>
        </p:nvSpPr>
        <p:spPr>
          <a:xfrm>
            <a:off x="1395730" y="3954145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FBC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8" name="bk object 718"/>
          <p:cNvSpPr/>
          <p:nvPr/>
        </p:nvSpPr>
        <p:spPr>
          <a:xfrm>
            <a:off x="1395730" y="3952240"/>
            <a:ext cx="248920" cy="0"/>
          </a:xfrm>
          <a:custGeom>
            <a:avLst/>
            <a:gdLst/>
            <a:ahLst/>
            <a:cxnLst/>
            <a:rect l="l" t="t" r="r" b="b"/>
            <a:pathLst>
              <a:path w="248919">
                <a:moveTo>
                  <a:pt x="0" y="0"/>
                </a:moveTo>
                <a:lnTo>
                  <a:pt x="248919" y="0"/>
                </a:lnTo>
              </a:path>
            </a:pathLst>
          </a:custGeom>
          <a:ln w="3175">
            <a:solidFill>
              <a:srgbClr val="FBC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9" name="bk object 719"/>
          <p:cNvSpPr/>
          <p:nvPr/>
        </p:nvSpPr>
        <p:spPr>
          <a:xfrm>
            <a:off x="1391919" y="3961765"/>
            <a:ext cx="248920" cy="0"/>
          </a:xfrm>
          <a:custGeom>
            <a:avLst/>
            <a:gdLst/>
            <a:ahLst/>
            <a:cxnLst/>
            <a:rect l="l" t="t" r="r" b="b"/>
            <a:pathLst>
              <a:path w="248919">
                <a:moveTo>
                  <a:pt x="0" y="0"/>
                </a:moveTo>
                <a:lnTo>
                  <a:pt x="248919" y="0"/>
                </a:lnTo>
              </a:path>
            </a:pathLst>
          </a:custGeom>
          <a:ln w="3175">
            <a:solidFill>
              <a:srgbClr val="FCC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0" name="bk object 720"/>
          <p:cNvSpPr/>
          <p:nvPr/>
        </p:nvSpPr>
        <p:spPr>
          <a:xfrm>
            <a:off x="1393189" y="3959225"/>
            <a:ext cx="248920" cy="0"/>
          </a:xfrm>
          <a:custGeom>
            <a:avLst/>
            <a:gdLst/>
            <a:ahLst/>
            <a:cxnLst/>
            <a:rect l="l" t="t" r="r" b="b"/>
            <a:pathLst>
              <a:path w="248919">
                <a:moveTo>
                  <a:pt x="0" y="0"/>
                </a:moveTo>
                <a:lnTo>
                  <a:pt x="248920" y="0"/>
                </a:lnTo>
              </a:path>
            </a:pathLst>
          </a:custGeom>
          <a:ln w="3810">
            <a:solidFill>
              <a:srgbClr val="FCC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1" name="bk object 721"/>
          <p:cNvSpPr/>
          <p:nvPr/>
        </p:nvSpPr>
        <p:spPr>
          <a:xfrm>
            <a:off x="1394460" y="3956684"/>
            <a:ext cx="248920" cy="0"/>
          </a:xfrm>
          <a:custGeom>
            <a:avLst/>
            <a:gdLst/>
            <a:ahLst/>
            <a:cxnLst/>
            <a:rect l="l" t="t" r="r" b="b"/>
            <a:pathLst>
              <a:path w="248919">
                <a:moveTo>
                  <a:pt x="0" y="0"/>
                </a:moveTo>
                <a:lnTo>
                  <a:pt x="248920" y="0"/>
                </a:lnTo>
              </a:path>
            </a:pathLst>
          </a:custGeom>
          <a:ln w="3175">
            <a:solidFill>
              <a:srgbClr val="FCC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2" name="bk object 722"/>
          <p:cNvSpPr/>
          <p:nvPr/>
        </p:nvSpPr>
        <p:spPr>
          <a:xfrm>
            <a:off x="1391919" y="2667000"/>
            <a:ext cx="883919" cy="1295400"/>
          </a:xfrm>
          <a:custGeom>
            <a:avLst/>
            <a:gdLst/>
            <a:ahLst/>
            <a:cxnLst/>
            <a:rect l="l" t="t" r="r" b="b"/>
            <a:pathLst>
              <a:path w="883919" h="1295400">
                <a:moveTo>
                  <a:pt x="252730" y="0"/>
                </a:moveTo>
                <a:lnTo>
                  <a:pt x="883919" y="0"/>
                </a:lnTo>
                <a:lnTo>
                  <a:pt x="789940" y="318770"/>
                </a:lnTo>
                <a:lnTo>
                  <a:pt x="567690" y="318770"/>
                </a:lnTo>
                <a:lnTo>
                  <a:pt x="247650" y="1295400"/>
                </a:lnTo>
                <a:lnTo>
                  <a:pt x="0" y="1295400"/>
                </a:lnTo>
                <a:lnTo>
                  <a:pt x="350519" y="318770"/>
                </a:lnTo>
                <a:lnTo>
                  <a:pt x="128270" y="318770"/>
                </a:lnTo>
                <a:lnTo>
                  <a:pt x="252730" y="0"/>
                </a:lnTo>
                <a:close/>
              </a:path>
            </a:pathLst>
          </a:custGeom>
          <a:ln w="12579">
            <a:solidFill>
              <a:srgbClr val="B1B1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3" name="bk object 723"/>
          <p:cNvSpPr/>
          <p:nvPr/>
        </p:nvSpPr>
        <p:spPr>
          <a:xfrm>
            <a:off x="2241550" y="2667000"/>
            <a:ext cx="490219" cy="408939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4" name="bk object 724"/>
          <p:cNvSpPr/>
          <p:nvPr/>
        </p:nvSpPr>
        <p:spPr>
          <a:xfrm>
            <a:off x="2476500" y="3082925"/>
            <a:ext cx="259079" cy="0"/>
          </a:xfrm>
          <a:custGeom>
            <a:avLst/>
            <a:gdLst/>
            <a:ahLst/>
            <a:cxnLst/>
            <a:rect l="l" t="t" r="r" b="b"/>
            <a:pathLst>
              <a:path w="259080">
                <a:moveTo>
                  <a:pt x="0" y="0"/>
                </a:moveTo>
                <a:lnTo>
                  <a:pt x="259079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5" name="bk object 725"/>
          <p:cNvSpPr/>
          <p:nvPr/>
        </p:nvSpPr>
        <p:spPr>
          <a:xfrm>
            <a:off x="2476500" y="30810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0" y="1270"/>
                </a:moveTo>
                <a:lnTo>
                  <a:pt x="1269" y="1270"/>
                </a:lnTo>
                <a:lnTo>
                  <a:pt x="126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874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6" name="bk object 726"/>
          <p:cNvSpPr/>
          <p:nvPr/>
        </p:nvSpPr>
        <p:spPr>
          <a:xfrm>
            <a:off x="2479039" y="3079750"/>
            <a:ext cx="255270" cy="0"/>
          </a:xfrm>
          <a:custGeom>
            <a:avLst/>
            <a:gdLst/>
            <a:ahLst/>
            <a:cxnLst/>
            <a:rect l="l" t="t" r="r" b="b"/>
            <a:pathLst>
              <a:path w="255269">
                <a:moveTo>
                  <a:pt x="0" y="0"/>
                </a:moveTo>
                <a:lnTo>
                  <a:pt x="255270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7" name="bk object 727"/>
          <p:cNvSpPr/>
          <p:nvPr/>
        </p:nvSpPr>
        <p:spPr>
          <a:xfrm>
            <a:off x="2480310" y="307721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1269" y="0"/>
                </a:moveTo>
                <a:lnTo>
                  <a:pt x="0" y="0"/>
                </a:lnTo>
                <a:lnTo>
                  <a:pt x="0" y="1270"/>
                </a:lnTo>
                <a:lnTo>
                  <a:pt x="1269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874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8" name="bk object 728"/>
          <p:cNvSpPr/>
          <p:nvPr/>
        </p:nvSpPr>
        <p:spPr>
          <a:xfrm>
            <a:off x="2482850" y="3076575"/>
            <a:ext cx="250190" cy="0"/>
          </a:xfrm>
          <a:custGeom>
            <a:avLst/>
            <a:gdLst/>
            <a:ahLst/>
            <a:cxnLst/>
            <a:rect l="l" t="t" r="r" b="b"/>
            <a:pathLst>
              <a:path w="250189">
                <a:moveTo>
                  <a:pt x="0" y="0"/>
                </a:moveTo>
                <a:lnTo>
                  <a:pt x="250189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9" name="bk object 729"/>
          <p:cNvSpPr/>
          <p:nvPr/>
        </p:nvSpPr>
        <p:spPr>
          <a:xfrm>
            <a:off x="2239010" y="308292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0" name="bk object 730"/>
          <p:cNvSpPr/>
          <p:nvPr/>
        </p:nvSpPr>
        <p:spPr>
          <a:xfrm>
            <a:off x="2239010" y="30810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0" y="1270"/>
                </a:moveTo>
                <a:lnTo>
                  <a:pt x="1269" y="1270"/>
                </a:lnTo>
                <a:lnTo>
                  <a:pt x="126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874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1" name="bk object 731"/>
          <p:cNvSpPr/>
          <p:nvPr/>
        </p:nvSpPr>
        <p:spPr>
          <a:xfrm>
            <a:off x="2240279" y="3079750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2" name="bk object 732"/>
          <p:cNvSpPr/>
          <p:nvPr/>
        </p:nvSpPr>
        <p:spPr>
          <a:xfrm>
            <a:off x="2439670" y="307721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0" y="1269"/>
                </a:moveTo>
                <a:lnTo>
                  <a:pt x="1270" y="1269"/>
                </a:lnTo>
                <a:lnTo>
                  <a:pt x="1270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874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3" name="bk object 733"/>
          <p:cNvSpPr/>
          <p:nvPr/>
        </p:nvSpPr>
        <p:spPr>
          <a:xfrm>
            <a:off x="2241550" y="307657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4" name="bk object 734"/>
          <p:cNvSpPr/>
          <p:nvPr/>
        </p:nvSpPr>
        <p:spPr>
          <a:xfrm>
            <a:off x="2236470" y="308991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1269" y="0"/>
                </a:moveTo>
                <a:lnTo>
                  <a:pt x="0" y="0"/>
                </a:lnTo>
                <a:lnTo>
                  <a:pt x="0" y="1270"/>
                </a:lnTo>
                <a:lnTo>
                  <a:pt x="1269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884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5" name="bk object 735"/>
          <p:cNvSpPr/>
          <p:nvPr/>
        </p:nvSpPr>
        <p:spPr>
          <a:xfrm>
            <a:off x="2237739" y="308927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6" name="bk object 736"/>
          <p:cNvSpPr/>
          <p:nvPr/>
        </p:nvSpPr>
        <p:spPr>
          <a:xfrm>
            <a:off x="2437129" y="30873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0" y="1270"/>
                </a:moveTo>
                <a:lnTo>
                  <a:pt x="1270" y="1270"/>
                </a:lnTo>
                <a:lnTo>
                  <a:pt x="1270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884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7" name="bk object 737"/>
          <p:cNvSpPr/>
          <p:nvPr/>
        </p:nvSpPr>
        <p:spPr>
          <a:xfrm>
            <a:off x="2237739" y="3086100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8" name="bk object 738"/>
          <p:cNvSpPr/>
          <p:nvPr/>
        </p:nvSpPr>
        <p:spPr>
          <a:xfrm>
            <a:off x="2467610" y="308991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1269" y="0"/>
                </a:moveTo>
                <a:lnTo>
                  <a:pt x="0" y="0"/>
                </a:lnTo>
                <a:lnTo>
                  <a:pt x="0" y="1270"/>
                </a:lnTo>
                <a:lnTo>
                  <a:pt x="1269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884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9" name="bk object 739"/>
          <p:cNvSpPr/>
          <p:nvPr/>
        </p:nvSpPr>
        <p:spPr>
          <a:xfrm>
            <a:off x="2470150" y="3089275"/>
            <a:ext cx="266700" cy="0"/>
          </a:xfrm>
          <a:custGeom>
            <a:avLst/>
            <a:gdLst/>
            <a:ahLst/>
            <a:cxnLst/>
            <a:rect l="l" t="t" r="r" b="b"/>
            <a:pathLst>
              <a:path w="266700">
                <a:moveTo>
                  <a:pt x="0" y="0"/>
                </a:moveTo>
                <a:lnTo>
                  <a:pt x="266700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0" name="bk object 740"/>
          <p:cNvSpPr/>
          <p:nvPr/>
        </p:nvSpPr>
        <p:spPr>
          <a:xfrm>
            <a:off x="2470150" y="30873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0" y="1270"/>
                </a:moveTo>
                <a:lnTo>
                  <a:pt x="1269" y="1270"/>
                </a:lnTo>
                <a:lnTo>
                  <a:pt x="126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884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1" name="bk object 741"/>
          <p:cNvSpPr/>
          <p:nvPr/>
        </p:nvSpPr>
        <p:spPr>
          <a:xfrm>
            <a:off x="2472689" y="3086100"/>
            <a:ext cx="264160" cy="0"/>
          </a:xfrm>
          <a:custGeom>
            <a:avLst/>
            <a:gdLst/>
            <a:ahLst/>
            <a:cxnLst/>
            <a:rect l="l" t="t" r="r" b="b"/>
            <a:pathLst>
              <a:path w="264160">
                <a:moveTo>
                  <a:pt x="0" y="0"/>
                </a:moveTo>
                <a:lnTo>
                  <a:pt x="264160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2" name="bk object 742"/>
          <p:cNvSpPr/>
          <p:nvPr/>
        </p:nvSpPr>
        <p:spPr>
          <a:xfrm>
            <a:off x="2735579" y="308356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0" y="1269"/>
                </a:moveTo>
                <a:lnTo>
                  <a:pt x="1269" y="1269"/>
                </a:lnTo>
                <a:lnTo>
                  <a:pt x="1269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884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3" name="bk object 743"/>
          <p:cNvSpPr/>
          <p:nvPr/>
        </p:nvSpPr>
        <p:spPr>
          <a:xfrm>
            <a:off x="2473960" y="308356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1269" y="0"/>
                </a:moveTo>
                <a:lnTo>
                  <a:pt x="0" y="0"/>
                </a:lnTo>
                <a:lnTo>
                  <a:pt x="0" y="1269"/>
                </a:lnTo>
                <a:lnTo>
                  <a:pt x="1269" y="1269"/>
                </a:lnTo>
                <a:lnTo>
                  <a:pt x="1269" y="0"/>
                </a:lnTo>
                <a:close/>
              </a:path>
            </a:pathLst>
          </a:custGeom>
          <a:solidFill>
            <a:srgbClr val="884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4" name="bk object 744"/>
          <p:cNvSpPr/>
          <p:nvPr/>
        </p:nvSpPr>
        <p:spPr>
          <a:xfrm>
            <a:off x="2434589" y="309626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0" y="1269"/>
                </a:moveTo>
                <a:lnTo>
                  <a:pt x="1270" y="1269"/>
                </a:lnTo>
                <a:lnTo>
                  <a:pt x="1270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8944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5" name="bk object 745"/>
          <p:cNvSpPr/>
          <p:nvPr/>
        </p:nvSpPr>
        <p:spPr>
          <a:xfrm>
            <a:off x="2235200" y="309562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6" name="bk object 746"/>
          <p:cNvSpPr/>
          <p:nvPr/>
        </p:nvSpPr>
        <p:spPr>
          <a:xfrm>
            <a:off x="2235200" y="30937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0" y="1270"/>
                </a:moveTo>
                <a:lnTo>
                  <a:pt x="1269" y="1270"/>
                </a:lnTo>
                <a:lnTo>
                  <a:pt x="126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8944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7" name="bk object 747"/>
          <p:cNvSpPr/>
          <p:nvPr/>
        </p:nvSpPr>
        <p:spPr>
          <a:xfrm>
            <a:off x="2236470" y="3092450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8" name="bk object 748"/>
          <p:cNvSpPr/>
          <p:nvPr/>
        </p:nvSpPr>
        <p:spPr>
          <a:xfrm>
            <a:off x="2461260" y="309626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1269" y="0"/>
                </a:moveTo>
                <a:lnTo>
                  <a:pt x="0" y="0"/>
                </a:lnTo>
                <a:lnTo>
                  <a:pt x="0" y="1270"/>
                </a:lnTo>
                <a:lnTo>
                  <a:pt x="1269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8944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9" name="bk object 749"/>
          <p:cNvSpPr/>
          <p:nvPr/>
        </p:nvSpPr>
        <p:spPr>
          <a:xfrm>
            <a:off x="2463800" y="3095625"/>
            <a:ext cx="275590" cy="0"/>
          </a:xfrm>
          <a:custGeom>
            <a:avLst/>
            <a:gdLst/>
            <a:ahLst/>
            <a:cxnLst/>
            <a:rect l="l" t="t" r="r" b="b"/>
            <a:pathLst>
              <a:path w="275589">
                <a:moveTo>
                  <a:pt x="0" y="0"/>
                </a:moveTo>
                <a:lnTo>
                  <a:pt x="275590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0" name="bk object 750"/>
          <p:cNvSpPr/>
          <p:nvPr/>
        </p:nvSpPr>
        <p:spPr>
          <a:xfrm>
            <a:off x="2463800" y="30937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0" y="1270"/>
                </a:moveTo>
                <a:lnTo>
                  <a:pt x="1269" y="1270"/>
                </a:lnTo>
                <a:lnTo>
                  <a:pt x="126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8944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1" name="bk object 751"/>
          <p:cNvSpPr/>
          <p:nvPr/>
        </p:nvSpPr>
        <p:spPr>
          <a:xfrm>
            <a:off x="2738120" y="30937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1269" y="0"/>
                </a:moveTo>
                <a:lnTo>
                  <a:pt x="0" y="0"/>
                </a:lnTo>
                <a:lnTo>
                  <a:pt x="0" y="1270"/>
                </a:lnTo>
                <a:lnTo>
                  <a:pt x="1270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8944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2" name="bk object 752"/>
          <p:cNvSpPr/>
          <p:nvPr/>
        </p:nvSpPr>
        <p:spPr>
          <a:xfrm>
            <a:off x="2466339" y="3092450"/>
            <a:ext cx="271780" cy="0"/>
          </a:xfrm>
          <a:custGeom>
            <a:avLst/>
            <a:gdLst/>
            <a:ahLst/>
            <a:cxnLst/>
            <a:rect l="l" t="t" r="r" b="b"/>
            <a:pathLst>
              <a:path w="271780">
                <a:moveTo>
                  <a:pt x="0" y="0"/>
                </a:moveTo>
                <a:lnTo>
                  <a:pt x="271780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3" name="bk object 753"/>
          <p:cNvSpPr/>
          <p:nvPr/>
        </p:nvSpPr>
        <p:spPr>
          <a:xfrm>
            <a:off x="2232660" y="3104514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175">
            <a:solidFill>
              <a:srgbClr val="8A4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4" name="bk object 754"/>
          <p:cNvSpPr/>
          <p:nvPr/>
        </p:nvSpPr>
        <p:spPr>
          <a:xfrm>
            <a:off x="2232660" y="310261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0" y="1269"/>
                </a:moveTo>
                <a:lnTo>
                  <a:pt x="1269" y="1269"/>
                </a:lnTo>
                <a:lnTo>
                  <a:pt x="1269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8A4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5" name="bk object 755"/>
          <p:cNvSpPr/>
          <p:nvPr/>
        </p:nvSpPr>
        <p:spPr>
          <a:xfrm>
            <a:off x="2233929" y="3101339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175">
            <a:solidFill>
              <a:srgbClr val="8A4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6" name="bk object 756"/>
          <p:cNvSpPr/>
          <p:nvPr/>
        </p:nvSpPr>
        <p:spPr>
          <a:xfrm>
            <a:off x="2235200" y="3098800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3175">
            <a:solidFill>
              <a:srgbClr val="8A4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7" name="bk object 757"/>
          <p:cNvSpPr/>
          <p:nvPr/>
        </p:nvSpPr>
        <p:spPr>
          <a:xfrm>
            <a:off x="2454910" y="3104514"/>
            <a:ext cx="287020" cy="0"/>
          </a:xfrm>
          <a:custGeom>
            <a:avLst/>
            <a:gdLst/>
            <a:ahLst/>
            <a:cxnLst/>
            <a:rect l="l" t="t" r="r" b="b"/>
            <a:pathLst>
              <a:path w="287019">
                <a:moveTo>
                  <a:pt x="0" y="0"/>
                </a:moveTo>
                <a:lnTo>
                  <a:pt x="287019" y="0"/>
                </a:lnTo>
              </a:path>
            </a:pathLst>
          </a:custGeom>
          <a:ln w="3175">
            <a:solidFill>
              <a:srgbClr val="8A4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8" name="bk object 758"/>
          <p:cNvSpPr/>
          <p:nvPr/>
        </p:nvSpPr>
        <p:spPr>
          <a:xfrm>
            <a:off x="2456179" y="310261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1269" y="0"/>
                </a:moveTo>
                <a:lnTo>
                  <a:pt x="0" y="0"/>
                </a:lnTo>
                <a:lnTo>
                  <a:pt x="0" y="1270"/>
                </a:lnTo>
                <a:lnTo>
                  <a:pt x="1269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8A4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9" name="bk object 759"/>
          <p:cNvSpPr/>
          <p:nvPr/>
        </p:nvSpPr>
        <p:spPr>
          <a:xfrm>
            <a:off x="2458720" y="3101339"/>
            <a:ext cx="281940" cy="0"/>
          </a:xfrm>
          <a:custGeom>
            <a:avLst/>
            <a:gdLst/>
            <a:ahLst/>
            <a:cxnLst/>
            <a:rect l="l" t="t" r="r" b="b"/>
            <a:pathLst>
              <a:path w="281939">
                <a:moveTo>
                  <a:pt x="0" y="0"/>
                </a:moveTo>
                <a:lnTo>
                  <a:pt x="281939" y="0"/>
                </a:lnTo>
              </a:path>
            </a:pathLst>
          </a:custGeom>
          <a:ln w="3175">
            <a:solidFill>
              <a:srgbClr val="8A4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0" name="bk object 760"/>
          <p:cNvSpPr/>
          <p:nvPr/>
        </p:nvSpPr>
        <p:spPr>
          <a:xfrm>
            <a:off x="2459989" y="3098800"/>
            <a:ext cx="280670" cy="0"/>
          </a:xfrm>
          <a:custGeom>
            <a:avLst/>
            <a:gdLst/>
            <a:ahLst/>
            <a:cxnLst/>
            <a:rect l="l" t="t" r="r" b="b"/>
            <a:pathLst>
              <a:path w="280669">
                <a:moveTo>
                  <a:pt x="0" y="0"/>
                </a:moveTo>
                <a:lnTo>
                  <a:pt x="280669" y="0"/>
                </a:lnTo>
              </a:path>
            </a:pathLst>
          </a:custGeom>
          <a:ln w="3175">
            <a:solidFill>
              <a:srgbClr val="8A4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1" name="bk object 761"/>
          <p:cNvSpPr/>
          <p:nvPr/>
        </p:nvSpPr>
        <p:spPr>
          <a:xfrm>
            <a:off x="2231389" y="3111500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2" name="bk object 762"/>
          <p:cNvSpPr/>
          <p:nvPr/>
        </p:nvSpPr>
        <p:spPr>
          <a:xfrm>
            <a:off x="2448560" y="3111500"/>
            <a:ext cx="294640" cy="0"/>
          </a:xfrm>
          <a:custGeom>
            <a:avLst/>
            <a:gdLst/>
            <a:ahLst/>
            <a:cxnLst/>
            <a:rect l="l" t="t" r="r" b="b"/>
            <a:pathLst>
              <a:path w="294639">
                <a:moveTo>
                  <a:pt x="0" y="0"/>
                </a:moveTo>
                <a:lnTo>
                  <a:pt x="294639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3" name="bk object 763"/>
          <p:cNvSpPr/>
          <p:nvPr/>
        </p:nvSpPr>
        <p:spPr>
          <a:xfrm>
            <a:off x="2449829" y="310896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1269" y="0"/>
                </a:moveTo>
                <a:lnTo>
                  <a:pt x="0" y="0"/>
                </a:lnTo>
                <a:lnTo>
                  <a:pt x="0" y="1270"/>
                </a:lnTo>
                <a:lnTo>
                  <a:pt x="1269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8B46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4" name="bk object 764"/>
          <p:cNvSpPr/>
          <p:nvPr/>
        </p:nvSpPr>
        <p:spPr>
          <a:xfrm>
            <a:off x="2452370" y="3108325"/>
            <a:ext cx="290830" cy="0"/>
          </a:xfrm>
          <a:custGeom>
            <a:avLst/>
            <a:gdLst/>
            <a:ahLst/>
            <a:cxnLst/>
            <a:rect l="l" t="t" r="r" b="b"/>
            <a:pathLst>
              <a:path w="290830">
                <a:moveTo>
                  <a:pt x="0" y="0"/>
                </a:moveTo>
                <a:lnTo>
                  <a:pt x="290830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5" name="bk object 765"/>
          <p:cNvSpPr/>
          <p:nvPr/>
        </p:nvSpPr>
        <p:spPr>
          <a:xfrm>
            <a:off x="2452370" y="31064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0" y="1270"/>
                </a:moveTo>
                <a:lnTo>
                  <a:pt x="1269" y="1270"/>
                </a:lnTo>
                <a:lnTo>
                  <a:pt x="126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8B46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6" name="bk object 766"/>
          <p:cNvSpPr/>
          <p:nvPr/>
        </p:nvSpPr>
        <p:spPr>
          <a:xfrm>
            <a:off x="2741929" y="31064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1270" y="0"/>
                </a:moveTo>
                <a:lnTo>
                  <a:pt x="0" y="0"/>
                </a:lnTo>
                <a:lnTo>
                  <a:pt x="0" y="1270"/>
                </a:lnTo>
                <a:lnTo>
                  <a:pt x="1270" y="1270"/>
                </a:lnTo>
                <a:lnTo>
                  <a:pt x="1270" y="0"/>
                </a:lnTo>
                <a:close/>
              </a:path>
            </a:pathLst>
          </a:custGeom>
          <a:solidFill>
            <a:srgbClr val="8B46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7" name="bk object 767"/>
          <p:cNvSpPr/>
          <p:nvPr/>
        </p:nvSpPr>
        <p:spPr>
          <a:xfrm>
            <a:off x="2454910" y="3105785"/>
            <a:ext cx="287020" cy="0"/>
          </a:xfrm>
          <a:custGeom>
            <a:avLst/>
            <a:gdLst/>
            <a:ahLst/>
            <a:cxnLst/>
            <a:rect l="l" t="t" r="r" b="b"/>
            <a:pathLst>
              <a:path w="287019">
                <a:moveTo>
                  <a:pt x="0" y="0"/>
                </a:moveTo>
                <a:lnTo>
                  <a:pt x="287019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8" name="bk object 768"/>
          <p:cNvSpPr/>
          <p:nvPr/>
        </p:nvSpPr>
        <p:spPr>
          <a:xfrm>
            <a:off x="2232660" y="310832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9" name="bk object 769"/>
          <p:cNvSpPr/>
          <p:nvPr/>
        </p:nvSpPr>
        <p:spPr>
          <a:xfrm>
            <a:off x="2432050" y="31064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0" y="1270"/>
                </a:moveTo>
                <a:lnTo>
                  <a:pt x="1270" y="1270"/>
                </a:lnTo>
                <a:lnTo>
                  <a:pt x="1270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8B46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0" name="bk object 770"/>
          <p:cNvSpPr/>
          <p:nvPr/>
        </p:nvSpPr>
        <p:spPr>
          <a:xfrm>
            <a:off x="2232660" y="310578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1" name="bk object 771"/>
          <p:cNvSpPr/>
          <p:nvPr/>
        </p:nvSpPr>
        <p:spPr>
          <a:xfrm>
            <a:off x="2228850" y="3117850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2" name="bk object 772"/>
          <p:cNvSpPr/>
          <p:nvPr/>
        </p:nvSpPr>
        <p:spPr>
          <a:xfrm>
            <a:off x="2443479" y="3117850"/>
            <a:ext cx="300990" cy="0"/>
          </a:xfrm>
          <a:custGeom>
            <a:avLst/>
            <a:gdLst/>
            <a:ahLst/>
            <a:cxnLst/>
            <a:rect l="l" t="t" r="r" b="b"/>
            <a:pathLst>
              <a:path w="300989">
                <a:moveTo>
                  <a:pt x="0" y="0"/>
                </a:moveTo>
                <a:lnTo>
                  <a:pt x="300989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3" name="bk object 773"/>
          <p:cNvSpPr/>
          <p:nvPr/>
        </p:nvSpPr>
        <p:spPr>
          <a:xfrm>
            <a:off x="2444750" y="311531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1269" y="0"/>
                </a:moveTo>
                <a:lnTo>
                  <a:pt x="0" y="0"/>
                </a:lnTo>
                <a:lnTo>
                  <a:pt x="0" y="1270"/>
                </a:lnTo>
                <a:lnTo>
                  <a:pt x="1269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8C47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4" name="bk object 774"/>
          <p:cNvSpPr/>
          <p:nvPr/>
        </p:nvSpPr>
        <p:spPr>
          <a:xfrm>
            <a:off x="2447289" y="3114675"/>
            <a:ext cx="297180" cy="0"/>
          </a:xfrm>
          <a:custGeom>
            <a:avLst/>
            <a:gdLst/>
            <a:ahLst/>
            <a:cxnLst/>
            <a:rect l="l" t="t" r="r" b="b"/>
            <a:pathLst>
              <a:path w="297180">
                <a:moveTo>
                  <a:pt x="0" y="0"/>
                </a:moveTo>
                <a:lnTo>
                  <a:pt x="297180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5" name="bk object 775"/>
          <p:cNvSpPr/>
          <p:nvPr/>
        </p:nvSpPr>
        <p:spPr>
          <a:xfrm>
            <a:off x="2743200" y="31127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0" y="1270"/>
                </a:moveTo>
                <a:lnTo>
                  <a:pt x="1269" y="1270"/>
                </a:lnTo>
                <a:lnTo>
                  <a:pt x="126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8C47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6" name="bk object 776"/>
          <p:cNvSpPr/>
          <p:nvPr/>
        </p:nvSpPr>
        <p:spPr>
          <a:xfrm>
            <a:off x="2230120" y="311467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7" name="bk object 777"/>
          <p:cNvSpPr/>
          <p:nvPr/>
        </p:nvSpPr>
        <p:spPr>
          <a:xfrm>
            <a:off x="2226310" y="31254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1269" y="0"/>
                </a:moveTo>
                <a:lnTo>
                  <a:pt x="0" y="0"/>
                </a:lnTo>
                <a:lnTo>
                  <a:pt x="0" y="1270"/>
                </a:lnTo>
                <a:lnTo>
                  <a:pt x="1269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8D48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8" name="bk object 778"/>
          <p:cNvSpPr/>
          <p:nvPr/>
        </p:nvSpPr>
        <p:spPr>
          <a:xfrm>
            <a:off x="2227579" y="3124200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175">
            <a:solidFill>
              <a:srgbClr val="8D4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9" name="bk object 779"/>
          <p:cNvSpPr/>
          <p:nvPr/>
        </p:nvSpPr>
        <p:spPr>
          <a:xfrm>
            <a:off x="2428239" y="312166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0" y="1269"/>
                </a:moveTo>
                <a:lnTo>
                  <a:pt x="1269" y="1269"/>
                </a:lnTo>
                <a:lnTo>
                  <a:pt x="1269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8D48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0" name="bk object 780"/>
          <p:cNvSpPr/>
          <p:nvPr/>
        </p:nvSpPr>
        <p:spPr>
          <a:xfrm>
            <a:off x="2228850" y="312102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175">
            <a:solidFill>
              <a:srgbClr val="8D4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1" name="bk object 781"/>
          <p:cNvSpPr/>
          <p:nvPr/>
        </p:nvSpPr>
        <p:spPr>
          <a:xfrm>
            <a:off x="2435860" y="31254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1269" y="0"/>
                </a:moveTo>
                <a:lnTo>
                  <a:pt x="0" y="0"/>
                </a:lnTo>
                <a:lnTo>
                  <a:pt x="0" y="1270"/>
                </a:lnTo>
                <a:lnTo>
                  <a:pt x="1269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8D48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2" name="bk object 782"/>
          <p:cNvSpPr/>
          <p:nvPr/>
        </p:nvSpPr>
        <p:spPr>
          <a:xfrm>
            <a:off x="2745739" y="31254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1270" y="0"/>
                </a:moveTo>
                <a:lnTo>
                  <a:pt x="0" y="0"/>
                </a:lnTo>
                <a:lnTo>
                  <a:pt x="0" y="1270"/>
                </a:lnTo>
                <a:lnTo>
                  <a:pt x="1270" y="1270"/>
                </a:lnTo>
                <a:lnTo>
                  <a:pt x="1270" y="0"/>
                </a:lnTo>
                <a:close/>
              </a:path>
            </a:pathLst>
          </a:custGeom>
          <a:solidFill>
            <a:srgbClr val="8D48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3" name="bk object 783"/>
          <p:cNvSpPr/>
          <p:nvPr/>
        </p:nvSpPr>
        <p:spPr>
          <a:xfrm>
            <a:off x="2438400" y="3124200"/>
            <a:ext cx="307340" cy="0"/>
          </a:xfrm>
          <a:custGeom>
            <a:avLst/>
            <a:gdLst/>
            <a:ahLst/>
            <a:cxnLst/>
            <a:rect l="l" t="t" r="r" b="b"/>
            <a:pathLst>
              <a:path w="307339">
                <a:moveTo>
                  <a:pt x="0" y="0"/>
                </a:moveTo>
                <a:lnTo>
                  <a:pt x="307339" y="0"/>
                </a:lnTo>
              </a:path>
            </a:pathLst>
          </a:custGeom>
          <a:ln w="3175">
            <a:solidFill>
              <a:srgbClr val="8D4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4" name="bk object 784"/>
          <p:cNvSpPr/>
          <p:nvPr/>
        </p:nvSpPr>
        <p:spPr>
          <a:xfrm>
            <a:off x="2439670" y="312166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1269" y="0"/>
                </a:moveTo>
                <a:lnTo>
                  <a:pt x="0" y="0"/>
                </a:lnTo>
                <a:lnTo>
                  <a:pt x="0" y="1270"/>
                </a:lnTo>
                <a:lnTo>
                  <a:pt x="1269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8D48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5" name="bk object 785"/>
          <p:cNvSpPr/>
          <p:nvPr/>
        </p:nvSpPr>
        <p:spPr>
          <a:xfrm>
            <a:off x="2440939" y="3121025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3175">
            <a:solidFill>
              <a:srgbClr val="8D4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6" name="bk object 786"/>
          <p:cNvSpPr/>
          <p:nvPr/>
        </p:nvSpPr>
        <p:spPr>
          <a:xfrm>
            <a:off x="2440939" y="31191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0" y="1270"/>
                </a:moveTo>
                <a:lnTo>
                  <a:pt x="1270" y="1270"/>
                </a:lnTo>
                <a:lnTo>
                  <a:pt x="1270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8D48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7" name="bk object 787"/>
          <p:cNvSpPr/>
          <p:nvPr/>
        </p:nvSpPr>
        <p:spPr>
          <a:xfrm>
            <a:off x="2744470" y="31191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1269" y="0"/>
                </a:moveTo>
                <a:lnTo>
                  <a:pt x="0" y="0"/>
                </a:lnTo>
                <a:lnTo>
                  <a:pt x="0" y="1269"/>
                </a:lnTo>
                <a:lnTo>
                  <a:pt x="1269" y="1269"/>
                </a:lnTo>
                <a:lnTo>
                  <a:pt x="1269" y="0"/>
                </a:lnTo>
                <a:close/>
              </a:path>
            </a:pathLst>
          </a:custGeom>
          <a:solidFill>
            <a:srgbClr val="8D48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8" name="bk object 788"/>
          <p:cNvSpPr/>
          <p:nvPr/>
        </p:nvSpPr>
        <p:spPr>
          <a:xfrm>
            <a:off x="2225039" y="313372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175">
            <a:solidFill>
              <a:srgbClr val="8E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9" name="bk object 789"/>
          <p:cNvSpPr/>
          <p:nvPr/>
        </p:nvSpPr>
        <p:spPr>
          <a:xfrm>
            <a:off x="2425700" y="31318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0" y="1270"/>
                </a:moveTo>
                <a:lnTo>
                  <a:pt x="1269" y="1270"/>
                </a:lnTo>
                <a:lnTo>
                  <a:pt x="126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8E49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0" name="bk object 790"/>
          <p:cNvSpPr/>
          <p:nvPr/>
        </p:nvSpPr>
        <p:spPr>
          <a:xfrm>
            <a:off x="2225039" y="3130550"/>
            <a:ext cx="201930" cy="0"/>
          </a:xfrm>
          <a:custGeom>
            <a:avLst/>
            <a:gdLst/>
            <a:ahLst/>
            <a:cxnLst/>
            <a:rect l="l" t="t" r="r" b="b"/>
            <a:pathLst>
              <a:path w="201930">
                <a:moveTo>
                  <a:pt x="0" y="0"/>
                </a:moveTo>
                <a:lnTo>
                  <a:pt x="201930" y="0"/>
                </a:lnTo>
              </a:path>
            </a:pathLst>
          </a:custGeom>
          <a:ln w="3175">
            <a:solidFill>
              <a:srgbClr val="8E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1" name="bk object 791"/>
          <p:cNvSpPr/>
          <p:nvPr/>
        </p:nvSpPr>
        <p:spPr>
          <a:xfrm>
            <a:off x="2226310" y="312864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175">
            <a:solidFill>
              <a:srgbClr val="8E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2" name="bk object 792"/>
          <p:cNvSpPr/>
          <p:nvPr/>
        </p:nvSpPr>
        <p:spPr>
          <a:xfrm>
            <a:off x="2226310" y="3127375"/>
            <a:ext cx="201930" cy="0"/>
          </a:xfrm>
          <a:custGeom>
            <a:avLst/>
            <a:gdLst/>
            <a:ahLst/>
            <a:cxnLst/>
            <a:rect l="l" t="t" r="r" b="b"/>
            <a:pathLst>
              <a:path w="201930">
                <a:moveTo>
                  <a:pt x="0" y="0"/>
                </a:moveTo>
                <a:lnTo>
                  <a:pt x="201930" y="0"/>
                </a:lnTo>
              </a:path>
            </a:pathLst>
          </a:custGeom>
          <a:ln w="3175">
            <a:solidFill>
              <a:srgbClr val="8E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3" name="bk object 793"/>
          <p:cNvSpPr/>
          <p:nvPr/>
        </p:nvSpPr>
        <p:spPr>
          <a:xfrm>
            <a:off x="2430779" y="3133725"/>
            <a:ext cx="316230" cy="0"/>
          </a:xfrm>
          <a:custGeom>
            <a:avLst/>
            <a:gdLst/>
            <a:ahLst/>
            <a:cxnLst/>
            <a:rect l="l" t="t" r="r" b="b"/>
            <a:pathLst>
              <a:path w="316230">
                <a:moveTo>
                  <a:pt x="0" y="0"/>
                </a:moveTo>
                <a:lnTo>
                  <a:pt x="316230" y="0"/>
                </a:lnTo>
              </a:path>
            </a:pathLst>
          </a:custGeom>
          <a:ln w="3175">
            <a:solidFill>
              <a:srgbClr val="8E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4" name="bk object 794"/>
          <p:cNvSpPr/>
          <p:nvPr/>
        </p:nvSpPr>
        <p:spPr>
          <a:xfrm>
            <a:off x="2430779" y="31318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0" y="1270"/>
                </a:moveTo>
                <a:lnTo>
                  <a:pt x="1269" y="1270"/>
                </a:lnTo>
                <a:lnTo>
                  <a:pt x="126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8E49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5" name="bk object 795"/>
          <p:cNvSpPr/>
          <p:nvPr/>
        </p:nvSpPr>
        <p:spPr>
          <a:xfrm>
            <a:off x="2433320" y="3130550"/>
            <a:ext cx="313690" cy="0"/>
          </a:xfrm>
          <a:custGeom>
            <a:avLst/>
            <a:gdLst/>
            <a:ahLst/>
            <a:cxnLst/>
            <a:rect l="l" t="t" r="r" b="b"/>
            <a:pathLst>
              <a:path w="313689">
                <a:moveTo>
                  <a:pt x="0" y="0"/>
                </a:moveTo>
                <a:lnTo>
                  <a:pt x="313689" y="0"/>
                </a:lnTo>
              </a:path>
            </a:pathLst>
          </a:custGeom>
          <a:ln w="3175">
            <a:solidFill>
              <a:srgbClr val="8E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6" name="bk object 796"/>
          <p:cNvSpPr/>
          <p:nvPr/>
        </p:nvSpPr>
        <p:spPr>
          <a:xfrm>
            <a:off x="2434589" y="3128645"/>
            <a:ext cx="312420" cy="0"/>
          </a:xfrm>
          <a:custGeom>
            <a:avLst/>
            <a:gdLst/>
            <a:ahLst/>
            <a:cxnLst/>
            <a:rect l="l" t="t" r="r" b="b"/>
            <a:pathLst>
              <a:path w="312419">
                <a:moveTo>
                  <a:pt x="0" y="0"/>
                </a:moveTo>
                <a:lnTo>
                  <a:pt x="312419" y="0"/>
                </a:lnTo>
              </a:path>
            </a:pathLst>
          </a:custGeom>
          <a:ln w="3175">
            <a:solidFill>
              <a:srgbClr val="8E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7" name="bk object 797"/>
          <p:cNvSpPr/>
          <p:nvPr/>
        </p:nvSpPr>
        <p:spPr>
          <a:xfrm>
            <a:off x="2435860" y="3127375"/>
            <a:ext cx="311150" cy="0"/>
          </a:xfrm>
          <a:custGeom>
            <a:avLst/>
            <a:gdLst/>
            <a:ahLst/>
            <a:cxnLst/>
            <a:rect l="l" t="t" r="r" b="b"/>
            <a:pathLst>
              <a:path w="311150">
                <a:moveTo>
                  <a:pt x="0" y="0"/>
                </a:moveTo>
                <a:lnTo>
                  <a:pt x="311149" y="0"/>
                </a:lnTo>
              </a:path>
            </a:pathLst>
          </a:custGeom>
          <a:ln w="3175">
            <a:solidFill>
              <a:srgbClr val="8E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8" name="bk object 798"/>
          <p:cNvSpPr/>
          <p:nvPr/>
        </p:nvSpPr>
        <p:spPr>
          <a:xfrm>
            <a:off x="2222500" y="3140075"/>
            <a:ext cx="201930" cy="0"/>
          </a:xfrm>
          <a:custGeom>
            <a:avLst/>
            <a:gdLst/>
            <a:ahLst/>
            <a:cxnLst/>
            <a:rect l="l" t="t" r="r" b="b"/>
            <a:pathLst>
              <a:path w="201930">
                <a:moveTo>
                  <a:pt x="0" y="0"/>
                </a:moveTo>
                <a:lnTo>
                  <a:pt x="201930" y="0"/>
                </a:lnTo>
              </a:path>
            </a:pathLst>
          </a:custGeom>
          <a:ln w="3175">
            <a:solidFill>
              <a:srgbClr val="8F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9" name="bk object 799"/>
          <p:cNvSpPr/>
          <p:nvPr/>
        </p:nvSpPr>
        <p:spPr>
          <a:xfrm>
            <a:off x="2222500" y="31381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0" y="1270"/>
                </a:moveTo>
                <a:lnTo>
                  <a:pt x="1269" y="1270"/>
                </a:lnTo>
                <a:lnTo>
                  <a:pt x="126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8F4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0" name="bk object 800"/>
          <p:cNvSpPr/>
          <p:nvPr/>
        </p:nvSpPr>
        <p:spPr>
          <a:xfrm>
            <a:off x="2425700" y="3140075"/>
            <a:ext cx="322580" cy="0"/>
          </a:xfrm>
          <a:custGeom>
            <a:avLst/>
            <a:gdLst/>
            <a:ahLst/>
            <a:cxnLst/>
            <a:rect l="l" t="t" r="r" b="b"/>
            <a:pathLst>
              <a:path w="322580">
                <a:moveTo>
                  <a:pt x="0" y="0"/>
                </a:moveTo>
                <a:lnTo>
                  <a:pt x="322579" y="0"/>
                </a:lnTo>
              </a:path>
            </a:pathLst>
          </a:custGeom>
          <a:ln w="3175">
            <a:solidFill>
              <a:srgbClr val="8F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1" name="bk object 801"/>
          <p:cNvSpPr/>
          <p:nvPr/>
        </p:nvSpPr>
        <p:spPr>
          <a:xfrm>
            <a:off x="2425700" y="31381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0" y="1270"/>
                </a:moveTo>
                <a:lnTo>
                  <a:pt x="1269" y="1270"/>
                </a:lnTo>
                <a:lnTo>
                  <a:pt x="126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8F4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2" name="bk object 802"/>
          <p:cNvSpPr/>
          <p:nvPr/>
        </p:nvSpPr>
        <p:spPr>
          <a:xfrm>
            <a:off x="2223770" y="3136900"/>
            <a:ext cx="201930" cy="0"/>
          </a:xfrm>
          <a:custGeom>
            <a:avLst/>
            <a:gdLst/>
            <a:ahLst/>
            <a:cxnLst/>
            <a:rect l="l" t="t" r="r" b="b"/>
            <a:pathLst>
              <a:path w="201930">
                <a:moveTo>
                  <a:pt x="0" y="0"/>
                </a:moveTo>
                <a:lnTo>
                  <a:pt x="201930" y="0"/>
                </a:lnTo>
              </a:path>
            </a:pathLst>
          </a:custGeom>
          <a:ln w="3175">
            <a:solidFill>
              <a:srgbClr val="8F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3" name="bk object 803"/>
          <p:cNvSpPr/>
          <p:nvPr/>
        </p:nvSpPr>
        <p:spPr>
          <a:xfrm>
            <a:off x="2223770" y="313436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69">
                <a:moveTo>
                  <a:pt x="0" y="1269"/>
                </a:moveTo>
                <a:lnTo>
                  <a:pt x="1269" y="1269"/>
                </a:lnTo>
                <a:lnTo>
                  <a:pt x="1269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8F4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4" name="bk object 804"/>
          <p:cNvSpPr/>
          <p:nvPr/>
        </p:nvSpPr>
        <p:spPr>
          <a:xfrm>
            <a:off x="2428239" y="3136900"/>
            <a:ext cx="320040" cy="0"/>
          </a:xfrm>
          <a:custGeom>
            <a:avLst/>
            <a:gdLst/>
            <a:ahLst/>
            <a:cxnLst/>
            <a:rect l="l" t="t" r="r" b="b"/>
            <a:pathLst>
              <a:path w="320039">
                <a:moveTo>
                  <a:pt x="0" y="0"/>
                </a:moveTo>
                <a:lnTo>
                  <a:pt x="320039" y="0"/>
                </a:lnTo>
              </a:path>
            </a:pathLst>
          </a:custGeom>
          <a:ln w="3175">
            <a:solidFill>
              <a:srgbClr val="8F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5" name="bk object 805"/>
          <p:cNvSpPr/>
          <p:nvPr/>
        </p:nvSpPr>
        <p:spPr>
          <a:xfrm>
            <a:off x="2219960" y="3148311"/>
            <a:ext cx="1270" cy="635"/>
          </a:xfrm>
          <a:custGeom>
            <a:avLst/>
            <a:gdLst/>
            <a:ahLst/>
            <a:cxnLst/>
            <a:rect l="l" t="t" r="r" b="b"/>
            <a:pathLst>
              <a:path w="1269" h="635">
                <a:moveTo>
                  <a:pt x="1269" y="0"/>
                </a:moveTo>
                <a:lnTo>
                  <a:pt x="0" y="18"/>
                </a:lnTo>
                <a:lnTo>
                  <a:pt x="1269" y="18"/>
                </a:lnTo>
                <a:close/>
              </a:path>
            </a:pathLst>
          </a:custGeom>
          <a:solidFill>
            <a:srgbClr val="904B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6" name="bk object 806"/>
          <p:cNvSpPr/>
          <p:nvPr/>
        </p:nvSpPr>
        <p:spPr>
          <a:xfrm>
            <a:off x="2221229" y="3144520"/>
            <a:ext cx="527050" cy="0"/>
          </a:xfrm>
          <a:custGeom>
            <a:avLst/>
            <a:gdLst/>
            <a:ahLst/>
            <a:cxnLst/>
            <a:rect l="l" t="t" r="r" b="b"/>
            <a:pathLst>
              <a:path w="527050">
                <a:moveTo>
                  <a:pt x="0" y="0"/>
                </a:moveTo>
                <a:lnTo>
                  <a:pt x="527050" y="0"/>
                </a:lnTo>
              </a:path>
            </a:pathLst>
          </a:custGeom>
          <a:ln w="7619">
            <a:solidFill>
              <a:srgbClr val="904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7" name="bk object 807"/>
          <p:cNvSpPr/>
          <p:nvPr/>
        </p:nvSpPr>
        <p:spPr>
          <a:xfrm>
            <a:off x="2221229" y="3144520"/>
            <a:ext cx="50800" cy="3810"/>
          </a:xfrm>
          <a:custGeom>
            <a:avLst/>
            <a:gdLst/>
            <a:ahLst/>
            <a:cxnLst/>
            <a:rect l="l" t="t" r="r" b="b"/>
            <a:pathLst>
              <a:path w="50800" h="3810">
                <a:moveTo>
                  <a:pt x="0" y="3810"/>
                </a:moveTo>
                <a:lnTo>
                  <a:pt x="50799" y="3810"/>
                </a:lnTo>
                <a:lnTo>
                  <a:pt x="50799" y="0"/>
                </a:lnTo>
                <a:lnTo>
                  <a:pt x="0" y="0"/>
                </a:lnTo>
                <a:lnTo>
                  <a:pt x="0" y="3810"/>
                </a:lnTo>
                <a:close/>
              </a:path>
            </a:pathLst>
          </a:custGeom>
          <a:solidFill>
            <a:srgbClr val="904B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8" name="bk object 808"/>
          <p:cNvSpPr/>
          <p:nvPr/>
        </p:nvSpPr>
        <p:spPr>
          <a:xfrm>
            <a:off x="2222500" y="3142614"/>
            <a:ext cx="151130" cy="0"/>
          </a:xfrm>
          <a:custGeom>
            <a:avLst/>
            <a:gdLst/>
            <a:ahLst/>
            <a:cxnLst/>
            <a:rect l="l" t="t" r="r" b="b"/>
            <a:pathLst>
              <a:path w="151130">
                <a:moveTo>
                  <a:pt x="0" y="0"/>
                </a:moveTo>
                <a:lnTo>
                  <a:pt x="151130" y="0"/>
                </a:lnTo>
              </a:path>
            </a:pathLst>
          </a:custGeom>
          <a:ln w="3809">
            <a:solidFill>
              <a:srgbClr val="904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9" name="bk object 809"/>
          <p:cNvSpPr/>
          <p:nvPr/>
        </p:nvSpPr>
        <p:spPr>
          <a:xfrm>
            <a:off x="2218689" y="3154679"/>
            <a:ext cx="530860" cy="0"/>
          </a:xfrm>
          <a:custGeom>
            <a:avLst/>
            <a:gdLst/>
            <a:ahLst/>
            <a:cxnLst/>
            <a:rect l="l" t="t" r="r" b="b"/>
            <a:pathLst>
              <a:path w="530860">
                <a:moveTo>
                  <a:pt x="0" y="0"/>
                </a:moveTo>
                <a:lnTo>
                  <a:pt x="530860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0" name="bk object 810"/>
          <p:cNvSpPr/>
          <p:nvPr/>
        </p:nvSpPr>
        <p:spPr>
          <a:xfrm>
            <a:off x="2219960" y="3152139"/>
            <a:ext cx="529590" cy="0"/>
          </a:xfrm>
          <a:custGeom>
            <a:avLst/>
            <a:gdLst/>
            <a:ahLst/>
            <a:cxnLst/>
            <a:rect l="l" t="t" r="r" b="b"/>
            <a:pathLst>
              <a:path w="529589">
                <a:moveTo>
                  <a:pt x="0" y="0"/>
                </a:moveTo>
                <a:lnTo>
                  <a:pt x="529589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1" name="bk object 811"/>
          <p:cNvSpPr/>
          <p:nvPr/>
        </p:nvSpPr>
        <p:spPr>
          <a:xfrm>
            <a:off x="2219960" y="3149600"/>
            <a:ext cx="528320" cy="0"/>
          </a:xfrm>
          <a:custGeom>
            <a:avLst/>
            <a:gdLst/>
            <a:ahLst/>
            <a:cxnLst/>
            <a:rect l="l" t="t" r="r" b="b"/>
            <a:pathLst>
              <a:path w="528319">
                <a:moveTo>
                  <a:pt x="0" y="0"/>
                </a:moveTo>
                <a:lnTo>
                  <a:pt x="528319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2" name="bk object 812"/>
          <p:cNvSpPr/>
          <p:nvPr/>
        </p:nvSpPr>
        <p:spPr>
          <a:xfrm>
            <a:off x="2217420" y="3159125"/>
            <a:ext cx="532130" cy="0"/>
          </a:xfrm>
          <a:custGeom>
            <a:avLst/>
            <a:gdLst/>
            <a:ahLst/>
            <a:cxnLst/>
            <a:rect l="l" t="t" r="r" b="b"/>
            <a:pathLst>
              <a:path w="532130">
                <a:moveTo>
                  <a:pt x="0" y="0"/>
                </a:moveTo>
                <a:lnTo>
                  <a:pt x="532130" y="0"/>
                </a:lnTo>
              </a:path>
            </a:pathLst>
          </a:custGeom>
          <a:ln w="3810">
            <a:solidFill>
              <a:srgbClr val="914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3" name="bk object 813"/>
          <p:cNvSpPr/>
          <p:nvPr/>
        </p:nvSpPr>
        <p:spPr>
          <a:xfrm>
            <a:off x="2218689" y="3156585"/>
            <a:ext cx="530860" cy="0"/>
          </a:xfrm>
          <a:custGeom>
            <a:avLst/>
            <a:gdLst/>
            <a:ahLst/>
            <a:cxnLst/>
            <a:rect l="l" t="t" r="r" b="b"/>
            <a:pathLst>
              <a:path w="530860">
                <a:moveTo>
                  <a:pt x="0" y="0"/>
                </a:moveTo>
                <a:lnTo>
                  <a:pt x="530860" y="0"/>
                </a:lnTo>
              </a:path>
            </a:pathLst>
          </a:custGeom>
          <a:ln w="3175">
            <a:solidFill>
              <a:srgbClr val="914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4" name="bk object 814"/>
          <p:cNvSpPr/>
          <p:nvPr/>
        </p:nvSpPr>
        <p:spPr>
          <a:xfrm>
            <a:off x="2216150" y="3161664"/>
            <a:ext cx="533400" cy="0"/>
          </a:xfrm>
          <a:custGeom>
            <a:avLst/>
            <a:gdLst/>
            <a:ahLst/>
            <a:cxnLst/>
            <a:rect l="l" t="t" r="r" b="b"/>
            <a:pathLst>
              <a:path w="533400">
                <a:moveTo>
                  <a:pt x="0" y="0"/>
                </a:moveTo>
                <a:lnTo>
                  <a:pt x="533400" y="0"/>
                </a:lnTo>
              </a:path>
            </a:pathLst>
          </a:custGeom>
          <a:ln w="3175">
            <a:solidFill>
              <a:srgbClr val="914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5" name="bk object 815"/>
          <p:cNvSpPr/>
          <p:nvPr/>
        </p:nvSpPr>
        <p:spPr>
          <a:xfrm>
            <a:off x="2216150" y="3163570"/>
            <a:ext cx="533400" cy="0"/>
          </a:xfrm>
          <a:custGeom>
            <a:avLst/>
            <a:gdLst/>
            <a:ahLst/>
            <a:cxnLst/>
            <a:rect l="l" t="t" r="r" b="b"/>
            <a:pathLst>
              <a:path w="533400">
                <a:moveTo>
                  <a:pt x="0" y="0"/>
                </a:moveTo>
                <a:lnTo>
                  <a:pt x="533400" y="0"/>
                </a:lnTo>
              </a:path>
            </a:pathLst>
          </a:custGeom>
          <a:ln w="3175">
            <a:solidFill>
              <a:srgbClr val="924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6" name="bk object 816"/>
          <p:cNvSpPr/>
          <p:nvPr/>
        </p:nvSpPr>
        <p:spPr>
          <a:xfrm>
            <a:off x="2214879" y="3167379"/>
            <a:ext cx="534670" cy="0"/>
          </a:xfrm>
          <a:custGeom>
            <a:avLst/>
            <a:gdLst/>
            <a:ahLst/>
            <a:cxnLst/>
            <a:rect l="l" t="t" r="r" b="b"/>
            <a:pathLst>
              <a:path w="534669">
                <a:moveTo>
                  <a:pt x="0" y="0"/>
                </a:moveTo>
                <a:lnTo>
                  <a:pt x="534669" y="0"/>
                </a:lnTo>
              </a:path>
            </a:pathLst>
          </a:custGeom>
          <a:ln w="5079">
            <a:solidFill>
              <a:srgbClr val="924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7" name="bk object 817"/>
          <p:cNvSpPr/>
          <p:nvPr/>
        </p:nvSpPr>
        <p:spPr>
          <a:xfrm>
            <a:off x="2213610" y="3171825"/>
            <a:ext cx="535940" cy="0"/>
          </a:xfrm>
          <a:custGeom>
            <a:avLst/>
            <a:gdLst/>
            <a:ahLst/>
            <a:cxnLst/>
            <a:rect l="l" t="t" r="r" b="b"/>
            <a:pathLst>
              <a:path w="535939">
                <a:moveTo>
                  <a:pt x="0" y="0"/>
                </a:moveTo>
                <a:lnTo>
                  <a:pt x="535939" y="0"/>
                </a:lnTo>
              </a:path>
            </a:pathLst>
          </a:custGeom>
          <a:ln w="3809">
            <a:solidFill>
              <a:srgbClr val="93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8" name="bk object 818"/>
          <p:cNvSpPr/>
          <p:nvPr/>
        </p:nvSpPr>
        <p:spPr>
          <a:xfrm>
            <a:off x="2212339" y="3175635"/>
            <a:ext cx="537210" cy="0"/>
          </a:xfrm>
          <a:custGeom>
            <a:avLst/>
            <a:gdLst/>
            <a:ahLst/>
            <a:cxnLst/>
            <a:rect l="l" t="t" r="r" b="b"/>
            <a:pathLst>
              <a:path w="537210">
                <a:moveTo>
                  <a:pt x="0" y="0"/>
                </a:moveTo>
                <a:lnTo>
                  <a:pt x="537210" y="0"/>
                </a:lnTo>
              </a:path>
            </a:pathLst>
          </a:custGeom>
          <a:ln w="3809">
            <a:solidFill>
              <a:srgbClr val="93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9" name="bk object 819"/>
          <p:cNvSpPr/>
          <p:nvPr/>
        </p:nvSpPr>
        <p:spPr>
          <a:xfrm>
            <a:off x="2209800" y="3183254"/>
            <a:ext cx="539750" cy="0"/>
          </a:xfrm>
          <a:custGeom>
            <a:avLst/>
            <a:gdLst/>
            <a:ahLst/>
            <a:cxnLst/>
            <a:rect l="l" t="t" r="r" b="b"/>
            <a:pathLst>
              <a:path w="539750">
                <a:moveTo>
                  <a:pt x="0" y="0"/>
                </a:moveTo>
                <a:lnTo>
                  <a:pt x="539750" y="0"/>
                </a:lnTo>
              </a:path>
            </a:pathLst>
          </a:custGeom>
          <a:ln w="3175">
            <a:solidFill>
              <a:srgbClr val="945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0" name="bk object 820"/>
          <p:cNvSpPr/>
          <p:nvPr/>
        </p:nvSpPr>
        <p:spPr>
          <a:xfrm>
            <a:off x="2211070" y="3180714"/>
            <a:ext cx="538480" cy="0"/>
          </a:xfrm>
          <a:custGeom>
            <a:avLst/>
            <a:gdLst/>
            <a:ahLst/>
            <a:cxnLst/>
            <a:rect l="l" t="t" r="r" b="b"/>
            <a:pathLst>
              <a:path w="538480">
                <a:moveTo>
                  <a:pt x="0" y="0"/>
                </a:moveTo>
                <a:lnTo>
                  <a:pt x="538480" y="0"/>
                </a:lnTo>
              </a:path>
            </a:pathLst>
          </a:custGeom>
          <a:ln w="3809">
            <a:solidFill>
              <a:srgbClr val="945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1" name="bk object 821"/>
          <p:cNvSpPr/>
          <p:nvPr/>
        </p:nvSpPr>
        <p:spPr>
          <a:xfrm>
            <a:off x="2212339" y="3178175"/>
            <a:ext cx="537210" cy="0"/>
          </a:xfrm>
          <a:custGeom>
            <a:avLst/>
            <a:gdLst/>
            <a:ahLst/>
            <a:cxnLst/>
            <a:rect l="l" t="t" r="r" b="b"/>
            <a:pathLst>
              <a:path w="537210">
                <a:moveTo>
                  <a:pt x="0" y="0"/>
                </a:moveTo>
                <a:lnTo>
                  <a:pt x="537210" y="0"/>
                </a:lnTo>
              </a:path>
            </a:pathLst>
          </a:custGeom>
          <a:ln w="3175">
            <a:solidFill>
              <a:srgbClr val="945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2" name="bk object 822"/>
          <p:cNvSpPr/>
          <p:nvPr/>
        </p:nvSpPr>
        <p:spPr>
          <a:xfrm>
            <a:off x="2208529" y="3189604"/>
            <a:ext cx="541020" cy="0"/>
          </a:xfrm>
          <a:custGeom>
            <a:avLst/>
            <a:gdLst/>
            <a:ahLst/>
            <a:cxnLst/>
            <a:rect l="l" t="t" r="r" b="b"/>
            <a:pathLst>
              <a:path w="541019">
                <a:moveTo>
                  <a:pt x="0" y="0"/>
                </a:moveTo>
                <a:lnTo>
                  <a:pt x="541019" y="0"/>
                </a:lnTo>
              </a:path>
            </a:pathLst>
          </a:custGeom>
          <a:ln w="3810">
            <a:solidFill>
              <a:srgbClr val="955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3" name="bk object 823"/>
          <p:cNvSpPr/>
          <p:nvPr/>
        </p:nvSpPr>
        <p:spPr>
          <a:xfrm>
            <a:off x="2209800" y="3185795"/>
            <a:ext cx="539750" cy="0"/>
          </a:xfrm>
          <a:custGeom>
            <a:avLst/>
            <a:gdLst/>
            <a:ahLst/>
            <a:cxnLst/>
            <a:rect l="l" t="t" r="r" b="b"/>
            <a:pathLst>
              <a:path w="539750">
                <a:moveTo>
                  <a:pt x="0" y="0"/>
                </a:moveTo>
                <a:lnTo>
                  <a:pt x="539750" y="0"/>
                </a:lnTo>
              </a:path>
            </a:pathLst>
          </a:custGeom>
          <a:ln w="3810">
            <a:solidFill>
              <a:srgbClr val="955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4" name="bk object 824"/>
          <p:cNvSpPr/>
          <p:nvPr/>
        </p:nvSpPr>
        <p:spPr>
          <a:xfrm>
            <a:off x="2205989" y="3197860"/>
            <a:ext cx="543560" cy="0"/>
          </a:xfrm>
          <a:custGeom>
            <a:avLst/>
            <a:gdLst/>
            <a:ahLst/>
            <a:cxnLst/>
            <a:rect l="l" t="t" r="r" b="b"/>
            <a:pathLst>
              <a:path w="543560">
                <a:moveTo>
                  <a:pt x="0" y="0"/>
                </a:moveTo>
                <a:lnTo>
                  <a:pt x="543560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5" name="bk object 825"/>
          <p:cNvSpPr/>
          <p:nvPr/>
        </p:nvSpPr>
        <p:spPr>
          <a:xfrm>
            <a:off x="2207260" y="3194050"/>
            <a:ext cx="542290" cy="0"/>
          </a:xfrm>
          <a:custGeom>
            <a:avLst/>
            <a:gdLst/>
            <a:ahLst/>
            <a:cxnLst/>
            <a:rect l="l" t="t" r="r" b="b"/>
            <a:pathLst>
              <a:path w="542289">
                <a:moveTo>
                  <a:pt x="0" y="0"/>
                </a:moveTo>
                <a:lnTo>
                  <a:pt x="542289" y="0"/>
                </a:lnTo>
              </a:path>
            </a:pathLst>
          </a:custGeom>
          <a:ln w="5079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6" name="bk object 826"/>
          <p:cNvSpPr/>
          <p:nvPr/>
        </p:nvSpPr>
        <p:spPr>
          <a:xfrm>
            <a:off x="2204720" y="3202939"/>
            <a:ext cx="544830" cy="0"/>
          </a:xfrm>
          <a:custGeom>
            <a:avLst/>
            <a:gdLst/>
            <a:ahLst/>
            <a:cxnLst/>
            <a:rect l="l" t="t" r="r" b="b"/>
            <a:pathLst>
              <a:path w="544830">
                <a:moveTo>
                  <a:pt x="0" y="0"/>
                </a:moveTo>
                <a:lnTo>
                  <a:pt x="544830" y="0"/>
                </a:lnTo>
              </a:path>
            </a:pathLst>
          </a:custGeom>
          <a:ln w="5079">
            <a:solidFill>
              <a:srgbClr val="975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7" name="bk object 827"/>
          <p:cNvSpPr/>
          <p:nvPr/>
        </p:nvSpPr>
        <p:spPr>
          <a:xfrm>
            <a:off x="2205989" y="3199764"/>
            <a:ext cx="543560" cy="0"/>
          </a:xfrm>
          <a:custGeom>
            <a:avLst/>
            <a:gdLst/>
            <a:ahLst/>
            <a:cxnLst/>
            <a:rect l="l" t="t" r="r" b="b"/>
            <a:pathLst>
              <a:path w="543560">
                <a:moveTo>
                  <a:pt x="0" y="0"/>
                </a:moveTo>
                <a:lnTo>
                  <a:pt x="543560" y="0"/>
                </a:lnTo>
              </a:path>
            </a:pathLst>
          </a:custGeom>
          <a:ln w="3175">
            <a:solidFill>
              <a:srgbClr val="975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8" name="bk object 828"/>
          <p:cNvSpPr/>
          <p:nvPr/>
        </p:nvSpPr>
        <p:spPr>
          <a:xfrm>
            <a:off x="2203450" y="3207385"/>
            <a:ext cx="546100" cy="0"/>
          </a:xfrm>
          <a:custGeom>
            <a:avLst/>
            <a:gdLst/>
            <a:ahLst/>
            <a:cxnLst/>
            <a:rect l="l" t="t" r="r" b="b"/>
            <a:pathLst>
              <a:path w="546100">
                <a:moveTo>
                  <a:pt x="0" y="0"/>
                </a:moveTo>
                <a:lnTo>
                  <a:pt x="546100" y="0"/>
                </a:lnTo>
              </a:path>
            </a:pathLst>
          </a:custGeom>
          <a:ln w="3810">
            <a:solidFill>
              <a:srgbClr val="985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9" name="bk object 829"/>
          <p:cNvSpPr/>
          <p:nvPr/>
        </p:nvSpPr>
        <p:spPr>
          <a:xfrm>
            <a:off x="2202179" y="3211195"/>
            <a:ext cx="547370" cy="0"/>
          </a:xfrm>
          <a:custGeom>
            <a:avLst/>
            <a:gdLst/>
            <a:ahLst/>
            <a:cxnLst/>
            <a:rect l="l" t="t" r="r" b="b"/>
            <a:pathLst>
              <a:path w="547369">
                <a:moveTo>
                  <a:pt x="0" y="0"/>
                </a:moveTo>
                <a:lnTo>
                  <a:pt x="547369" y="0"/>
                </a:lnTo>
              </a:path>
            </a:pathLst>
          </a:custGeom>
          <a:ln w="3809">
            <a:solidFill>
              <a:srgbClr val="985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0" name="bk object 830"/>
          <p:cNvSpPr/>
          <p:nvPr/>
        </p:nvSpPr>
        <p:spPr>
          <a:xfrm>
            <a:off x="2199639" y="3219450"/>
            <a:ext cx="549910" cy="0"/>
          </a:xfrm>
          <a:custGeom>
            <a:avLst/>
            <a:gdLst/>
            <a:ahLst/>
            <a:cxnLst/>
            <a:rect l="l" t="t" r="r" b="b"/>
            <a:pathLst>
              <a:path w="549910">
                <a:moveTo>
                  <a:pt x="0" y="0"/>
                </a:moveTo>
                <a:lnTo>
                  <a:pt x="549910" y="0"/>
                </a:lnTo>
              </a:path>
            </a:pathLst>
          </a:custGeom>
          <a:ln w="3175">
            <a:solidFill>
              <a:srgbClr val="99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1" name="bk object 831"/>
          <p:cNvSpPr/>
          <p:nvPr/>
        </p:nvSpPr>
        <p:spPr>
          <a:xfrm>
            <a:off x="2200910" y="3216275"/>
            <a:ext cx="548640" cy="0"/>
          </a:xfrm>
          <a:custGeom>
            <a:avLst/>
            <a:gdLst/>
            <a:ahLst/>
            <a:cxnLst/>
            <a:rect l="l" t="t" r="r" b="b"/>
            <a:pathLst>
              <a:path w="548639">
                <a:moveTo>
                  <a:pt x="0" y="0"/>
                </a:moveTo>
                <a:lnTo>
                  <a:pt x="548639" y="0"/>
                </a:lnTo>
              </a:path>
            </a:pathLst>
          </a:custGeom>
          <a:ln w="3810">
            <a:solidFill>
              <a:srgbClr val="99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2" name="bk object 832"/>
          <p:cNvSpPr/>
          <p:nvPr/>
        </p:nvSpPr>
        <p:spPr>
          <a:xfrm>
            <a:off x="2202179" y="3213735"/>
            <a:ext cx="547370" cy="0"/>
          </a:xfrm>
          <a:custGeom>
            <a:avLst/>
            <a:gdLst/>
            <a:ahLst/>
            <a:cxnLst/>
            <a:rect l="l" t="t" r="r" b="b"/>
            <a:pathLst>
              <a:path w="547369">
                <a:moveTo>
                  <a:pt x="0" y="0"/>
                </a:moveTo>
                <a:lnTo>
                  <a:pt x="547369" y="0"/>
                </a:lnTo>
              </a:path>
            </a:pathLst>
          </a:custGeom>
          <a:ln w="3175">
            <a:solidFill>
              <a:srgbClr val="99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3" name="bk object 833"/>
          <p:cNvSpPr/>
          <p:nvPr/>
        </p:nvSpPr>
        <p:spPr>
          <a:xfrm>
            <a:off x="2198370" y="3225164"/>
            <a:ext cx="549910" cy="0"/>
          </a:xfrm>
          <a:custGeom>
            <a:avLst/>
            <a:gdLst/>
            <a:ahLst/>
            <a:cxnLst/>
            <a:rect l="l" t="t" r="r" b="b"/>
            <a:pathLst>
              <a:path w="549910">
                <a:moveTo>
                  <a:pt x="0" y="0"/>
                </a:moveTo>
                <a:lnTo>
                  <a:pt x="549909" y="0"/>
                </a:lnTo>
              </a:path>
            </a:pathLst>
          </a:custGeom>
          <a:ln w="3809">
            <a:solidFill>
              <a:srgbClr val="9A5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4" name="bk object 834"/>
          <p:cNvSpPr/>
          <p:nvPr/>
        </p:nvSpPr>
        <p:spPr>
          <a:xfrm>
            <a:off x="2199639" y="3222625"/>
            <a:ext cx="548640" cy="0"/>
          </a:xfrm>
          <a:custGeom>
            <a:avLst/>
            <a:gdLst/>
            <a:ahLst/>
            <a:cxnLst/>
            <a:rect l="l" t="t" r="r" b="b"/>
            <a:pathLst>
              <a:path w="548639">
                <a:moveTo>
                  <a:pt x="0" y="0"/>
                </a:moveTo>
                <a:lnTo>
                  <a:pt x="548639" y="0"/>
                </a:lnTo>
              </a:path>
            </a:pathLst>
          </a:custGeom>
          <a:ln w="3175">
            <a:solidFill>
              <a:srgbClr val="9A5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5" name="bk object 835"/>
          <p:cNvSpPr/>
          <p:nvPr/>
        </p:nvSpPr>
        <p:spPr>
          <a:xfrm>
            <a:off x="2199639" y="3221354"/>
            <a:ext cx="549910" cy="0"/>
          </a:xfrm>
          <a:custGeom>
            <a:avLst/>
            <a:gdLst/>
            <a:ahLst/>
            <a:cxnLst/>
            <a:rect l="l" t="t" r="r" b="b"/>
            <a:pathLst>
              <a:path w="549910">
                <a:moveTo>
                  <a:pt x="0" y="0"/>
                </a:moveTo>
                <a:lnTo>
                  <a:pt x="549910" y="0"/>
                </a:lnTo>
              </a:path>
            </a:pathLst>
          </a:custGeom>
          <a:ln w="3175">
            <a:solidFill>
              <a:srgbClr val="9A5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6" name="bk object 836"/>
          <p:cNvSpPr/>
          <p:nvPr/>
        </p:nvSpPr>
        <p:spPr>
          <a:xfrm>
            <a:off x="2195829" y="3233420"/>
            <a:ext cx="552450" cy="0"/>
          </a:xfrm>
          <a:custGeom>
            <a:avLst/>
            <a:gdLst/>
            <a:ahLst/>
            <a:cxnLst/>
            <a:rect l="l" t="t" r="r" b="b"/>
            <a:pathLst>
              <a:path w="552450">
                <a:moveTo>
                  <a:pt x="0" y="0"/>
                </a:moveTo>
                <a:lnTo>
                  <a:pt x="552449" y="0"/>
                </a:lnTo>
              </a:path>
            </a:pathLst>
          </a:custGeom>
          <a:ln w="3175">
            <a:solidFill>
              <a:srgbClr val="9B5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7" name="bk object 837"/>
          <p:cNvSpPr/>
          <p:nvPr/>
        </p:nvSpPr>
        <p:spPr>
          <a:xfrm>
            <a:off x="2197100" y="3229610"/>
            <a:ext cx="551180" cy="0"/>
          </a:xfrm>
          <a:custGeom>
            <a:avLst/>
            <a:gdLst/>
            <a:ahLst/>
            <a:cxnLst/>
            <a:rect l="l" t="t" r="r" b="b"/>
            <a:pathLst>
              <a:path w="551180">
                <a:moveTo>
                  <a:pt x="0" y="0"/>
                </a:moveTo>
                <a:lnTo>
                  <a:pt x="551179" y="0"/>
                </a:lnTo>
              </a:path>
            </a:pathLst>
          </a:custGeom>
          <a:ln w="5080">
            <a:solidFill>
              <a:srgbClr val="9B5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8" name="bk object 838"/>
          <p:cNvSpPr/>
          <p:nvPr/>
        </p:nvSpPr>
        <p:spPr>
          <a:xfrm>
            <a:off x="2193289" y="3241675"/>
            <a:ext cx="554990" cy="0"/>
          </a:xfrm>
          <a:custGeom>
            <a:avLst/>
            <a:gdLst/>
            <a:ahLst/>
            <a:cxnLst/>
            <a:rect l="l" t="t" r="r" b="b"/>
            <a:pathLst>
              <a:path w="554989">
                <a:moveTo>
                  <a:pt x="0" y="0"/>
                </a:moveTo>
                <a:lnTo>
                  <a:pt x="554989" y="0"/>
                </a:lnTo>
              </a:path>
            </a:pathLst>
          </a:custGeom>
          <a:ln w="3175">
            <a:solidFill>
              <a:srgbClr val="9C5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9" name="bk object 839"/>
          <p:cNvSpPr/>
          <p:nvPr/>
        </p:nvSpPr>
        <p:spPr>
          <a:xfrm>
            <a:off x="2194560" y="3239135"/>
            <a:ext cx="553720" cy="0"/>
          </a:xfrm>
          <a:custGeom>
            <a:avLst/>
            <a:gdLst/>
            <a:ahLst/>
            <a:cxnLst/>
            <a:rect l="l" t="t" r="r" b="b"/>
            <a:pathLst>
              <a:path w="553719">
                <a:moveTo>
                  <a:pt x="0" y="0"/>
                </a:moveTo>
                <a:lnTo>
                  <a:pt x="553719" y="0"/>
                </a:lnTo>
              </a:path>
            </a:pathLst>
          </a:custGeom>
          <a:ln w="3810">
            <a:solidFill>
              <a:srgbClr val="9C5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0" name="bk object 840"/>
          <p:cNvSpPr/>
          <p:nvPr/>
        </p:nvSpPr>
        <p:spPr>
          <a:xfrm>
            <a:off x="2195829" y="3235960"/>
            <a:ext cx="552450" cy="0"/>
          </a:xfrm>
          <a:custGeom>
            <a:avLst/>
            <a:gdLst/>
            <a:ahLst/>
            <a:cxnLst/>
            <a:rect l="l" t="t" r="r" b="b"/>
            <a:pathLst>
              <a:path w="552450">
                <a:moveTo>
                  <a:pt x="0" y="0"/>
                </a:moveTo>
                <a:lnTo>
                  <a:pt x="552449" y="0"/>
                </a:lnTo>
              </a:path>
            </a:pathLst>
          </a:custGeom>
          <a:ln w="3175">
            <a:solidFill>
              <a:srgbClr val="9C5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1" name="bk object 841"/>
          <p:cNvSpPr/>
          <p:nvPr/>
        </p:nvSpPr>
        <p:spPr>
          <a:xfrm>
            <a:off x="2192020" y="3247389"/>
            <a:ext cx="554990" cy="0"/>
          </a:xfrm>
          <a:custGeom>
            <a:avLst/>
            <a:gdLst/>
            <a:ahLst/>
            <a:cxnLst/>
            <a:rect l="l" t="t" r="r" b="b"/>
            <a:pathLst>
              <a:path w="554989">
                <a:moveTo>
                  <a:pt x="0" y="0"/>
                </a:moveTo>
                <a:lnTo>
                  <a:pt x="554990" y="0"/>
                </a:lnTo>
              </a:path>
            </a:pathLst>
          </a:custGeom>
          <a:ln w="3175">
            <a:solidFill>
              <a:srgbClr val="9D5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2" name="bk object 842"/>
          <p:cNvSpPr/>
          <p:nvPr/>
        </p:nvSpPr>
        <p:spPr>
          <a:xfrm>
            <a:off x="2193289" y="3245485"/>
            <a:ext cx="553720" cy="0"/>
          </a:xfrm>
          <a:custGeom>
            <a:avLst/>
            <a:gdLst/>
            <a:ahLst/>
            <a:cxnLst/>
            <a:rect l="l" t="t" r="r" b="b"/>
            <a:pathLst>
              <a:path w="553719">
                <a:moveTo>
                  <a:pt x="0" y="0"/>
                </a:moveTo>
                <a:lnTo>
                  <a:pt x="553719" y="0"/>
                </a:lnTo>
              </a:path>
            </a:pathLst>
          </a:custGeom>
          <a:ln w="3175">
            <a:solidFill>
              <a:srgbClr val="9D5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3" name="bk object 843"/>
          <p:cNvSpPr/>
          <p:nvPr/>
        </p:nvSpPr>
        <p:spPr>
          <a:xfrm>
            <a:off x="2193289" y="3243579"/>
            <a:ext cx="554990" cy="0"/>
          </a:xfrm>
          <a:custGeom>
            <a:avLst/>
            <a:gdLst/>
            <a:ahLst/>
            <a:cxnLst/>
            <a:rect l="l" t="t" r="r" b="b"/>
            <a:pathLst>
              <a:path w="554989">
                <a:moveTo>
                  <a:pt x="0" y="0"/>
                </a:moveTo>
                <a:lnTo>
                  <a:pt x="554989" y="0"/>
                </a:lnTo>
              </a:path>
            </a:pathLst>
          </a:custGeom>
          <a:ln w="3175">
            <a:solidFill>
              <a:srgbClr val="9D5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4" name="bk object 844"/>
          <p:cNvSpPr/>
          <p:nvPr/>
        </p:nvSpPr>
        <p:spPr>
          <a:xfrm>
            <a:off x="2192020" y="3249295"/>
            <a:ext cx="554990" cy="0"/>
          </a:xfrm>
          <a:custGeom>
            <a:avLst/>
            <a:gdLst/>
            <a:ahLst/>
            <a:cxnLst/>
            <a:rect l="l" t="t" r="r" b="b"/>
            <a:pathLst>
              <a:path w="554989">
                <a:moveTo>
                  <a:pt x="0" y="0"/>
                </a:moveTo>
                <a:lnTo>
                  <a:pt x="554990" y="0"/>
                </a:lnTo>
              </a:path>
            </a:pathLst>
          </a:custGeom>
          <a:ln w="3175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5" name="bk object 845"/>
          <p:cNvSpPr/>
          <p:nvPr/>
        </p:nvSpPr>
        <p:spPr>
          <a:xfrm>
            <a:off x="2189479" y="3255708"/>
            <a:ext cx="556260" cy="0"/>
          </a:xfrm>
          <a:custGeom>
            <a:avLst/>
            <a:gdLst/>
            <a:ahLst/>
            <a:cxnLst/>
            <a:rect l="l" t="t" r="r" b="b"/>
            <a:pathLst>
              <a:path w="556260">
                <a:moveTo>
                  <a:pt x="0" y="0"/>
                </a:moveTo>
                <a:lnTo>
                  <a:pt x="556259" y="0"/>
                </a:lnTo>
              </a:path>
            </a:pathLst>
          </a:custGeom>
          <a:ln w="3175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6" name="bk object 846"/>
          <p:cNvSpPr/>
          <p:nvPr/>
        </p:nvSpPr>
        <p:spPr>
          <a:xfrm>
            <a:off x="2190750" y="3252596"/>
            <a:ext cx="556260" cy="0"/>
          </a:xfrm>
          <a:custGeom>
            <a:avLst/>
            <a:gdLst/>
            <a:ahLst/>
            <a:cxnLst/>
            <a:rect l="l" t="t" r="r" b="b"/>
            <a:pathLst>
              <a:path w="556260">
                <a:moveTo>
                  <a:pt x="0" y="0"/>
                </a:moveTo>
                <a:lnTo>
                  <a:pt x="556260" y="0"/>
                </a:lnTo>
              </a:path>
            </a:pathLst>
          </a:custGeom>
          <a:ln w="5080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7" name="bk object 847"/>
          <p:cNvSpPr/>
          <p:nvPr/>
        </p:nvSpPr>
        <p:spPr>
          <a:xfrm>
            <a:off x="2188210" y="3261359"/>
            <a:ext cx="557530" cy="0"/>
          </a:xfrm>
          <a:custGeom>
            <a:avLst/>
            <a:gdLst/>
            <a:ahLst/>
            <a:cxnLst/>
            <a:rect l="l" t="t" r="r" b="b"/>
            <a:pathLst>
              <a:path w="557530">
                <a:moveTo>
                  <a:pt x="0" y="0"/>
                </a:moveTo>
                <a:lnTo>
                  <a:pt x="557529" y="0"/>
                </a:lnTo>
              </a:path>
            </a:pathLst>
          </a:custGeom>
          <a:ln w="5080">
            <a:solidFill>
              <a:srgbClr val="9F5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8" name="bk object 848"/>
          <p:cNvSpPr/>
          <p:nvPr/>
        </p:nvSpPr>
        <p:spPr>
          <a:xfrm>
            <a:off x="2189479" y="3257550"/>
            <a:ext cx="556260" cy="0"/>
          </a:xfrm>
          <a:custGeom>
            <a:avLst/>
            <a:gdLst/>
            <a:ahLst/>
            <a:cxnLst/>
            <a:rect l="l" t="t" r="r" b="b"/>
            <a:pathLst>
              <a:path w="556260">
                <a:moveTo>
                  <a:pt x="0" y="0"/>
                </a:moveTo>
                <a:lnTo>
                  <a:pt x="556259" y="0"/>
                </a:lnTo>
              </a:path>
            </a:pathLst>
          </a:custGeom>
          <a:ln w="3175">
            <a:solidFill>
              <a:srgbClr val="9F5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9" name="bk object 849"/>
          <p:cNvSpPr/>
          <p:nvPr/>
        </p:nvSpPr>
        <p:spPr>
          <a:xfrm>
            <a:off x="2185670" y="3268979"/>
            <a:ext cx="558800" cy="0"/>
          </a:xfrm>
          <a:custGeom>
            <a:avLst/>
            <a:gdLst/>
            <a:ahLst/>
            <a:cxnLst/>
            <a:rect l="l" t="t" r="r" b="b"/>
            <a:pathLst>
              <a:path w="558800">
                <a:moveTo>
                  <a:pt x="0" y="0"/>
                </a:moveTo>
                <a:lnTo>
                  <a:pt x="558800" y="0"/>
                </a:lnTo>
              </a:path>
            </a:pathLst>
          </a:custGeom>
          <a:ln w="3175">
            <a:solidFill>
              <a:srgbClr val="A0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0" name="bk object 850"/>
          <p:cNvSpPr/>
          <p:nvPr/>
        </p:nvSpPr>
        <p:spPr>
          <a:xfrm>
            <a:off x="2186939" y="3266440"/>
            <a:ext cx="557530" cy="0"/>
          </a:xfrm>
          <a:custGeom>
            <a:avLst/>
            <a:gdLst/>
            <a:ahLst/>
            <a:cxnLst/>
            <a:rect l="l" t="t" r="r" b="b"/>
            <a:pathLst>
              <a:path w="557530">
                <a:moveTo>
                  <a:pt x="0" y="0"/>
                </a:moveTo>
                <a:lnTo>
                  <a:pt x="557530" y="0"/>
                </a:lnTo>
              </a:path>
            </a:pathLst>
          </a:custGeom>
          <a:ln w="3175">
            <a:solidFill>
              <a:srgbClr val="A0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1" name="bk object 851"/>
          <p:cNvSpPr/>
          <p:nvPr/>
        </p:nvSpPr>
        <p:spPr>
          <a:xfrm>
            <a:off x="2186939" y="3264534"/>
            <a:ext cx="558800" cy="0"/>
          </a:xfrm>
          <a:custGeom>
            <a:avLst/>
            <a:gdLst/>
            <a:ahLst/>
            <a:cxnLst/>
            <a:rect l="l" t="t" r="r" b="b"/>
            <a:pathLst>
              <a:path w="558800">
                <a:moveTo>
                  <a:pt x="0" y="0"/>
                </a:moveTo>
                <a:lnTo>
                  <a:pt x="558800" y="0"/>
                </a:lnTo>
              </a:path>
            </a:pathLst>
          </a:custGeom>
          <a:ln w="3175">
            <a:solidFill>
              <a:srgbClr val="A0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2" name="bk object 852"/>
          <p:cNvSpPr/>
          <p:nvPr/>
        </p:nvSpPr>
        <p:spPr>
          <a:xfrm>
            <a:off x="2183129" y="3277234"/>
            <a:ext cx="560070" cy="0"/>
          </a:xfrm>
          <a:custGeom>
            <a:avLst/>
            <a:gdLst/>
            <a:ahLst/>
            <a:cxnLst/>
            <a:rect l="l" t="t" r="r" b="b"/>
            <a:pathLst>
              <a:path w="560069">
                <a:moveTo>
                  <a:pt x="0" y="0"/>
                </a:moveTo>
                <a:lnTo>
                  <a:pt x="560069" y="0"/>
                </a:lnTo>
              </a:path>
            </a:pathLst>
          </a:custGeom>
          <a:ln w="3175">
            <a:solidFill>
              <a:srgbClr val="A15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3" name="bk object 853"/>
          <p:cNvSpPr/>
          <p:nvPr/>
        </p:nvSpPr>
        <p:spPr>
          <a:xfrm>
            <a:off x="2184400" y="3275965"/>
            <a:ext cx="558800" cy="0"/>
          </a:xfrm>
          <a:custGeom>
            <a:avLst/>
            <a:gdLst/>
            <a:ahLst/>
            <a:cxnLst/>
            <a:rect l="l" t="t" r="r" b="b"/>
            <a:pathLst>
              <a:path w="558800">
                <a:moveTo>
                  <a:pt x="0" y="0"/>
                </a:moveTo>
                <a:lnTo>
                  <a:pt x="558800" y="0"/>
                </a:lnTo>
              </a:path>
            </a:pathLst>
          </a:custGeom>
          <a:ln w="3175">
            <a:solidFill>
              <a:srgbClr val="A15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4" name="bk object 854"/>
          <p:cNvSpPr/>
          <p:nvPr/>
        </p:nvSpPr>
        <p:spPr>
          <a:xfrm>
            <a:off x="2184400" y="3274059"/>
            <a:ext cx="560070" cy="0"/>
          </a:xfrm>
          <a:custGeom>
            <a:avLst/>
            <a:gdLst/>
            <a:ahLst/>
            <a:cxnLst/>
            <a:rect l="l" t="t" r="r" b="b"/>
            <a:pathLst>
              <a:path w="560069">
                <a:moveTo>
                  <a:pt x="0" y="0"/>
                </a:moveTo>
                <a:lnTo>
                  <a:pt x="560069" y="0"/>
                </a:lnTo>
              </a:path>
            </a:pathLst>
          </a:custGeom>
          <a:ln w="3175">
            <a:solidFill>
              <a:srgbClr val="A15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5" name="bk object 855"/>
          <p:cNvSpPr/>
          <p:nvPr/>
        </p:nvSpPr>
        <p:spPr>
          <a:xfrm>
            <a:off x="2185670" y="3271520"/>
            <a:ext cx="558800" cy="0"/>
          </a:xfrm>
          <a:custGeom>
            <a:avLst/>
            <a:gdLst/>
            <a:ahLst/>
            <a:cxnLst/>
            <a:rect l="l" t="t" r="r" b="b"/>
            <a:pathLst>
              <a:path w="558800">
                <a:moveTo>
                  <a:pt x="0" y="0"/>
                </a:moveTo>
                <a:lnTo>
                  <a:pt x="558800" y="0"/>
                </a:lnTo>
              </a:path>
            </a:pathLst>
          </a:custGeom>
          <a:ln w="3175">
            <a:solidFill>
              <a:srgbClr val="A15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6" name="bk object 856"/>
          <p:cNvSpPr/>
          <p:nvPr/>
        </p:nvSpPr>
        <p:spPr>
          <a:xfrm>
            <a:off x="2181860" y="3284918"/>
            <a:ext cx="279400" cy="0"/>
          </a:xfrm>
          <a:custGeom>
            <a:avLst/>
            <a:gdLst/>
            <a:ahLst/>
            <a:cxnLst/>
            <a:rect l="l" t="t" r="r" b="b"/>
            <a:pathLst>
              <a:path w="279400">
                <a:moveTo>
                  <a:pt x="0" y="0"/>
                </a:moveTo>
                <a:lnTo>
                  <a:pt x="279400" y="0"/>
                </a:lnTo>
              </a:path>
            </a:pathLst>
          </a:custGeom>
          <a:ln w="3175">
            <a:solidFill>
              <a:srgbClr val="A26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7" name="bk object 857"/>
          <p:cNvSpPr/>
          <p:nvPr/>
        </p:nvSpPr>
        <p:spPr>
          <a:xfrm>
            <a:off x="2476500" y="3284918"/>
            <a:ext cx="265430" cy="0"/>
          </a:xfrm>
          <a:custGeom>
            <a:avLst/>
            <a:gdLst/>
            <a:ahLst/>
            <a:cxnLst/>
            <a:rect l="l" t="t" r="r" b="b"/>
            <a:pathLst>
              <a:path w="265430">
                <a:moveTo>
                  <a:pt x="0" y="0"/>
                </a:moveTo>
                <a:lnTo>
                  <a:pt x="265430" y="0"/>
                </a:lnTo>
              </a:path>
            </a:pathLst>
          </a:custGeom>
          <a:ln w="3175">
            <a:solidFill>
              <a:srgbClr val="A26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8" name="bk object 858"/>
          <p:cNvSpPr/>
          <p:nvPr/>
        </p:nvSpPr>
        <p:spPr>
          <a:xfrm>
            <a:off x="2181860" y="3283584"/>
            <a:ext cx="283210" cy="0"/>
          </a:xfrm>
          <a:custGeom>
            <a:avLst/>
            <a:gdLst/>
            <a:ahLst/>
            <a:cxnLst/>
            <a:rect l="l" t="t" r="r" b="b"/>
            <a:pathLst>
              <a:path w="283210">
                <a:moveTo>
                  <a:pt x="0" y="0"/>
                </a:moveTo>
                <a:lnTo>
                  <a:pt x="283210" y="0"/>
                </a:lnTo>
              </a:path>
            </a:pathLst>
          </a:custGeom>
          <a:ln w="3175">
            <a:solidFill>
              <a:srgbClr val="A26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9" name="bk object 859"/>
          <p:cNvSpPr/>
          <p:nvPr/>
        </p:nvSpPr>
        <p:spPr>
          <a:xfrm>
            <a:off x="2181860" y="3282315"/>
            <a:ext cx="561340" cy="0"/>
          </a:xfrm>
          <a:custGeom>
            <a:avLst/>
            <a:gdLst/>
            <a:ahLst/>
            <a:cxnLst/>
            <a:rect l="l" t="t" r="r" b="b"/>
            <a:pathLst>
              <a:path w="561339">
                <a:moveTo>
                  <a:pt x="0" y="0"/>
                </a:moveTo>
                <a:lnTo>
                  <a:pt x="561339" y="0"/>
                </a:lnTo>
              </a:path>
            </a:pathLst>
          </a:custGeom>
          <a:ln w="3175">
            <a:solidFill>
              <a:srgbClr val="A26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0" name="bk object 860"/>
          <p:cNvSpPr/>
          <p:nvPr/>
        </p:nvSpPr>
        <p:spPr>
          <a:xfrm>
            <a:off x="2183129" y="3279775"/>
            <a:ext cx="560070" cy="0"/>
          </a:xfrm>
          <a:custGeom>
            <a:avLst/>
            <a:gdLst/>
            <a:ahLst/>
            <a:cxnLst/>
            <a:rect l="l" t="t" r="r" b="b"/>
            <a:pathLst>
              <a:path w="560069">
                <a:moveTo>
                  <a:pt x="0" y="0"/>
                </a:moveTo>
                <a:lnTo>
                  <a:pt x="560069" y="0"/>
                </a:lnTo>
              </a:path>
            </a:pathLst>
          </a:custGeom>
          <a:ln w="3810">
            <a:solidFill>
              <a:srgbClr val="A26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1" name="bk object 861"/>
          <p:cNvSpPr/>
          <p:nvPr/>
        </p:nvSpPr>
        <p:spPr>
          <a:xfrm>
            <a:off x="2468879" y="3283584"/>
            <a:ext cx="274320" cy="0"/>
          </a:xfrm>
          <a:custGeom>
            <a:avLst/>
            <a:gdLst/>
            <a:ahLst/>
            <a:cxnLst/>
            <a:rect l="l" t="t" r="r" b="b"/>
            <a:pathLst>
              <a:path w="274319">
                <a:moveTo>
                  <a:pt x="0" y="0"/>
                </a:moveTo>
                <a:lnTo>
                  <a:pt x="274319" y="0"/>
                </a:lnTo>
              </a:path>
            </a:pathLst>
          </a:custGeom>
          <a:ln w="3175">
            <a:solidFill>
              <a:srgbClr val="A26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2" name="bk object 862"/>
          <p:cNvSpPr/>
          <p:nvPr/>
        </p:nvSpPr>
        <p:spPr>
          <a:xfrm>
            <a:off x="2741929" y="3284220"/>
            <a:ext cx="1270" cy="635"/>
          </a:xfrm>
          <a:custGeom>
            <a:avLst/>
            <a:gdLst/>
            <a:ahLst/>
            <a:cxnLst/>
            <a:rect l="l" t="t" r="r" b="b"/>
            <a:pathLst>
              <a:path w="1269" h="635">
                <a:moveTo>
                  <a:pt x="1269" y="0"/>
                </a:moveTo>
                <a:lnTo>
                  <a:pt x="0" y="0"/>
                </a:lnTo>
                <a:lnTo>
                  <a:pt x="1269" y="126"/>
                </a:lnTo>
                <a:close/>
              </a:path>
            </a:pathLst>
          </a:custGeom>
          <a:solidFill>
            <a:srgbClr val="A260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3" name="bk object 863"/>
          <p:cNvSpPr/>
          <p:nvPr/>
        </p:nvSpPr>
        <p:spPr>
          <a:xfrm>
            <a:off x="2179320" y="3291204"/>
            <a:ext cx="262890" cy="0"/>
          </a:xfrm>
          <a:custGeom>
            <a:avLst/>
            <a:gdLst/>
            <a:ahLst/>
            <a:cxnLst/>
            <a:rect l="l" t="t" r="r" b="b"/>
            <a:pathLst>
              <a:path w="262889">
                <a:moveTo>
                  <a:pt x="0" y="0"/>
                </a:moveTo>
                <a:lnTo>
                  <a:pt x="262889" y="0"/>
                </a:lnTo>
              </a:path>
            </a:pathLst>
          </a:custGeom>
          <a:ln w="3175">
            <a:solidFill>
              <a:srgbClr val="A36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4" name="bk object 864"/>
          <p:cNvSpPr/>
          <p:nvPr/>
        </p:nvSpPr>
        <p:spPr>
          <a:xfrm>
            <a:off x="2180589" y="3289934"/>
            <a:ext cx="265430" cy="0"/>
          </a:xfrm>
          <a:custGeom>
            <a:avLst/>
            <a:gdLst/>
            <a:ahLst/>
            <a:cxnLst/>
            <a:rect l="l" t="t" r="r" b="b"/>
            <a:pathLst>
              <a:path w="265430">
                <a:moveTo>
                  <a:pt x="0" y="0"/>
                </a:moveTo>
                <a:lnTo>
                  <a:pt x="265430" y="0"/>
                </a:lnTo>
              </a:path>
            </a:pathLst>
          </a:custGeom>
          <a:ln w="3175">
            <a:solidFill>
              <a:srgbClr val="A36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5" name="bk object 865"/>
          <p:cNvSpPr/>
          <p:nvPr/>
        </p:nvSpPr>
        <p:spPr>
          <a:xfrm>
            <a:off x="2180589" y="3288665"/>
            <a:ext cx="266700" cy="0"/>
          </a:xfrm>
          <a:custGeom>
            <a:avLst/>
            <a:gdLst/>
            <a:ahLst/>
            <a:cxnLst/>
            <a:rect l="l" t="t" r="r" b="b"/>
            <a:pathLst>
              <a:path w="266700">
                <a:moveTo>
                  <a:pt x="0" y="0"/>
                </a:moveTo>
                <a:lnTo>
                  <a:pt x="266700" y="0"/>
                </a:lnTo>
              </a:path>
            </a:pathLst>
          </a:custGeom>
          <a:ln w="3175">
            <a:solidFill>
              <a:srgbClr val="A36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6" name="bk object 866"/>
          <p:cNvSpPr/>
          <p:nvPr/>
        </p:nvSpPr>
        <p:spPr>
          <a:xfrm>
            <a:off x="2180589" y="3287395"/>
            <a:ext cx="271780" cy="0"/>
          </a:xfrm>
          <a:custGeom>
            <a:avLst/>
            <a:gdLst/>
            <a:ahLst/>
            <a:cxnLst/>
            <a:rect l="l" t="t" r="r" b="b"/>
            <a:pathLst>
              <a:path w="271780">
                <a:moveTo>
                  <a:pt x="0" y="0"/>
                </a:moveTo>
                <a:lnTo>
                  <a:pt x="271780" y="0"/>
                </a:lnTo>
              </a:path>
            </a:pathLst>
          </a:custGeom>
          <a:ln w="3175">
            <a:solidFill>
              <a:srgbClr val="A36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7" name="bk object 867"/>
          <p:cNvSpPr/>
          <p:nvPr/>
        </p:nvSpPr>
        <p:spPr>
          <a:xfrm>
            <a:off x="2180589" y="3286125"/>
            <a:ext cx="275590" cy="0"/>
          </a:xfrm>
          <a:custGeom>
            <a:avLst/>
            <a:gdLst/>
            <a:ahLst/>
            <a:cxnLst/>
            <a:rect l="l" t="t" r="r" b="b"/>
            <a:pathLst>
              <a:path w="275589">
                <a:moveTo>
                  <a:pt x="0" y="0"/>
                </a:moveTo>
                <a:lnTo>
                  <a:pt x="275589" y="0"/>
                </a:lnTo>
              </a:path>
            </a:pathLst>
          </a:custGeom>
          <a:ln w="3175">
            <a:solidFill>
              <a:srgbClr val="A36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8" name="bk object 868"/>
          <p:cNvSpPr/>
          <p:nvPr/>
        </p:nvSpPr>
        <p:spPr>
          <a:xfrm>
            <a:off x="2181860" y="3285553"/>
            <a:ext cx="279400" cy="0"/>
          </a:xfrm>
          <a:custGeom>
            <a:avLst/>
            <a:gdLst/>
            <a:ahLst/>
            <a:cxnLst/>
            <a:rect l="l" t="t" r="r" b="b"/>
            <a:pathLst>
              <a:path w="279400">
                <a:moveTo>
                  <a:pt x="0" y="0"/>
                </a:moveTo>
                <a:lnTo>
                  <a:pt x="279400" y="0"/>
                </a:lnTo>
              </a:path>
            </a:pathLst>
          </a:custGeom>
          <a:ln w="3175">
            <a:solidFill>
              <a:srgbClr val="A36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9" name="bk object 869"/>
          <p:cNvSpPr/>
          <p:nvPr/>
        </p:nvSpPr>
        <p:spPr>
          <a:xfrm>
            <a:off x="2494279" y="3291268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A36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0" name="bk object 870"/>
          <p:cNvSpPr/>
          <p:nvPr/>
        </p:nvSpPr>
        <p:spPr>
          <a:xfrm>
            <a:off x="2493010" y="3289934"/>
            <a:ext cx="248920" cy="0"/>
          </a:xfrm>
          <a:custGeom>
            <a:avLst/>
            <a:gdLst/>
            <a:ahLst/>
            <a:cxnLst/>
            <a:rect l="l" t="t" r="r" b="b"/>
            <a:pathLst>
              <a:path w="248919">
                <a:moveTo>
                  <a:pt x="0" y="0"/>
                </a:moveTo>
                <a:lnTo>
                  <a:pt x="248919" y="0"/>
                </a:lnTo>
              </a:path>
            </a:pathLst>
          </a:custGeom>
          <a:ln w="3175">
            <a:solidFill>
              <a:srgbClr val="A36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1" name="bk object 871"/>
          <p:cNvSpPr/>
          <p:nvPr/>
        </p:nvSpPr>
        <p:spPr>
          <a:xfrm>
            <a:off x="2490470" y="3288665"/>
            <a:ext cx="251460" cy="0"/>
          </a:xfrm>
          <a:custGeom>
            <a:avLst/>
            <a:gdLst/>
            <a:ahLst/>
            <a:cxnLst/>
            <a:rect l="l" t="t" r="r" b="b"/>
            <a:pathLst>
              <a:path w="251460">
                <a:moveTo>
                  <a:pt x="0" y="0"/>
                </a:moveTo>
                <a:lnTo>
                  <a:pt x="251460" y="0"/>
                </a:lnTo>
              </a:path>
            </a:pathLst>
          </a:custGeom>
          <a:ln w="3175">
            <a:solidFill>
              <a:srgbClr val="A36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2" name="bk object 872"/>
          <p:cNvSpPr/>
          <p:nvPr/>
        </p:nvSpPr>
        <p:spPr>
          <a:xfrm>
            <a:off x="2487929" y="3287395"/>
            <a:ext cx="254000" cy="0"/>
          </a:xfrm>
          <a:custGeom>
            <a:avLst/>
            <a:gdLst/>
            <a:ahLst/>
            <a:cxnLst/>
            <a:rect l="l" t="t" r="r" b="b"/>
            <a:pathLst>
              <a:path w="254000">
                <a:moveTo>
                  <a:pt x="0" y="0"/>
                </a:moveTo>
                <a:lnTo>
                  <a:pt x="254000" y="0"/>
                </a:lnTo>
              </a:path>
            </a:pathLst>
          </a:custGeom>
          <a:ln w="3175">
            <a:solidFill>
              <a:srgbClr val="A36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3" name="bk object 873"/>
          <p:cNvSpPr/>
          <p:nvPr/>
        </p:nvSpPr>
        <p:spPr>
          <a:xfrm>
            <a:off x="2484120" y="3286125"/>
            <a:ext cx="257810" cy="0"/>
          </a:xfrm>
          <a:custGeom>
            <a:avLst/>
            <a:gdLst/>
            <a:ahLst/>
            <a:cxnLst/>
            <a:rect l="l" t="t" r="r" b="b"/>
            <a:pathLst>
              <a:path w="257810">
                <a:moveTo>
                  <a:pt x="0" y="0"/>
                </a:moveTo>
                <a:lnTo>
                  <a:pt x="257810" y="0"/>
                </a:lnTo>
              </a:path>
            </a:pathLst>
          </a:custGeom>
          <a:ln w="3175">
            <a:solidFill>
              <a:srgbClr val="A36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4" name="bk object 874"/>
          <p:cNvSpPr/>
          <p:nvPr/>
        </p:nvSpPr>
        <p:spPr>
          <a:xfrm>
            <a:off x="2178050" y="3298825"/>
            <a:ext cx="252729" cy="0"/>
          </a:xfrm>
          <a:custGeom>
            <a:avLst/>
            <a:gdLst/>
            <a:ahLst/>
            <a:cxnLst/>
            <a:rect l="l" t="t" r="r" b="b"/>
            <a:pathLst>
              <a:path w="252730">
                <a:moveTo>
                  <a:pt x="0" y="0"/>
                </a:moveTo>
                <a:lnTo>
                  <a:pt x="252730" y="0"/>
                </a:lnTo>
              </a:path>
            </a:pathLst>
          </a:custGeom>
          <a:ln w="3175">
            <a:solidFill>
              <a:srgbClr val="A46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5" name="bk object 875"/>
          <p:cNvSpPr/>
          <p:nvPr/>
        </p:nvSpPr>
        <p:spPr>
          <a:xfrm>
            <a:off x="2178050" y="3297554"/>
            <a:ext cx="254000" cy="0"/>
          </a:xfrm>
          <a:custGeom>
            <a:avLst/>
            <a:gdLst/>
            <a:ahLst/>
            <a:cxnLst/>
            <a:rect l="l" t="t" r="r" b="b"/>
            <a:pathLst>
              <a:path w="254000">
                <a:moveTo>
                  <a:pt x="0" y="0"/>
                </a:moveTo>
                <a:lnTo>
                  <a:pt x="254000" y="0"/>
                </a:lnTo>
              </a:path>
            </a:pathLst>
          </a:custGeom>
          <a:ln w="3175">
            <a:solidFill>
              <a:srgbClr val="A46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6" name="bk object 876"/>
          <p:cNvSpPr/>
          <p:nvPr/>
        </p:nvSpPr>
        <p:spPr>
          <a:xfrm>
            <a:off x="2178050" y="3296284"/>
            <a:ext cx="255270" cy="0"/>
          </a:xfrm>
          <a:custGeom>
            <a:avLst/>
            <a:gdLst/>
            <a:ahLst/>
            <a:cxnLst/>
            <a:rect l="l" t="t" r="r" b="b"/>
            <a:pathLst>
              <a:path w="255269">
                <a:moveTo>
                  <a:pt x="0" y="0"/>
                </a:moveTo>
                <a:lnTo>
                  <a:pt x="255269" y="0"/>
                </a:lnTo>
              </a:path>
            </a:pathLst>
          </a:custGeom>
          <a:ln w="3175">
            <a:solidFill>
              <a:srgbClr val="A46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7" name="bk object 877"/>
          <p:cNvSpPr/>
          <p:nvPr/>
        </p:nvSpPr>
        <p:spPr>
          <a:xfrm>
            <a:off x="2178050" y="3295015"/>
            <a:ext cx="259079" cy="0"/>
          </a:xfrm>
          <a:custGeom>
            <a:avLst/>
            <a:gdLst/>
            <a:ahLst/>
            <a:cxnLst/>
            <a:rect l="l" t="t" r="r" b="b"/>
            <a:pathLst>
              <a:path w="259080">
                <a:moveTo>
                  <a:pt x="0" y="0"/>
                </a:moveTo>
                <a:lnTo>
                  <a:pt x="259080" y="0"/>
                </a:lnTo>
              </a:path>
            </a:pathLst>
          </a:custGeom>
          <a:ln w="3175">
            <a:solidFill>
              <a:srgbClr val="A46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8" name="bk object 878"/>
          <p:cNvSpPr/>
          <p:nvPr/>
        </p:nvSpPr>
        <p:spPr>
          <a:xfrm>
            <a:off x="2179320" y="3293808"/>
            <a:ext cx="259079" cy="0"/>
          </a:xfrm>
          <a:custGeom>
            <a:avLst/>
            <a:gdLst/>
            <a:ahLst/>
            <a:cxnLst/>
            <a:rect l="l" t="t" r="r" b="b"/>
            <a:pathLst>
              <a:path w="259080">
                <a:moveTo>
                  <a:pt x="0" y="0"/>
                </a:moveTo>
                <a:lnTo>
                  <a:pt x="259080" y="0"/>
                </a:lnTo>
              </a:path>
            </a:pathLst>
          </a:custGeom>
          <a:ln w="3175">
            <a:solidFill>
              <a:srgbClr val="A46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9" name="bk object 879"/>
          <p:cNvSpPr/>
          <p:nvPr/>
        </p:nvSpPr>
        <p:spPr>
          <a:xfrm>
            <a:off x="2179320" y="3292475"/>
            <a:ext cx="261620" cy="0"/>
          </a:xfrm>
          <a:custGeom>
            <a:avLst/>
            <a:gdLst/>
            <a:ahLst/>
            <a:cxnLst/>
            <a:rect l="l" t="t" r="r" b="b"/>
            <a:pathLst>
              <a:path w="261619">
                <a:moveTo>
                  <a:pt x="0" y="0"/>
                </a:moveTo>
                <a:lnTo>
                  <a:pt x="261619" y="0"/>
                </a:lnTo>
              </a:path>
            </a:pathLst>
          </a:custGeom>
          <a:ln w="3175">
            <a:solidFill>
              <a:srgbClr val="A46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0" name="bk object 880"/>
          <p:cNvSpPr/>
          <p:nvPr/>
        </p:nvSpPr>
        <p:spPr>
          <a:xfrm>
            <a:off x="2501900" y="3298825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A46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1" name="bk object 881"/>
          <p:cNvSpPr/>
          <p:nvPr/>
        </p:nvSpPr>
        <p:spPr>
          <a:xfrm>
            <a:off x="2500629" y="3297554"/>
            <a:ext cx="240029" cy="0"/>
          </a:xfrm>
          <a:custGeom>
            <a:avLst/>
            <a:gdLst/>
            <a:ahLst/>
            <a:cxnLst/>
            <a:rect l="l" t="t" r="r" b="b"/>
            <a:pathLst>
              <a:path w="240030">
                <a:moveTo>
                  <a:pt x="0" y="0"/>
                </a:moveTo>
                <a:lnTo>
                  <a:pt x="240030" y="0"/>
                </a:lnTo>
              </a:path>
            </a:pathLst>
          </a:custGeom>
          <a:ln w="3175">
            <a:solidFill>
              <a:srgbClr val="A46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2" name="bk object 882"/>
          <p:cNvSpPr/>
          <p:nvPr/>
        </p:nvSpPr>
        <p:spPr>
          <a:xfrm>
            <a:off x="2499360" y="3296284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A46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3" name="bk object 883"/>
          <p:cNvSpPr/>
          <p:nvPr/>
        </p:nvSpPr>
        <p:spPr>
          <a:xfrm>
            <a:off x="2498089" y="3295015"/>
            <a:ext cx="242570" cy="0"/>
          </a:xfrm>
          <a:custGeom>
            <a:avLst/>
            <a:gdLst/>
            <a:ahLst/>
            <a:cxnLst/>
            <a:rect l="l" t="t" r="r" b="b"/>
            <a:pathLst>
              <a:path w="242569">
                <a:moveTo>
                  <a:pt x="0" y="0"/>
                </a:moveTo>
                <a:lnTo>
                  <a:pt x="242569" y="0"/>
                </a:lnTo>
              </a:path>
            </a:pathLst>
          </a:custGeom>
          <a:ln w="3175">
            <a:solidFill>
              <a:srgbClr val="A46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4" name="bk object 884"/>
          <p:cNvSpPr/>
          <p:nvPr/>
        </p:nvSpPr>
        <p:spPr>
          <a:xfrm>
            <a:off x="2496820" y="3293745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A46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5" name="bk object 885"/>
          <p:cNvSpPr/>
          <p:nvPr/>
        </p:nvSpPr>
        <p:spPr>
          <a:xfrm>
            <a:off x="2495550" y="3292475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A46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6" name="bk object 886"/>
          <p:cNvSpPr/>
          <p:nvPr/>
        </p:nvSpPr>
        <p:spPr>
          <a:xfrm>
            <a:off x="2494279" y="3291903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A46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7" name="bk object 887"/>
          <p:cNvSpPr/>
          <p:nvPr/>
        </p:nvSpPr>
        <p:spPr>
          <a:xfrm>
            <a:off x="2506979" y="3306508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A5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8" name="bk object 888"/>
          <p:cNvSpPr/>
          <p:nvPr/>
        </p:nvSpPr>
        <p:spPr>
          <a:xfrm>
            <a:off x="2505710" y="3305175"/>
            <a:ext cx="233679" cy="0"/>
          </a:xfrm>
          <a:custGeom>
            <a:avLst/>
            <a:gdLst/>
            <a:ahLst/>
            <a:cxnLst/>
            <a:rect l="l" t="t" r="r" b="b"/>
            <a:pathLst>
              <a:path w="233680">
                <a:moveTo>
                  <a:pt x="0" y="0"/>
                </a:moveTo>
                <a:lnTo>
                  <a:pt x="233680" y="0"/>
                </a:lnTo>
              </a:path>
            </a:pathLst>
          </a:custGeom>
          <a:ln w="3175">
            <a:solidFill>
              <a:srgbClr val="A5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9" name="bk object 889"/>
          <p:cNvSpPr/>
          <p:nvPr/>
        </p:nvSpPr>
        <p:spPr>
          <a:xfrm>
            <a:off x="2504439" y="3303904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A5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0" name="bk object 890"/>
          <p:cNvSpPr/>
          <p:nvPr/>
        </p:nvSpPr>
        <p:spPr>
          <a:xfrm>
            <a:off x="2175510" y="3306508"/>
            <a:ext cx="246379" cy="0"/>
          </a:xfrm>
          <a:custGeom>
            <a:avLst/>
            <a:gdLst/>
            <a:ahLst/>
            <a:cxnLst/>
            <a:rect l="l" t="t" r="r" b="b"/>
            <a:pathLst>
              <a:path w="246380">
                <a:moveTo>
                  <a:pt x="0" y="0"/>
                </a:moveTo>
                <a:lnTo>
                  <a:pt x="246380" y="0"/>
                </a:lnTo>
              </a:path>
            </a:pathLst>
          </a:custGeom>
          <a:ln w="3175">
            <a:solidFill>
              <a:srgbClr val="A5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1" name="bk object 891"/>
          <p:cNvSpPr/>
          <p:nvPr/>
        </p:nvSpPr>
        <p:spPr>
          <a:xfrm>
            <a:off x="2175510" y="3305175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A5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2" name="bk object 892"/>
          <p:cNvSpPr/>
          <p:nvPr/>
        </p:nvSpPr>
        <p:spPr>
          <a:xfrm>
            <a:off x="2175510" y="3303904"/>
            <a:ext cx="248920" cy="0"/>
          </a:xfrm>
          <a:custGeom>
            <a:avLst/>
            <a:gdLst/>
            <a:ahLst/>
            <a:cxnLst/>
            <a:rect l="l" t="t" r="r" b="b"/>
            <a:pathLst>
              <a:path w="248919">
                <a:moveTo>
                  <a:pt x="0" y="0"/>
                </a:moveTo>
                <a:lnTo>
                  <a:pt x="248919" y="0"/>
                </a:lnTo>
              </a:path>
            </a:pathLst>
          </a:custGeom>
          <a:ln w="3175">
            <a:solidFill>
              <a:srgbClr val="A5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3" name="bk object 893"/>
          <p:cNvSpPr/>
          <p:nvPr/>
        </p:nvSpPr>
        <p:spPr>
          <a:xfrm>
            <a:off x="2176779" y="3302634"/>
            <a:ext cx="250190" cy="0"/>
          </a:xfrm>
          <a:custGeom>
            <a:avLst/>
            <a:gdLst/>
            <a:ahLst/>
            <a:cxnLst/>
            <a:rect l="l" t="t" r="r" b="b"/>
            <a:pathLst>
              <a:path w="250189">
                <a:moveTo>
                  <a:pt x="0" y="0"/>
                </a:moveTo>
                <a:lnTo>
                  <a:pt x="250189" y="0"/>
                </a:lnTo>
              </a:path>
            </a:pathLst>
          </a:custGeom>
          <a:ln w="3175">
            <a:solidFill>
              <a:srgbClr val="A5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4" name="bk object 894"/>
          <p:cNvSpPr/>
          <p:nvPr/>
        </p:nvSpPr>
        <p:spPr>
          <a:xfrm>
            <a:off x="2176779" y="3301365"/>
            <a:ext cx="251460" cy="0"/>
          </a:xfrm>
          <a:custGeom>
            <a:avLst/>
            <a:gdLst/>
            <a:ahLst/>
            <a:cxnLst/>
            <a:rect l="l" t="t" r="r" b="b"/>
            <a:pathLst>
              <a:path w="251460">
                <a:moveTo>
                  <a:pt x="0" y="0"/>
                </a:moveTo>
                <a:lnTo>
                  <a:pt x="251460" y="0"/>
                </a:lnTo>
              </a:path>
            </a:pathLst>
          </a:custGeom>
          <a:ln w="3175">
            <a:solidFill>
              <a:srgbClr val="A5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5" name="bk object 895"/>
          <p:cNvSpPr/>
          <p:nvPr/>
        </p:nvSpPr>
        <p:spPr>
          <a:xfrm>
            <a:off x="2176779" y="3300095"/>
            <a:ext cx="252729" cy="0"/>
          </a:xfrm>
          <a:custGeom>
            <a:avLst/>
            <a:gdLst/>
            <a:ahLst/>
            <a:cxnLst/>
            <a:rect l="l" t="t" r="r" b="b"/>
            <a:pathLst>
              <a:path w="252730">
                <a:moveTo>
                  <a:pt x="0" y="0"/>
                </a:moveTo>
                <a:lnTo>
                  <a:pt x="252730" y="0"/>
                </a:lnTo>
              </a:path>
            </a:pathLst>
          </a:custGeom>
          <a:ln w="3175">
            <a:solidFill>
              <a:srgbClr val="A5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6" name="bk object 896"/>
          <p:cNvSpPr/>
          <p:nvPr/>
        </p:nvSpPr>
        <p:spPr>
          <a:xfrm>
            <a:off x="2429510" y="3299459"/>
            <a:ext cx="1270" cy="635"/>
          </a:xfrm>
          <a:custGeom>
            <a:avLst/>
            <a:gdLst/>
            <a:ahLst/>
            <a:cxnLst/>
            <a:rect l="l" t="t" r="r" b="b"/>
            <a:pathLst>
              <a:path w="1269" h="635">
                <a:moveTo>
                  <a:pt x="1269" y="0"/>
                </a:moveTo>
                <a:lnTo>
                  <a:pt x="0" y="0"/>
                </a:lnTo>
                <a:lnTo>
                  <a:pt x="1269" y="126"/>
                </a:lnTo>
                <a:close/>
              </a:path>
            </a:pathLst>
          </a:custGeom>
          <a:solidFill>
            <a:srgbClr val="A564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7" name="bk object 897"/>
          <p:cNvSpPr/>
          <p:nvPr/>
        </p:nvSpPr>
        <p:spPr>
          <a:xfrm>
            <a:off x="2504439" y="3302634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A5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8" name="bk object 898"/>
          <p:cNvSpPr/>
          <p:nvPr/>
        </p:nvSpPr>
        <p:spPr>
          <a:xfrm>
            <a:off x="2503170" y="3301365"/>
            <a:ext cx="236220" cy="0"/>
          </a:xfrm>
          <a:custGeom>
            <a:avLst/>
            <a:gdLst/>
            <a:ahLst/>
            <a:cxnLst/>
            <a:rect l="l" t="t" r="r" b="b"/>
            <a:pathLst>
              <a:path w="236219">
                <a:moveTo>
                  <a:pt x="0" y="0"/>
                </a:moveTo>
                <a:lnTo>
                  <a:pt x="236219" y="0"/>
                </a:lnTo>
              </a:path>
            </a:pathLst>
          </a:custGeom>
          <a:ln w="3175">
            <a:solidFill>
              <a:srgbClr val="A5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9" name="bk object 899"/>
          <p:cNvSpPr/>
          <p:nvPr/>
        </p:nvSpPr>
        <p:spPr>
          <a:xfrm>
            <a:off x="2501900" y="3300158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A5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0" name="bk object 900"/>
          <p:cNvSpPr/>
          <p:nvPr/>
        </p:nvSpPr>
        <p:spPr>
          <a:xfrm>
            <a:off x="2172970" y="3312795"/>
            <a:ext cx="242570" cy="0"/>
          </a:xfrm>
          <a:custGeom>
            <a:avLst/>
            <a:gdLst/>
            <a:ahLst/>
            <a:cxnLst/>
            <a:rect l="l" t="t" r="r" b="b"/>
            <a:pathLst>
              <a:path w="242569">
                <a:moveTo>
                  <a:pt x="0" y="0"/>
                </a:moveTo>
                <a:lnTo>
                  <a:pt x="242569" y="0"/>
                </a:lnTo>
              </a:path>
            </a:pathLst>
          </a:custGeom>
          <a:ln w="3175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1" name="bk object 901"/>
          <p:cNvSpPr/>
          <p:nvPr/>
        </p:nvSpPr>
        <p:spPr>
          <a:xfrm>
            <a:off x="2174239" y="3310890"/>
            <a:ext cx="242570" cy="0"/>
          </a:xfrm>
          <a:custGeom>
            <a:avLst/>
            <a:gdLst/>
            <a:ahLst/>
            <a:cxnLst/>
            <a:rect l="l" t="t" r="r" b="b"/>
            <a:pathLst>
              <a:path w="242569">
                <a:moveTo>
                  <a:pt x="0" y="0"/>
                </a:moveTo>
                <a:lnTo>
                  <a:pt x="242569" y="0"/>
                </a:lnTo>
              </a:path>
            </a:pathLst>
          </a:custGeom>
          <a:ln w="3175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2" name="bk object 902"/>
          <p:cNvSpPr/>
          <p:nvPr/>
        </p:nvSpPr>
        <p:spPr>
          <a:xfrm>
            <a:off x="2174239" y="3308984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3" name="bk object 903"/>
          <p:cNvSpPr/>
          <p:nvPr/>
        </p:nvSpPr>
        <p:spPr>
          <a:xfrm>
            <a:off x="2175510" y="3307778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4" name="bk object 904"/>
          <p:cNvSpPr/>
          <p:nvPr/>
        </p:nvSpPr>
        <p:spPr>
          <a:xfrm>
            <a:off x="2509520" y="3312858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5" name="bk object 905"/>
          <p:cNvSpPr/>
          <p:nvPr/>
        </p:nvSpPr>
        <p:spPr>
          <a:xfrm>
            <a:off x="2509520" y="331152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6" name="bk object 906"/>
          <p:cNvSpPr/>
          <p:nvPr/>
        </p:nvSpPr>
        <p:spPr>
          <a:xfrm>
            <a:off x="2508250" y="3310254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69" y="0"/>
                </a:lnTo>
              </a:path>
            </a:pathLst>
          </a:custGeom>
          <a:ln w="3175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7" name="bk object 907"/>
          <p:cNvSpPr/>
          <p:nvPr/>
        </p:nvSpPr>
        <p:spPr>
          <a:xfrm>
            <a:off x="2508250" y="3308984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8" name="bk object 908"/>
          <p:cNvSpPr/>
          <p:nvPr/>
        </p:nvSpPr>
        <p:spPr>
          <a:xfrm>
            <a:off x="2506979" y="3307715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9" name="bk object 909"/>
          <p:cNvSpPr/>
          <p:nvPr/>
        </p:nvSpPr>
        <p:spPr>
          <a:xfrm>
            <a:off x="2512060" y="332041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A7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0" name="bk object 910"/>
          <p:cNvSpPr/>
          <p:nvPr/>
        </p:nvSpPr>
        <p:spPr>
          <a:xfrm>
            <a:off x="2510789" y="3319145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A7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1" name="bk object 911"/>
          <p:cNvSpPr/>
          <p:nvPr/>
        </p:nvSpPr>
        <p:spPr>
          <a:xfrm>
            <a:off x="2171700" y="3319843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A7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2" name="bk object 912"/>
          <p:cNvSpPr/>
          <p:nvPr/>
        </p:nvSpPr>
        <p:spPr>
          <a:xfrm>
            <a:off x="2171700" y="3317875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A7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3" name="bk object 913"/>
          <p:cNvSpPr/>
          <p:nvPr/>
        </p:nvSpPr>
        <p:spPr>
          <a:xfrm>
            <a:off x="2172970" y="3316732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A7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4" name="bk object 914"/>
          <p:cNvSpPr/>
          <p:nvPr/>
        </p:nvSpPr>
        <p:spPr>
          <a:xfrm>
            <a:off x="2172970" y="3315334"/>
            <a:ext cx="240029" cy="0"/>
          </a:xfrm>
          <a:custGeom>
            <a:avLst/>
            <a:gdLst/>
            <a:ahLst/>
            <a:cxnLst/>
            <a:rect l="l" t="t" r="r" b="b"/>
            <a:pathLst>
              <a:path w="240030">
                <a:moveTo>
                  <a:pt x="0" y="0"/>
                </a:moveTo>
                <a:lnTo>
                  <a:pt x="240030" y="0"/>
                </a:lnTo>
              </a:path>
            </a:pathLst>
          </a:custGeom>
          <a:ln w="3175">
            <a:solidFill>
              <a:srgbClr val="A7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5" name="bk object 915"/>
          <p:cNvSpPr/>
          <p:nvPr/>
        </p:nvSpPr>
        <p:spPr>
          <a:xfrm>
            <a:off x="2172970" y="3314065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A7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6" name="bk object 916"/>
          <p:cNvSpPr/>
          <p:nvPr/>
        </p:nvSpPr>
        <p:spPr>
          <a:xfrm>
            <a:off x="2510789" y="3317875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A7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7" name="bk object 917"/>
          <p:cNvSpPr/>
          <p:nvPr/>
        </p:nvSpPr>
        <p:spPr>
          <a:xfrm>
            <a:off x="2510789" y="3316604"/>
            <a:ext cx="227329" cy="0"/>
          </a:xfrm>
          <a:custGeom>
            <a:avLst/>
            <a:gdLst/>
            <a:ahLst/>
            <a:cxnLst/>
            <a:rect l="l" t="t" r="r" b="b"/>
            <a:pathLst>
              <a:path w="227330">
                <a:moveTo>
                  <a:pt x="0" y="0"/>
                </a:moveTo>
                <a:lnTo>
                  <a:pt x="227330" y="0"/>
                </a:lnTo>
              </a:path>
            </a:pathLst>
          </a:custGeom>
          <a:ln w="3175">
            <a:solidFill>
              <a:srgbClr val="A7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8" name="bk object 918"/>
          <p:cNvSpPr/>
          <p:nvPr/>
        </p:nvSpPr>
        <p:spPr>
          <a:xfrm>
            <a:off x="2510789" y="3315334"/>
            <a:ext cx="227329" cy="0"/>
          </a:xfrm>
          <a:custGeom>
            <a:avLst/>
            <a:gdLst/>
            <a:ahLst/>
            <a:cxnLst/>
            <a:rect l="l" t="t" r="r" b="b"/>
            <a:pathLst>
              <a:path w="227330">
                <a:moveTo>
                  <a:pt x="0" y="0"/>
                </a:moveTo>
                <a:lnTo>
                  <a:pt x="227330" y="0"/>
                </a:lnTo>
              </a:path>
            </a:pathLst>
          </a:custGeom>
          <a:ln w="3175">
            <a:solidFill>
              <a:srgbClr val="A7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9" name="bk object 919"/>
          <p:cNvSpPr/>
          <p:nvPr/>
        </p:nvSpPr>
        <p:spPr>
          <a:xfrm>
            <a:off x="2509520" y="331406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A7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0" name="bk object 920"/>
          <p:cNvSpPr/>
          <p:nvPr/>
        </p:nvSpPr>
        <p:spPr>
          <a:xfrm>
            <a:off x="2513329" y="3326828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683">
            <a:solidFill>
              <a:srgbClr val="A7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1" name="bk object 921"/>
          <p:cNvSpPr/>
          <p:nvPr/>
        </p:nvSpPr>
        <p:spPr>
          <a:xfrm>
            <a:off x="2513329" y="332422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A7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2" name="bk object 922"/>
          <p:cNvSpPr/>
          <p:nvPr/>
        </p:nvSpPr>
        <p:spPr>
          <a:xfrm>
            <a:off x="2512060" y="3322954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A7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3" name="bk object 923"/>
          <p:cNvSpPr/>
          <p:nvPr/>
        </p:nvSpPr>
        <p:spPr>
          <a:xfrm>
            <a:off x="2169160" y="3328034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A7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4" name="bk object 924"/>
          <p:cNvSpPr/>
          <p:nvPr/>
        </p:nvSpPr>
        <p:spPr>
          <a:xfrm>
            <a:off x="2169160" y="3326765"/>
            <a:ext cx="233679" cy="0"/>
          </a:xfrm>
          <a:custGeom>
            <a:avLst/>
            <a:gdLst/>
            <a:ahLst/>
            <a:cxnLst/>
            <a:rect l="l" t="t" r="r" b="b"/>
            <a:pathLst>
              <a:path w="233680">
                <a:moveTo>
                  <a:pt x="0" y="0"/>
                </a:moveTo>
                <a:lnTo>
                  <a:pt x="233680" y="0"/>
                </a:lnTo>
              </a:path>
            </a:pathLst>
          </a:custGeom>
          <a:ln w="3175">
            <a:solidFill>
              <a:srgbClr val="A7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5" name="bk object 925"/>
          <p:cNvSpPr/>
          <p:nvPr/>
        </p:nvSpPr>
        <p:spPr>
          <a:xfrm>
            <a:off x="2170429" y="3325558"/>
            <a:ext cx="233679" cy="0"/>
          </a:xfrm>
          <a:custGeom>
            <a:avLst/>
            <a:gdLst/>
            <a:ahLst/>
            <a:cxnLst/>
            <a:rect l="l" t="t" r="r" b="b"/>
            <a:pathLst>
              <a:path w="233680">
                <a:moveTo>
                  <a:pt x="0" y="0"/>
                </a:moveTo>
                <a:lnTo>
                  <a:pt x="233680" y="0"/>
                </a:lnTo>
              </a:path>
            </a:pathLst>
          </a:custGeom>
          <a:ln w="3175">
            <a:solidFill>
              <a:srgbClr val="A7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6" name="bk object 926"/>
          <p:cNvSpPr/>
          <p:nvPr/>
        </p:nvSpPr>
        <p:spPr>
          <a:xfrm>
            <a:off x="2170429" y="3324225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A7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7" name="bk object 927"/>
          <p:cNvSpPr/>
          <p:nvPr/>
        </p:nvSpPr>
        <p:spPr>
          <a:xfrm>
            <a:off x="2170429" y="3322954"/>
            <a:ext cx="236220" cy="0"/>
          </a:xfrm>
          <a:custGeom>
            <a:avLst/>
            <a:gdLst/>
            <a:ahLst/>
            <a:cxnLst/>
            <a:rect l="l" t="t" r="r" b="b"/>
            <a:pathLst>
              <a:path w="236219">
                <a:moveTo>
                  <a:pt x="0" y="0"/>
                </a:moveTo>
                <a:lnTo>
                  <a:pt x="236219" y="0"/>
                </a:lnTo>
              </a:path>
            </a:pathLst>
          </a:custGeom>
          <a:ln w="3175">
            <a:solidFill>
              <a:srgbClr val="A7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8" name="bk object 928"/>
          <p:cNvSpPr/>
          <p:nvPr/>
        </p:nvSpPr>
        <p:spPr>
          <a:xfrm>
            <a:off x="2170429" y="3321684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A7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9" name="bk object 929"/>
          <p:cNvSpPr/>
          <p:nvPr/>
        </p:nvSpPr>
        <p:spPr>
          <a:xfrm>
            <a:off x="2171700" y="3321113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A7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0" name="bk object 930"/>
          <p:cNvSpPr/>
          <p:nvPr/>
        </p:nvSpPr>
        <p:spPr>
          <a:xfrm>
            <a:off x="2512060" y="3321684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A7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1" name="bk object 931"/>
          <p:cNvSpPr/>
          <p:nvPr/>
        </p:nvSpPr>
        <p:spPr>
          <a:xfrm>
            <a:off x="2514600" y="3335718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2" name="bk object 932"/>
          <p:cNvSpPr/>
          <p:nvPr/>
        </p:nvSpPr>
        <p:spPr>
          <a:xfrm>
            <a:off x="2166620" y="3335654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69" y="0"/>
                </a:lnTo>
              </a:path>
            </a:pathLst>
          </a:custGeom>
          <a:ln w="3175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3" name="bk object 933"/>
          <p:cNvSpPr/>
          <p:nvPr/>
        </p:nvSpPr>
        <p:spPr>
          <a:xfrm>
            <a:off x="2167889" y="3334384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4" name="bk object 934"/>
          <p:cNvSpPr/>
          <p:nvPr/>
        </p:nvSpPr>
        <p:spPr>
          <a:xfrm>
            <a:off x="2167889" y="3333115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69" y="0"/>
                </a:lnTo>
              </a:path>
            </a:pathLst>
          </a:custGeom>
          <a:ln w="3175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5" name="bk object 935"/>
          <p:cNvSpPr/>
          <p:nvPr/>
        </p:nvSpPr>
        <p:spPr>
          <a:xfrm>
            <a:off x="2167889" y="3331845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6" name="bk object 936"/>
          <p:cNvSpPr/>
          <p:nvPr/>
        </p:nvSpPr>
        <p:spPr>
          <a:xfrm>
            <a:off x="2167889" y="3330575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7" name="bk object 937"/>
          <p:cNvSpPr/>
          <p:nvPr/>
        </p:nvSpPr>
        <p:spPr>
          <a:xfrm>
            <a:off x="2169160" y="3329368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8" name="bk object 938"/>
          <p:cNvSpPr/>
          <p:nvPr/>
        </p:nvSpPr>
        <p:spPr>
          <a:xfrm>
            <a:off x="2514600" y="333438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9" name="bk object 939"/>
          <p:cNvSpPr/>
          <p:nvPr/>
        </p:nvSpPr>
        <p:spPr>
          <a:xfrm>
            <a:off x="2513329" y="333311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0" name="bk object 940"/>
          <p:cNvSpPr/>
          <p:nvPr/>
        </p:nvSpPr>
        <p:spPr>
          <a:xfrm>
            <a:off x="2513329" y="333184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1" name="bk object 941"/>
          <p:cNvSpPr/>
          <p:nvPr/>
        </p:nvSpPr>
        <p:spPr>
          <a:xfrm>
            <a:off x="2513329" y="3329940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2" name="bk object 942"/>
          <p:cNvSpPr/>
          <p:nvPr/>
        </p:nvSpPr>
        <p:spPr>
          <a:xfrm>
            <a:off x="2515870" y="3341433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A9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3" name="bk object 943"/>
          <p:cNvSpPr/>
          <p:nvPr/>
        </p:nvSpPr>
        <p:spPr>
          <a:xfrm>
            <a:off x="2514600" y="3338258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937">
            <a:solidFill>
              <a:srgbClr val="A9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4" name="bk object 944"/>
          <p:cNvSpPr/>
          <p:nvPr/>
        </p:nvSpPr>
        <p:spPr>
          <a:xfrm>
            <a:off x="2165350" y="3341370"/>
            <a:ext cx="227329" cy="0"/>
          </a:xfrm>
          <a:custGeom>
            <a:avLst/>
            <a:gdLst/>
            <a:ahLst/>
            <a:cxnLst/>
            <a:rect l="l" t="t" r="r" b="b"/>
            <a:pathLst>
              <a:path w="227330">
                <a:moveTo>
                  <a:pt x="0" y="0"/>
                </a:moveTo>
                <a:lnTo>
                  <a:pt x="227330" y="0"/>
                </a:lnTo>
              </a:path>
            </a:pathLst>
          </a:custGeom>
          <a:ln w="3175">
            <a:solidFill>
              <a:srgbClr val="A9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5" name="bk object 945"/>
          <p:cNvSpPr/>
          <p:nvPr/>
        </p:nvSpPr>
        <p:spPr>
          <a:xfrm>
            <a:off x="2165350" y="333946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A9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6" name="bk object 946"/>
          <p:cNvSpPr/>
          <p:nvPr/>
        </p:nvSpPr>
        <p:spPr>
          <a:xfrm>
            <a:off x="2166620" y="3337559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A9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7" name="bk object 947"/>
          <p:cNvSpPr/>
          <p:nvPr/>
        </p:nvSpPr>
        <p:spPr>
          <a:xfrm>
            <a:off x="2515870" y="3348990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AA6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8" name="bk object 948"/>
          <p:cNvSpPr/>
          <p:nvPr/>
        </p:nvSpPr>
        <p:spPr>
          <a:xfrm>
            <a:off x="2515870" y="3345179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5079">
            <a:solidFill>
              <a:srgbClr val="AA6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9" name="bk object 949"/>
          <p:cNvSpPr/>
          <p:nvPr/>
        </p:nvSpPr>
        <p:spPr>
          <a:xfrm>
            <a:off x="2162810" y="3349053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AA6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0" name="bk object 950"/>
          <p:cNvSpPr/>
          <p:nvPr/>
        </p:nvSpPr>
        <p:spPr>
          <a:xfrm>
            <a:off x="2164079" y="3347084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AA6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1" name="bk object 951"/>
          <p:cNvSpPr/>
          <p:nvPr/>
        </p:nvSpPr>
        <p:spPr>
          <a:xfrm>
            <a:off x="2164079" y="3345179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AA6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2" name="bk object 952"/>
          <p:cNvSpPr/>
          <p:nvPr/>
        </p:nvSpPr>
        <p:spPr>
          <a:xfrm>
            <a:off x="2165350" y="3343275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AA6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3" name="bk object 953"/>
          <p:cNvSpPr/>
          <p:nvPr/>
        </p:nvSpPr>
        <p:spPr>
          <a:xfrm>
            <a:off x="2160270" y="335724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AB6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4" name="bk object 954"/>
          <p:cNvSpPr/>
          <p:nvPr/>
        </p:nvSpPr>
        <p:spPr>
          <a:xfrm>
            <a:off x="2161539" y="335597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AB6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5" name="bk object 955"/>
          <p:cNvSpPr/>
          <p:nvPr/>
        </p:nvSpPr>
        <p:spPr>
          <a:xfrm>
            <a:off x="2161539" y="3354070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AB6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6" name="bk object 956"/>
          <p:cNvSpPr/>
          <p:nvPr/>
        </p:nvSpPr>
        <p:spPr>
          <a:xfrm>
            <a:off x="2162810" y="3351529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AB6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7" name="bk object 957"/>
          <p:cNvSpPr/>
          <p:nvPr/>
        </p:nvSpPr>
        <p:spPr>
          <a:xfrm>
            <a:off x="2515870" y="3357308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AB6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8" name="bk object 958"/>
          <p:cNvSpPr/>
          <p:nvPr/>
        </p:nvSpPr>
        <p:spPr>
          <a:xfrm>
            <a:off x="2515870" y="335597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AB6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9" name="bk object 959"/>
          <p:cNvSpPr/>
          <p:nvPr/>
        </p:nvSpPr>
        <p:spPr>
          <a:xfrm>
            <a:off x="2515870" y="3352800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5079">
            <a:solidFill>
              <a:srgbClr val="AB6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0" name="bk object 960"/>
          <p:cNvSpPr/>
          <p:nvPr/>
        </p:nvSpPr>
        <p:spPr>
          <a:xfrm>
            <a:off x="2159000" y="336359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AC6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1" name="bk object 961"/>
          <p:cNvSpPr/>
          <p:nvPr/>
        </p:nvSpPr>
        <p:spPr>
          <a:xfrm>
            <a:off x="2159000" y="336232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AC6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2" name="bk object 962"/>
          <p:cNvSpPr/>
          <p:nvPr/>
        </p:nvSpPr>
        <p:spPr>
          <a:xfrm>
            <a:off x="2160270" y="3361054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AC6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3" name="bk object 963"/>
          <p:cNvSpPr/>
          <p:nvPr/>
        </p:nvSpPr>
        <p:spPr>
          <a:xfrm>
            <a:off x="2160270" y="3359150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AC6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4" name="bk object 964"/>
          <p:cNvSpPr/>
          <p:nvPr/>
        </p:nvSpPr>
        <p:spPr>
          <a:xfrm>
            <a:off x="2536189" y="3363595"/>
            <a:ext cx="193040" cy="0"/>
          </a:xfrm>
          <a:custGeom>
            <a:avLst/>
            <a:gdLst/>
            <a:ahLst/>
            <a:cxnLst/>
            <a:rect l="l" t="t" r="r" b="b"/>
            <a:pathLst>
              <a:path w="193039">
                <a:moveTo>
                  <a:pt x="0" y="0"/>
                </a:moveTo>
                <a:lnTo>
                  <a:pt x="193040" y="0"/>
                </a:lnTo>
              </a:path>
            </a:pathLst>
          </a:custGeom>
          <a:ln w="3175">
            <a:solidFill>
              <a:srgbClr val="AC6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5" name="bk object 965"/>
          <p:cNvSpPr/>
          <p:nvPr/>
        </p:nvSpPr>
        <p:spPr>
          <a:xfrm>
            <a:off x="2644139" y="3360420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6360" y="0"/>
                </a:lnTo>
              </a:path>
            </a:pathLst>
          </a:custGeom>
          <a:ln w="5080">
            <a:solidFill>
              <a:srgbClr val="AC6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6" name="bk object 966"/>
          <p:cNvSpPr/>
          <p:nvPr/>
        </p:nvSpPr>
        <p:spPr>
          <a:xfrm>
            <a:off x="2157729" y="3369309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AD6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7" name="bk object 967"/>
          <p:cNvSpPr/>
          <p:nvPr/>
        </p:nvSpPr>
        <p:spPr>
          <a:xfrm>
            <a:off x="2157729" y="3366770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AD6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8" name="bk object 968"/>
          <p:cNvSpPr/>
          <p:nvPr/>
        </p:nvSpPr>
        <p:spPr>
          <a:xfrm>
            <a:off x="2159000" y="336486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AD6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9" name="bk object 969"/>
          <p:cNvSpPr/>
          <p:nvPr/>
        </p:nvSpPr>
        <p:spPr>
          <a:xfrm>
            <a:off x="2514600" y="336994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AD6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0" name="bk object 970"/>
          <p:cNvSpPr/>
          <p:nvPr/>
        </p:nvSpPr>
        <p:spPr>
          <a:xfrm>
            <a:off x="2514600" y="336677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5080">
            <a:solidFill>
              <a:srgbClr val="AD6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1" name="bk object 971"/>
          <p:cNvSpPr/>
          <p:nvPr/>
        </p:nvSpPr>
        <p:spPr>
          <a:xfrm>
            <a:off x="2156460" y="337121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AD6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2" name="bk object 972"/>
          <p:cNvSpPr/>
          <p:nvPr/>
        </p:nvSpPr>
        <p:spPr>
          <a:xfrm>
            <a:off x="2514600" y="337121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AD6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3" name="bk object 973"/>
          <p:cNvSpPr/>
          <p:nvPr/>
        </p:nvSpPr>
        <p:spPr>
          <a:xfrm>
            <a:off x="2155189" y="3378834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AE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4" name="bk object 974"/>
          <p:cNvSpPr/>
          <p:nvPr/>
        </p:nvSpPr>
        <p:spPr>
          <a:xfrm>
            <a:off x="2155189" y="3376929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AE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5" name="bk object 975"/>
          <p:cNvSpPr/>
          <p:nvPr/>
        </p:nvSpPr>
        <p:spPr>
          <a:xfrm>
            <a:off x="2155189" y="337502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AE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6" name="bk object 976"/>
          <p:cNvSpPr/>
          <p:nvPr/>
        </p:nvSpPr>
        <p:spPr>
          <a:xfrm>
            <a:off x="2156460" y="3373754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AE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7" name="bk object 977"/>
          <p:cNvSpPr/>
          <p:nvPr/>
        </p:nvSpPr>
        <p:spPr>
          <a:xfrm>
            <a:off x="2156460" y="337248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AE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8" name="bk object 978"/>
          <p:cNvSpPr/>
          <p:nvPr/>
        </p:nvSpPr>
        <p:spPr>
          <a:xfrm>
            <a:off x="2513329" y="337756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810">
            <a:solidFill>
              <a:srgbClr val="AE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9" name="bk object 979"/>
          <p:cNvSpPr/>
          <p:nvPr/>
        </p:nvSpPr>
        <p:spPr>
          <a:xfrm>
            <a:off x="2514600" y="337375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810">
            <a:solidFill>
              <a:srgbClr val="AE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0" name="bk object 980"/>
          <p:cNvSpPr/>
          <p:nvPr/>
        </p:nvSpPr>
        <p:spPr>
          <a:xfrm>
            <a:off x="2153920" y="3382009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AF7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1" name="bk object 981"/>
          <p:cNvSpPr/>
          <p:nvPr/>
        </p:nvSpPr>
        <p:spPr>
          <a:xfrm>
            <a:off x="2153920" y="3380104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AF7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2" name="bk object 982"/>
          <p:cNvSpPr/>
          <p:nvPr/>
        </p:nvSpPr>
        <p:spPr>
          <a:xfrm>
            <a:off x="2513329" y="3382009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AF7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3" name="bk object 983"/>
          <p:cNvSpPr/>
          <p:nvPr/>
        </p:nvSpPr>
        <p:spPr>
          <a:xfrm>
            <a:off x="2513329" y="338010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AF7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4" name="bk object 984"/>
          <p:cNvSpPr/>
          <p:nvPr/>
        </p:nvSpPr>
        <p:spPr>
          <a:xfrm>
            <a:off x="2152650" y="3384550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AF7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5" name="bk object 985"/>
          <p:cNvSpPr/>
          <p:nvPr/>
        </p:nvSpPr>
        <p:spPr>
          <a:xfrm>
            <a:off x="2512060" y="338455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AF7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6" name="bk object 986"/>
          <p:cNvSpPr/>
          <p:nvPr/>
        </p:nvSpPr>
        <p:spPr>
          <a:xfrm>
            <a:off x="2151379" y="338899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7" name="bk object 987"/>
          <p:cNvSpPr/>
          <p:nvPr/>
        </p:nvSpPr>
        <p:spPr>
          <a:xfrm>
            <a:off x="2152650" y="3387090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8" name="bk object 988"/>
          <p:cNvSpPr/>
          <p:nvPr/>
        </p:nvSpPr>
        <p:spPr>
          <a:xfrm>
            <a:off x="2512060" y="3388359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9" name="bk object 989"/>
          <p:cNvSpPr/>
          <p:nvPr/>
        </p:nvSpPr>
        <p:spPr>
          <a:xfrm>
            <a:off x="2512060" y="338645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0" name="bk object 990"/>
          <p:cNvSpPr/>
          <p:nvPr/>
        </p:nvSpPr>
        <p:spPr>
          <a:xfrm>
            <a:off x="2150110" y="3392804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1" name="bk object 991"/>
          <p:cNvSpPr/>
          <p:nvPr/>
        </p:nvSpPr>
        <p:spPr>
          <a:xfrm>
            <a:off x="2151379" y="3390900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2" name="bk object 992"/>
          <p:cNvSpPr/>
          <p:nvPr/>
        </p:nvSpPr>
        <p:spPr>
          <a:xfrm>
            <a:off x="2510789" y="339280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3" name="bk object 993"/>
          <p:cNvSpPr/>
          <p:nvPr/>
        </p:nvSpPr>
        <p:spPr>
          <a:xfrm>
            <a:off x="2512060" y="339090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4" name="bk object 994"/>
          <p:cNvSpPr/>
          <p:nvPr/>
        </p:nvSpPr>
        <p:spPr>
          <a:xfrm>
            <a:off x="2148839" y="339979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B17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5" name="bk object 995"/>
          <p:cNvSpPr/>
          <p:nvPr/>
        </p:nvSpPr>
        <p:spPr>
          <a:xfrm>
            <a:off x="2148839" y="3397884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B17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6" name="bk object 996"/>
          <p:cNvSpPr/>
          <p:nvPr/>
        </p:nvSpPr>
        <p:spPr>
          <a:xfrm>
            <a:off x="2150110" y="3395979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B17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7" name="bk object 997"/>
          <p:cNvSpPr/>
          <p:nvPr/>
        </p:nvSpPr>
        <p:spPr>
          <a:xfrm>
            <a:off x="2150110" y="339407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B17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8" name="bk object 998"/>
          <p:cNvSpPr/>
          <p:nvPr/>
        </p:nvSpPr>
        <p:spPr>
          <a:xfrm>
            <a:off x="2509520" y="3401014"/>
            <a:ext cx="1270" cy="635"/>
          </a:xfrm>
          <a:custGeom>
            <a:avLst/>
            <a:gdLst/>
            <a:ahLst/>
            <a:cxnLst/>
            <a:rect l="l" t="t" r="r" b="b"/>
            <a:pathLst>
              <a:path w="1269" h="635">
                <a:moveTo>
                  <a:pt x="1269" y="0"/>
                </a:moveTo>
                <a:lnTo>
                  <a:pt x="0" y="45"/>
                </a:lnTo>
                <a:lnTo>
                  <a:pt x="1269" y="45"/>
                </a:lnTo>
                <a:close/>
              </a:path>
            </a:pathLst>
          </a:custGeom>
          <a:solidFill>
            <a:srgbClr val="B17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9" name="bk object 999"/>
          <p:cNvSpPr/>
          <p:nvPr/>
        </p:nvSpPr>
        <p:spPr>
          <a:xfrm>
            <a:off x="2528570" y="3400425"/>
            <a:ext cx="193040" cy="0"/>
          </a:xfrm>
          <a:custGeom>
            <a:avLst/>
            <a:gdLst/>
            <a:ahLst/>
            <a:cxnLst/>
            <a:rect l="l" t="t" r="r" b="b"/>
            <a:pathLst>
              <a:path w="193039">
                <a:moveTo>
                  <a:pt x="0" y="0"/>
                </a:moveTo>
                <a:lnTo>
                  <a:pt x="193039" y="0"/>
                </a:lnTo>
              </a:path>
            </a:pathLst>
          </a:custGeom>
          <a:ln w="3175">
            <a:solidFill>
              <a:srgbClr val="B17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0" name="bk object 1000"/>
          <p:cNvSpPr/>
          <p:nvPr/>
        </p:nvSpPr>
        <p:spPr>
          <a:xfrm>
            <a:off x="2635250" y="3396615"/>
            <a:ext cx="87630" cy="0"/>
          </a:xfrm>
          <a:custGeom>
            <a:avLst/>
            <a:gdLst/>
            <a:ahLst/>
            <a:cxnLst/>
            <a:rect l="l" t="t" r="r" b="b"/>
            <a:pathLst>
              <a:path w="87630">
                <a:moveTo>
                  <a:pt x="0" y="0"/>
                </a:moveTo>
                <a:lnTo>
                  <a:pt x="87629" y="0"/>
                </a:lnTo>
              </a:path>
            </a:pathLst>
          </a:custGeom>
          <a:ln w="6350">
            <a:solidFill>
              <a:srgbClr val="B17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1" name="bk object 1001"/>
          <p:cNvSpPr/>
          <p:nvPr/>
        </p:nvSpPr>
        <p:spPr>
          <a:xfrm>
            <a:off x="2510789" y="3397227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7574">
            <a:solidFill>
              <a:srgbClr val="B17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2" name="bk object 1002"/>
          <p:cNvSpPr/>
          <p:nvPr/>
        </p:nvSpPr>
        <p:spPr>
          <a:xfrm>
            <a:off x="2722879" y="3393440"/>
            <a:ext cx="1270" cy="635"/>
          </a:xfrm>
          <a:custGeom>
            <a:avLst/>
            <a:gdLst/>
            <a:ahLst/>
            <a:cxnLst/>
            <a:rect l="l" t="t" r="r" b="b"/>
            <a:pathLst>
              <a:path w="1269" h="635">
                <a:moveTo>
                  <a:pt x="1270" y="0"/>
                </a:moveTo>
                <a:lnTo>
                  <a:pt x="0" y="0"/>
                </a:lnTo>
                <a:lnTo>
                  <a:pt x="1270" y="0"/>
                </a:lnTo>
                <a:close/>
              </a:path>
            </a:pathLst>
          </a:custGeom>
          <a:solidFill>
            <a:srgbClr val="B17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3" name="bk object 1003"/>
          <p:cNvSpPr/>
          <p:nvPr/>
        </p:nvSpPr>
        <p:spPr>
          <a:xfrm>
            <a:off x="2148839" y="340169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27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4" name="bk object 1004"/>
          <p:cNvSpPr/>
          <p:nvPr/>
        </p:nvSpPr>
        <p:spPr>
          <a:xfrm>
            <a:off x="2509520" y="340169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27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5" name="bk object 1005"/>
          <p:cNvSpPr/>
          <p:nvPr/>
        </p:nvSpPr>
        <p:spPr>
          <a:xfrm>
            <a:off x="2146300" y="340677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B27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6" name="bk object 1006"/>
          <p:cNvSpPr/>
          <p:nvPr/>
        </p:nvSpPr>
        <p:spPr>
          <a:xfrm>
            <a:off x="2147570" y="340550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27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7" name="bk object 1007"/>
          <p:cNvSpPr/>
          <p:nvPr/>
        </p:nvSpPr>
        <p:spPr>
          <a:xfrm>
            <a:off x="2147570" y="340360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B27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8" name="bk object 1008"/>
          <p:cNvSpPr/>
          <p:nvPr/>
        </p:nvSpPr>
        <p:spPr>
          <a:xfrm>
            <a:off x="2509520" y="340677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B27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9" name="bk object 1009"/>
          <p:cNvSpPr/>
          <p:nvPr/>
        </p:nvSpPr>
        <p:spPr>
          <a:xfrm>
            <a:off x="2509520" y="340423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810">
            <a:solidFill>
              <a:srgbClr val="B27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0" name="bk object 1010"/>
          <p:cNvSpPr/>
          <p:nvPr/>
        </p:nvSpPr>
        <p:spPr>
          <a:xfrm>
            <a:off x="2146300" y="340804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1" name="bk object 1011"/>
          <p:cNvSpPr/>
          <p:nvPr/>
        </p:nvSpPr>
        <p:spPr>
          <a:xfrm>
            <a:off x="2509520" y="340804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2" name="bk object 1012"/>
          <p:cNvSpPr/>
          <p:nvPr/>
        </p:nvSpPr>
        <p:spPr>
          <a:xfrm>
            <a:off x="2145029" y="3413759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3" name="bk object 1013"/>
          <p:cNvSpPr/>
          <p:nvPr/>
        </p:nvSpPr>
        <p:spPr>
          <a:xfrm>
            <a:off x="2145029" y="3411854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4" name="bk object 1014"/>
          <p:cNvSpPr/>
          <p:nvPr/>
        </p:nvSpPr>
        <p:spPr>
          <a:xfrm>
            <a:off x="2146300" y="340995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5" name="bk object 1015"/>
          <p:cNvSpPr/>
          <p:nvPr/>
        </p:nvSpPr>
        <p:spPr>
          <a:xfrm>
            <a:off x="2508250" y="341312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810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6" name="bk object 1016"/>
          <p:cNvSpPr/>
          <p:nvPr/>
        </p:nvSpPr>
        <p:spPr>
          <a:xfrm>
            <a:off x="2508250" y="340995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7" name="bk object 1017"/>
          <p:cNvSpPr/>
          <p:nvPr/>
        </p:nvSpPr>
        <p:spPr>
          <a:xfrm>
            <a:off x="2142489" y="342074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47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8" name="bk object 1018"/>
          <p:cNvSpPr/>
          <p:nvPr/>
        </p:nvSpPr>
        <p:spPr>
          <a:xfrm>
            <a:off x="2143760" y="341820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810">
            <a:solidFill>
              <a:srgbClr val="B47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9" name="bk object 1019"/>
          <p:cNvSpPr/>
          <p:nvPr/>
        </p:nvSpPr>
        <p:spPr>
          <a:xfrm>
            <a:off x="2143760" y="341566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B47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0" name="bk object 1020"/>
          <p:cNvSpPr/>
          <p:nvPr/>
        </p:nvSpPr>
        <p:spPr>
          <a:xfrm>
            <a:off x="2506979" y="341947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810">
            <a:solidFill>
              <a:srgbClr val="B47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1" name="bk object 1021"/>
          <p:cNvSpPr/>
          <p:nvPr/>
        </p:nvSpPr>
        <p:spPr>
          <a:xfrm>
            <a:off x="2506979" y="341630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47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2" name="bk object 1022"/>
          <p:cNvSpPr/>
          <p:nvPr/>
        </p:nvSpPr>
        <p:spPr>
          <a:xfrm>
            <a:off x="2142489" y="342201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47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3" name="bk object 1023"/>
          <p:cNvSpPr/>
          <p:nvPr/>
        </p:nvSpPr>
        <p:spPr>
          <a:xfrm>
            <a:off x="2505710" y="342201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47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4" name="bk object 1024"/>
          <p:cNvSpPr/>
          <p:nvPr/>
        </p:nvSpPr>
        <p:spPr>
          <a:xfrm>
            <a:off x="2141220" y="342836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5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5" name="bk object 1025"/>
          <p:cNvSpPr/>
          <p:nvPr/>
        </p:nvSpPr>
        <p:spPr>
          <a:xfrm>
            <a:off x="2141220" y="342582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810">
            <a:solidFill>
              <a:srgbClr val="B5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6" name="bk object 1026"/>
          <p:cNvSpPr/>
          <p:nvPr/>
        </p:nvSpPr>
        <p:spPr>
          <a:xfrm>
            <a:off x="2142489" y="342328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5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7" name="bk object 1027"/>
          <p:cNvSpPr/>
          <p:nvPr/>
        </p:nvSpPr>
        <p:spPr>
          <a:xfrm>
            <a:off x="2504439" y="342836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5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8" name="bk object 1028"/>
          <p:cNvSpPr/>
          <p:nvPr/>
        </p:nvSpPr>
        <p:spPr>
          <a:xfrm>
            <a:off x="2505710" y="342582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810">
            <a:solidFill>
              <a:srgbClr val="B5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9" name="bk object 1029"/>
          <p:cNvSpPr/>
          <p:nvPr/>
        </p:nvSpPr>
        <p:spPr>
          <a:xfrm>
            <a:off x="2505710" y="342328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5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0" name="bk object 1030"/>
          <p:cNvSpPr/>
          <p:nvPr/>
        </p:nvSpPr>
        <p:spPr>
          <a:xfrm>
            <a:off x="2138679" y="343598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67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1" name="bk object 1031"/>
          <p:cNvSpPr/>
          <p:nvPr/>
        </p:nvSpPr>
        <p:spPr>
          <a:xfrm>
            <a:off x="2138679" y="3434079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67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2" name="bk object 1032"/>
          <p:cNvSpPr/>
          <p:nvPr/>
        </p:nvSpPr>
        <p:spPr>
          <a:xfrm>
            <a:off x="2139950" y="343217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67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3" name="bk object 1033"/>
          <p:cNvSpPr/>
          <p:nvPr/>
        </p:nvSpPr>
        <p:spPr>
          <a:xfrm>
            <a:off x="2139950" y="343027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67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4" name="bk object 1034"/>
          <p:cNvSpPr/>
          <p:nvPr/>
        </p:nvSpPr>
        <p:spPr>
          <a:xfrm>
            <a:off x="2503170" y="343598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67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5" name="bk object 1035"/>
          <p:cNvSpPr/>
          <p:nvPr/>
        </p:nvSpPr>
        <p:spPr>
          <a:xfrm>
            <a:off x="2504439" y="3432809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5080">
            <a:solidFill>
              <a:srgbClr val="B67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6" name="bk object 1036"/>
          <p:cNvSpPr/>
          <p:nvPr/>
        </p:nvSpPr>
        <p:spPr>
          <a:xfrm>
            <a:off x="2504439" y="342963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67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7" name="bk object 1037"/>
          <p:cNvSpPr/>
          <p:nvPr/>
        </p:nvSpPr>
        <p:spPr>
          <a:xfrm>
            <a:off x="2136139" y="344360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77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8" name="bk object 1038"/>
          <p:cNvSpPr/>
          <p:nvPr/>
        </p:nvSpPr>
        <p:spPr>
          <a:xfrm>
            <a:off x="2136139" y="344233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77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9" name="bk object 1039"/>
          <p:cNvSpPr/>
          <p:nvPr/>
        </p:nvSpPr>
        <p:spPr>
          <a:xfrm>
            <a:off x="2137410" y="3440429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77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0" name="bk object 1040"/>
          <p:cNvSpPr/>
          <p:nvPr/>
        </p:nvSpPr>
        <p:spPr>
          <a:xfrm>
            <a:off x="2137410" y="343852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77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1" name="bk object 1041"/>
          <p:cNvSpPr/>
          <p:nvPr/>
        </p:nvSpPr>
        <p:spPr>
          <a:xfrm>
            <a:off x="2138679" y="343725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B77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2" name="bk object 1042"/>
          <p:cNvSpPr/>
          <p:nvPr/>
        </p:nvSpPr>
        <p:spPr>
          <a:xfrm>
            <a:off x="2501900" y="344360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B77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3" name="bk object 1043"/>
          <p:cNvSpPr/>
          <p:nvPr/>
        </p:nvSpPr>
        <p:spPr>
          <a:xfrm>
            <a:off x="2503170" y="344233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B77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4" name="bk object 1044"/>
          <p:cNvSpPr/>
          <p:nvPr/>
        </p:nvSpPr>
        <p:spPr>
          <a:xfrm>
            <a:off x="2503170" y="3439159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5080">
            <a:solidFill>
              <a:srgbClr val="B77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5" name="bk object 1045"/>
          <p:cNvSpPr/>
          <p:nvPr/>
        </p:nvSpPr>
        <p:spPr>
          <a:xfrm>
            <a:off x="2134870" y="344868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810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6" name="bk object 1046"/>
          <p:cNvSpPr/>
          <p:nvPr/>
        </p:nvSpPr>
        <p:spPr>
          <a:xfrm>
            <a:off x="2136139" y="3445509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7" name="bk object 1047"/>
          <p:cNvSpPr/>
          <p:nvPr/>
        </p:nvSpPr>
        <p:spPr>
          <a:xfrm>
            <a:off x="2500629" y="344995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8" name="bk object 1048"/>
          <p:cNvSpPr/>
          <p:nvPr/>
        </p:nvSpPr>
        <p:spPr>
          <a:xfrm>
            <a:off x="2501900" y="344868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9" name="bk object 1049"/>
          <p:cNvSpPr/>
          <p:nvPr/>
        </p:nvSpPr>
        <p:spPr>
          <a:xfrm>
            <a:off x="2501900" y="344614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810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0" name="bk object 1050"/>
          <p:cNvSpPr/>
          <p:nvPr/>
        </p:nvSpPr>
        <p:spPr>
          <a:xfrm>
            <a:off x="2132329" y="345694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97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1" name="bk object 1051"/>
          <p:cNvSpPr/>
          <p:nvPr/>
        </p:nvSpPr>
        <p:spPr>
          <a:xfrm>
            <a:off x="2133600" y="345503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B97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2" name="bk object 1052"/>
          <p:cNvSpPr/>
          <p:nvPr/>
        </p:nvSpPr>
        <p:spPr>
          <a:xfrm>
            <a:off x="2133600" y="345249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810">
            <a:solidFill>
              <a:srgbClr val="B97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3" name="bk object 1053"/>
          <p:cNvSpPr/>
          <p:nvPr/>
        </p:nvSpPr>
        <p:spPr>
          <a:xfrm>
            <a:off x="2499360" y="345630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810">
            <a:solidFill>
              <a:srgbClr val="B97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4" name="bk object 1054"/>
          <p:cNvSpPr/>
          <p:nvPr/>
        </p:nvSpPr>
        <p:spPr>
          <a:xfrm>
            <a:off x="2500629" y="345249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810">
            <a:solidFill>
              <a:srgbClr val="B97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5" name="bk object 1055"/>
          <p:cNvSpPr/>
          <p:nvPr/>
        </p:nvSpPr>
        <p:spPr>
          <a:xfrm>
            <a:off x="2129789" y="346519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A7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6" name="bk object 1056"/>
          <p:cNvSpPr/>
          <p:nvPr/>
        </p:nvSpPr>
        <p:spPr>
          <a:xfrm>
            <a:off x="2131060" y="346392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BA7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7" name="bk object 1057"/>
          <p:cNvSpPr/>
          <p:nvPr/>
        </p:nvSpPr>
        <p:spPr>
          <a:xfrm>
            <a:off x="2131060" y="346138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810">
            <a:solidFill>
              <a:srgbClr val="BA7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8" name="bk object 1058"/>
          <p:cNvSpPr/>
          <p:nvPr/>
        </p:nvSpPr>
        <p:spPr>
          <a:xfrm>
            <a:off x="2132329" y="345884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BA7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9" name="bk object 1059"/>
          <p:cNvSpPr/>
          <p:nvPr/>
        </p:nvSpPr>
        <p:spPr>
          <a:xfrm>
            <a:off x="2496820" y="346519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A7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0" name="bk object 1060"/>
          <p:cNvSpPr/>
          <p:nvPr/>
        </p:nvSpPr>
        <p:spPr>
          <a:xfrm>
            <a:off x="2498089" y="346265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810">
            <a:solidFill>
              <a:srgbClr val="BA7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1" name="bk object 1061"/>
          <p:cNvSpPr/>
          <p:nvPr/>
        </p:nvSpPr>
        <p:spPr>
          <a:xfrm>
            <a:off x="2498089" y="346011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A7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2" name="bk object 1062"/>
          <p:cNvSpPr/>
          <p:nvPr/>
        </p:nvSpPr>
        <p:spPr>
          <a:xfrm>
            <a:off x="2499360" y="345884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BA7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3" name="bk object 1063"/>
          <p:cNvSpPr/>
          <p:nvPr/>
        </p:nvSpPr>
        <p:spPr>
          <a:xfrm>
            <a:off x="2128520" y="347154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BB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4" name="bk object 1064"/>
          <p:cNvSpPr/>
          <p:nvPr/>
        </p:nvSpPr>
        <p:spPr>
          <a:xfrm>
            <a:off x="2128520" y="346964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B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5" name="bk object 1065"/>
          <p:cNvSpPr/>
          <p:nvPr/>
        </p:nvSpPr>
        <p:spPr>
          <a:xfrm>
            <a:off x="2129789" y="346773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BB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6" name="bk object 1066"/>
          <p:cNvSpPr/>
          <p:nvPr/>
        </p:nvSpPr>
        <p:spPr>
          <a:xfrm>
            <a:off x="2129789" y="346646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B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7" name="bk object 1067"/>
          <p:cNvSpPr/>
          <p:nvPr/>
        </p:nvSpPr>
        <p:spPr>
          <a:xfrm>
            <a:off x="2495550" y="347154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B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8" name="bk object 1068"/>
          <p:cNvSpPr/>
          <p:nvPr/>
        </p:nvSpPr>
        <p:spPr>
          <a:xfrm>
            <a:off x="2496820" y="346837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5080">
            <a:solidFill>
              <a:srgbClr val="BB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9" name="bk object 1069"/>
          <p:cNvSpPr/>
          <p:nvPr/>
        </p:nvSpPr>
        <p:spPr>
          <a:xfrm>
            <a:off x="2125979" y="3478529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C7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0" name="bk object 1070"/>
          <p:cNvSpPr/>
          <p:nvPr/>
        </p:nvSpPr>
        <p:spPr>
          <a:xfrm>
            <a:off x="2127250" y="347662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BC7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1" name="bk object 1071"/>
          <p:cNvSpPr/>
          <p:nvPr/>
        </p:nvSpPr>
        <p:spPr>
          <a:xfrm>
            <a:off x="2127250" y="347472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C7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2" name="bk object 1072"/>
          <p:cNvSpPr/>
          <p:nvPr/>
        </p:nvSpPr>
        <p:spPr>
          <a:xfrm>
            <a:off x="2128520" y="347281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BC7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3" name="bk object 1073"/>
          <p:cNvSpPr/>
          <p:nvPr/>
        </p:nvSpPr>
        <p:spPr>
          <a:xfrm>
            <a:off x="2494279" y="347916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BC7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4" name="bk object 1074"/>
          <p:cNvSpPr/>
          <p:nvPr/>
        </p:nvSpPr>
        <p:spPr>
          <a:xfrm>
            <a:off x="2494279" y="3477259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C7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5" name="bk object 1075"/>
          <p:cNvSpPr/>
          <p:nvPr/>
        </p:nvSpPr>
        <p:spPr>
          <a:xfrm>
            <a:off x="2495550" y="347408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810">
            <a:solidFill>
              <a:srgbClr val="BC7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6" name="bk object 1076"/>
          <p:cNvSpPr/>
          <p:nvPr/>
        </p:nvSpPr>
        <p:spPr>
          <a:xfrm>
            <a:off x="2123439" y="348678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D7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7" name="bk object 1077"/>
          <p:cNvSpPr/>
          <p:nvPr/>
        </p:nvSpPr>
        <p:spPr>
          <a:xfrm>
            <a:off x="2124710" y="3484879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BD7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8" name="bk object 1078"/>
          <p:cNvSpPr/>
          <p:nvPr/>
        </p:nvSpPr>
        <p:spPr>
          <a:xfrm>
            <a:off x="2124710" y="348297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D7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9" name="bk object 1079"/>
          <p:cNvSpPr/>
          <p:nvPr/>
        </p:nvSpPr>
        <p:spPr>
          <a:xfrm>
            <a:off x="2125979" y="348107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BD7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0" name="bk object 1080"/>
          <p:cNvSpPr/>
          <p:nvPr/>
        </p:nvSpPr>
        <p:spPr>
          <a:xfrm>
            <a:off x="2491739" y="348678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BD7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1" name="bk object 1081"/>
          <p:cNvSpPr/>
          <p:nvPr/>
        </p:nvSpPr>
        <p:spPr>
          <a:xfrm>
            <a:off x="2493010" y="348551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BD7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2" name="bk object 1082"/>
          <p:cNvSpPr/>
          <p:nvPr/>
        </p:nvSpPr>
        <p:spPr>
          <a:xfrm>
            <a:off x="2493010" y="348297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810">
            <a:solidFill>
              <a:srgbClr val="BD7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3" name="bk object 1083"/>
          <p:cNvSpPr/>
          <p:nvPr/>
        </p:nvSpPr>
        <p:spPr>
          <a:xfrm>
            <a:off x="2494279" y="348043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BD7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4" name="bk object 1084"/>
          <p:cNvSpPr/>
          <p:nvPr/>
        </p:nvSpPr>
        <p:spPr>
          <a:xfrm>
            <a:off x="2123439" y="3489959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5" name="bk object 1085"/>
          <p:cNvSpPr/>
          <p:nvPr/>
        </p:nvSpPr>
        <p:spPr>
          <a:xfrm>
            <a:off x="2123439" y="348805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6" name="bk object 1086"/>
          <p:cNvSpPr/>
          <p:nvPr/>
        </p:nvSpPr>
        <p:spPr>
          <a:xfrm>
            <a:off x="2491739" y="348932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809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7" name="bk object 1087"/>
          <p:cNvSpPr/>
          <p:nvPr/>
        </p:nvSpPr>
        <p:spPr>
          <a:xfrm>
            <a:off x="2122170" y="349250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8" name="bk object 1088"/>
          <p:cNvSpPr/>
          <p:nvPr/>
        </p:nvSpPr>
        <p:spPr>
          <a:xfrm>
            <a:off x="2490470" y="349250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9" name="bk object 1089"/>
          <p:cNvSpPr/>
          <p:nvPr/>
        </p:nvSpPr>
        <p:spPr>
          <a:xfrm>
            <a:off x="2119629" y="350075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E8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0" name="bk object 1090"/>
          <p:cNvSpPr/>
          <p:nvPr/>
        </p:nvSpPr>
        <p:spPr>
          <a:xfrm>
            <a:off x="2120900" y="349948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BE8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1" name="bk object 1091"/>
          <p:cNvSpPr/>
          <p:nvPr/>
        </p:nvSpPr>
        <p:spPr>
          <a:xfrm>
            <a:off x="2120900" y="349694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810">
            <a:solidFill>
              <a:srgbClr val="BE8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2" name="bk object 1092"/>
          <p:cNvSpPr/>
          <p:nvPr/>
        </p:nvSpPr>
        <p:spPr>
          <a:xfrm>
            <a:off x="2122170" y="349440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BE8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3" name="bk object 1093"/>
          <p:cNvSpPr/>
          <p:nvPr/>
        </p:nvSpPr>
        <p:spPr>
          <a:xfrm>
            <a:off x="2489200" y="349948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810">
            <a:solidFill>
              <a:srgbClr val="BE8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4" name="bk object 1094"/>
          <p:cNvSpPr/>
          <p:nvPr/>
        </p:nvSpPr>
        <p:spPr>
          <a:xfrm>
            <a:off x="2490470" y="349694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BE8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5" name="bk object 1095"/>
          <p:cNvSpPr/>
          <p:nvPr/>
        </p:nvSpPr>
        <p:spPr>
          <a:xfrm>
            <a:off x="2490470" y="349504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E8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6" name="bk object 1096"/>
          <p:cNvSpPr/>
          <p:nvPr/>
        </p:nvSpPr>
        <p:spPr>
          <a:xfrm>
            <a:off x="2118360" y="350647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5080">
            <a:solidFill>
              <a:srgbClr val="BF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7" name="bk object 1097"/>
          <p:cNvSpPr/>
          <p:nvPr/>
        </p:nvSpPr>
        <p:spPr>
          <a:xfrm>
            <a:off x="2119629" y="3502659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F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8" name="bk object 1098"/>
          <p:cNvSpPr/>
          <p:nvPr/>
        </p:nvSpPr>
        <p:spPr>
          <a:xfrm>
            <a:off x="2486660" y="350837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F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9" name="bk object 1099"/>
          <p:cNvSpPr/>
          <p:nvPr/>
        </p:nvSpPr>
        <p:spPr>
          <a:xfrm>
            <a:off x="2487929" y="350520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5079">
            <a:solidFill>
              <a:srgbClr val="BF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0" name="bk object 1100"/>
          <p:cNvSpPr/>
          <p:nvPr/>
        </p:nvSpPr>
        <p:spPr>
          <a:xfrm>
            <a:off x="2489200" y="350202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F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1" name="bk object 1101"/>
          <p:cNvSpPr/>
          <p:nvPr/>
        </p:nvSpPr>
        <p:spPr>
          <a:xfrm>
            <a:off x="2115820" y="351472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C0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2" name="bk object 1102"/>
          <p:cNvSpPr/>
          <p:nvPr/>
        </p:nvSpPr>
        <p:spPr>
          <a:xfrm>
            <a:off x="2115820" y="351345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C0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3" name="bk object 1103"/>
          <p:cNvSpPr/>
          <p:nvPr/>
        </p:nvSpPr>
        <p:spPr>
          <a:xfrm>
            <a:off x="2117089" y="351091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809">
            <a:solidFill>
              <a:srgbClr val="C0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4" name="bk object 1104"/>
          <p:cNvSpPr/>
          <p:nvPr/>
        </p:nvSpPr>
        <p:spPr>
          <a:xfrm>
            <a:off x="2485389" y="351409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C0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5" name="bk object 1105"/>
          <p:cNvSpPr/>
          <p:nvPr/>
        </p:nvSpPr>
        <p:spPr>
          <a:xfrm>
            <a:off x="2486660" y="351091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809">
            <a:solidFill>
              <a:srgbClr val="C0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6" name="bk object 1106"/>
          <p:cNvSpPr/>
          <p:nvPr/>
        </p:nvSpPr>
        <p:spPr>
          <a:xfrm>
            <a:off x="2113279" y="352234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C18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7" name="bk object 1107"/>
          <p:cNvSpPr/>
          <p:nvPr/>
        </p:nvSpPr>
        <p:spPr>
          <a:xfrm>
            <a:off x="2114550" y="352044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C18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8" name="bk object 1108"/>
          <p:cNvSpPr/>
          <p:nvPr/>
        </p:nvSpPr>
        <p:spPr>
          <a:xfrm>
            <a:off x="2114550" y="351853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C18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9" name="bk object 1109"/>
          <p:cNvSpPr/>
          <p:nvPr/>
        </p:nvSpPr>
        <p:spPr>
          <a:xfrm>
            <a:off x="2115820" y="3516629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C18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0" name="bk object 1110"/>
          <p:cNvSpPr/>
          <p:nvPr/>
        </p:nvSpPr>
        <p:spPr>
          <a:xfrm>
            <a:off x="2484120" y="352234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C18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1" name="bk object 1111"/>
          <p:cNvSpPr/>
          <p:nvPr/>
        </p:nvSpPr>
        <p:spPr>
          <a:xfrm>
            <a:off x="2484120" y="352044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C18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2" name="bk object 1112"/>
          <p:cNvSpPr/>
          <p:nvPr/>
        </p:nvSpPr>
        <p:spPr>
          <a:xfrm>
            <a:off x="2485389" y="351726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809">
            <a:solidFill>
              <a:srgbClr val="C18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3" name="bk object 1113"/>
          <p:cNvSpPr/>
          <p:nvPr/>
        </p:nvSpPr>
        <p:spPr>
          <a:xfrm>
            <a:off x="2112010" y="352996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4" name="bk object 1114"/>
          <p:cNvSpPr/>
          <p:nvPr/>
        </p:nvSpPr>
        <p:spPr>
          <a:xfrm>
            <a:off x="2112010" y="3528059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5" name="bk object 1115"/>
          <p:cNvSpPr/>
          <p:nvPr/>
        </p:nvSpPr>
        <p:spPr>
          <a:xfrm>
            <a:off x="2113279" y="352552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6" name="bk object 1116"/>
          <p:cNvSpPr/>
          <p:nvPr/>
        </p:nvSpPr>
        <p:spPr>
          <a:xfrm>
            <a:off x="2113279" y="352361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7" name="bk object 1117"/>
          <p:cNvSpPr/>
          <p:nvPr/>
        </p:nvSpPr>
        <p:spPr>
          <a:xfrm>
            <a:off x="2481579" y="352996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8" name="bk object 1118"/>
          <p:cNvSpPr/>
          <p:nvPr/>
        </p:nvSpPr>
        <p:spPr>
          <a:xfrm>
            <a:off x="2482850" y="3528059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9" name="bk object 1119"/>
          <p:cNvSpPr/>
          <p:nvPr/>
        </p:nvSpPr>
        <p:spPr>
          <a:xfrm>
            <a:off x="2482850" y="352552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0" name="bk object 1120"/>
          <p:cNvSpPr/>
          <p:nvPr/>
        </p:nvSpPr>
        <p:spPr>
          <a:xfrm>
            <a:off x="2484120" y="352361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1" name="bk object 1121"/>
          <p:cNvSpPr/>
          <p:nvPr/>
        </p:nvSpPr>
        <p:spPr>
          <a:xfrm>
            <a:off x="2109470" y="353631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2" name="bk object 1122"/>
          <p:cNvSpPr/>
          <p:nvPr/>
        </p:nvSpPr>
        <p:spPr>
          <a:xfrm>
            <a:off x="2110739" y="353504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3" name="bk object 1123"/>
          <p:cNvSpPr/>
          <p:nvPr/>
        </p:nvSpPr>
        <p:spPr>
          <a:xfrm>
            <a:off x="2110739" y="353250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810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4" name="bk object 1124"/>
          <p:cNvSpPr/>
          <p:nvPr/>
        </p:nvSpPr>
        <p:spPr>
          <a:xfrm>
            <a:off x="2480310" y="3535679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5" name="bk object 1125"/>
          <p:cNvSpPr/>
          <p:nvPr/>
        </p:nvSpPr>
        <p:spPr>
          <a:xfrm>
            <a:off x="2481579" y="353377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6" name="bk object 1126"/>
          <p:cNvSpPr/>
          <p:nvPr/>
        </p:nvSpPr>
        <p:spPr>
          <a:xfrm>
            <a:off x="2481579" y="353187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7" name="bk object 1127"/>
          <p:cNvSpPr/>
          <p:nvPr/>
        </p:nvSpPr>
        <p:spPr>
          <a:xfrm>
            <a:off x="2108200" y="3542029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5080">
            <a:solidFill>
              <a:srgbClr val="C48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8" name="bk object 1128"/>
          <p:cNvSpPr/>
          <p:nvPr/>
        </p:nvSpPr>
        <p:spPr>
          <a:xfrm>
            <a:off x="2109470" y="353822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C48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9" name="bk object 1129"/>
          <p:cNvSpPr/>
          <p:nvPr/>
        </p:nvSpPr>
        <p:spPr>
          <a:xfrm>
            <a:off x="2479039" y="354266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809">
            <a:solidFill>
              <a:srgbClr val="C48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0" name="bk object 1130"/>
          <p:cNvSpPr/>
          <p:nvPr/>
        </p:nvSpPr>
        <p:spPr>
          <a:xfrm>
            <a:off x="2480310" y="354012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C48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1" name="bk object 1131"/>
          <p:cNvSpPr/>
          <p:nvPr/>
        </p:nvSpPr>
        <p:spPr>
          <a:xfrm>
            <a:off x="2480310" y="353822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C48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2" name="bk object 1132"/>
          <p:cNvSpPr/>
          <p:nvPr/>
        </p:nvSpPr>
        <p:spPr>
          <a:xfrm>
            <a:off x="2105660" y="355092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3" name="bk object 1133"/>
          <p:cNvSpPr/>
          <p:nvPr/>
        </p:nvSpPr>
        <p:spPr>
          <a:xfrm>
            <a:off x="2105660" y="354901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4" name="bk object 1134"/>
          <p:cNvSpPr/>
          <p:nvPr/>
        </p:nvSpPr>
        <p:spPr>
          <a:xfrm>
            <a:off x="2106929" y="354647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810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5" name="bk object 1135"/>
          <p:cNvSpPr/>
          <p:nvPr/>
        </p:nvSpPr>
        <p:spPr>
          <a:xfrm>
            <a:off x="2476500" y="355155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6" name="bk object 1136"/>
          <p:cNvSpPr/>
          <p:nvPr/>
        </p:nvSpPr>
        <p:spPr>
          <a:xfrm>
            <a:off x="2477770" y="3548379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5080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7" name="bk object 1137"/>
          <p:cNvSpPr/>
          <p:nvPr/>
        </p:nvSpPr>
        <p:spPr>
          <a:xfrm>
            <a:off x="2479039" y="354520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8" name="bk object 1138"/>
          <p:cNvSpPr/>
          <p:nvPr/>
        </p:nvSpPr>
        <p:spPr>
          <a:xfrm>
            <a:off x="2104389" y="355663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810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9" name="bk object 1139"/>
          <p:cNvSpPr/>
          <p:nvPr/>
        </p:nvSpPr>
        <p:spPr>
          <a:xfrm>
            <a:off x="2104389" y="355409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0" name="bk object 1140"/>
          <p:cNvSpPr/>
          <p:nvPr/>
        </p:nvSpPr>
        <p:spPr>
          <a:xfrm>
            <a:off x="2105660" y="355282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1" name="bk object 1141"/>
          <p:cNvSpPr/>
          <p:nvPr/>
        </p:nvSpPr>
        <p:spPr>
          <a:xfrm>
            <a:off x="2475229" y="355790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2" name="bk object 1142"/>
          <p:cNvSpPr/>
          <p:nvPr/>
        </p:nvSpPr>
        <p:spPr>
          <a:xfrm>
            <a:off x="2475229" y="3556634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3" name="bk object 1143"/>
          <p:cNvSpPr/>
          <p:nvPr/>
        </p:nvSpPr>
        <p:spPr>
          <a:xfrm>
            <a:off x="2476500" y="355409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810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4" name="bk object 1144"/>
          <p:cNvSpPr/>
          <p:nvPr/>
        </p:nvSpPr>
        <p:spPr>
          <a:xfrm>
            <a:off x="2101850" y="356489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5" name="bk object 1145"/>
          <p:cNvSpPr/>
          <p:nvPr/>
        </p:nvSpPr>
        <p:spPr>
          <a:xfrm>
            <a:off x="2101850" y="3562984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6" name="bk object 1146"/>
          <p:cNvSpPr/>
          <p:nvPr/>
        </p:nvSpPr>
        <p:spPr>
          <a:xfrm>
            <a:off x="2103120" y="356044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810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7" name="bk object 1147"/>
          <p:cNvSpPr/>
          <p:nvPr/>
        </p:nvSpPr>
        <p:spPr>
          <a:xfrm>
            <a:off x="2473960" y="356489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8" name="bk object 1148"/>
          <p:cNvSpPr/>
          <p:nvPr/>
        </p:nvSpPr>
        <p:spPr>
          <a:xfrm>
            <a:off x="2473960" y="356235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9" name="bk object 1149"/>
          <p:cNvSpPr/>
          <p:nvPr/>
        </p:nvSpPr>
        <p:spPr>
          <a:xfrm>
            <a:off x="2475229" y="3559809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0" name="bk object 1150"/>
          <p:cNvSpPr/>
          <p:nvPr/>
        </p:nvSpPr>
        <p:spPr>
          <a:xfrm>
            <a:off x="2099310" y="3572509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8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1" name="bk object 1151"/>
          <p:cNvSpPr/>
          <p:nvPr/>
        </p:nvSpPr>
        <p:spPr>
          <a:xfrm>
            <a:off x="2100579" y="356997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C8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2" name="bk object 1152"/>
          <p:cNvSpPr/>
          <p:nvPr/>
        </p:nvSpPr>
        <p:spPr>
          <a:xfrm>
            <a:off x="2100579" y="356806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8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3" name="bk object 1153"/>
          <p:cNvSpPr/>
          <p:nvPr/>
        </p:nvSpPr>
        <p:spPr>
          <a:xfrm>
            <a:off x="2101850" y="356679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C8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4" name="bk object 1154"/>
          <p:cNvSpPr/>
          <p:nvPr/>
        </p:nvSpPr>
        <p:spPr>
          <a:xfrm>
            <a:off x="2471420" y="357314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8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5" name="bk object 1155"/>
          <p:cNvSpPr/>
          <p:nvPr/>
        </p:nvSpPr>
        <p:spPr>
          <a:xfrm>
            <a:off x="2472689" y="357124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C8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6" name="bk object 1156"/>
          <p:cNvSpPr/>
          <p:nvPr/>
        </p:nvSpPr>
        <p:spPr>
          <a:xfrm>
            <a:off x="2472689" y="356870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8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7" name="bk object 1157"/>
          <p:cNvSpPr/>
          <p:nvPr/>
        </p:nvSpPr>
        <p:spPr>
          <a:xfrm>
            <a:off x="2473960" y="356679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C8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8" name="bk object 1158"/>
          <p:cNvSpPr/>
          <p:nvPr/>
        </p:nvSpPr>
        <p:spPr>
          <a:xfrm>
            <a:off x="2118360" y="3579495"/>
            <a:ext cx="193040" cy="0"/>
          </a:xfrm>
          <a:custGeom>
            <a:avLst/>
            <a:gdLst/>
            <a:ahLst/>
            <a:cxnLst/>
            <a:rect l="l" t="t" r="r" b="b"/>
            <a:pathLst>
              <a:path w="193039">
                <a:moveTo>
                  <a:pt x="0" y="0"/>
                </a:moveTo>
                <a:lnTo>
                  <a:pt x="193040" y="0"/>
                </a:lnTo>
              </a:path>
            </a:pathLst>
          </a:custGeom>
          <a:ln w="3175">
            <a:solidFill>
              <a:srgbClr val="C98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9" name="bk object 1159"/>
          <p:cNvSpPr/>
          <p:nvPr/>
        </p:nvSpPr>
        <p:spPr>
          <a:xfrm>
            <a:off x="2226310" y="3576320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6360" y="0"/>
                </a:lnTo>
              </a:path>
            </a:pathLst>
          </a:custGeom>
          <a:ln w="5080">
            <a:solidFill>
              <a:srgbClr val="C98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0" name="bk object 1160"/>
          <p:cNvSpPr/>
          <p:nvPr/>
        </p:nvSpPr>
        <p:spPr>
          <a:xfrm>
            <a:off x="2470150" y="3578859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98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1" name="bk object 1161"/>
          <p:cNvSpPr/>
          <p:nvPr/>
        </p:nvSpPr>
        <p:spPr>
          <a:xfrm>
            <a:off x="2471420" y="357695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C98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2" name="bk object 1162"/>
          <p:cNvSpPr/>
          <p:nvPr/>
        </p:nvSpPr>
        <p:spPr>
          <a:xfrm>
            <a:off x="2471420" y="357505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98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3" name="bk object 1163"/>
          <p:cNvSpPr/>
          <p:nvPr/>
        </p:nvSpPr>
        <p:spPr>
          <a:xfrm>
            <a:off x="2095500" y="3586479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4" name="bk object 1164"/>
          <p:cNvSpPr/>
          <p:nvPr/>
        </p:nvSpPr>
        <p:spPr>
          <a:xfrm>
            <a:off x="2096770" y="358457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5" name="bk object 1165"/>
          <p:cNvSpPr/>
          <p:nvPr/>
        </p:nvSpPr>
        <p:spPr>
          <a:xfrm>
            <a:off x="2096770" y="3582034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810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6" name="bk object 1166"/>
          <p:cNvSpPr/>
          <p:nvPr/>
        </p:nvSpPr>
        <p:spPr>
          <a:xfrm>
            <a:off x="2468879" y="3585209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5080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7" name="bk object 1167"/>
          <p:cNvSpPr/>
          <p:nvPr/>
        </p:nvSpPr>
        <p:spPr>
          <a:xfrm>
            <a:off x="2470150" y="358203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8" name="bk object 1168"/>
          <p:cNvSpPr/>
          <p:nvPr/>
        </p:nvSpPr>
        <p:spPr>
          <a:xfrm>
            <a:off x="2470150" y="358076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9" name="bk object 1169"/>
          <p:cNvSpPr/>
          <p:nvPr/>
        </p:nvSpPr>
        <p:spPr>
          <a:xfrm>
            <a:off x="2092960" y="3594734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0" name="bk object 1170"/>
          <p:cNvSpPr/>
          <p:nvPr/>
        </p:nvSpPr>
        <p:spPr>
          <a:xfrm>
            <a:off x="2094229" y="3591559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5079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1" name="bk object 1171"/>
          <p:cNvSpPr/>
          <p:nvPr/>
        </p:nvSpPr>
        <p:spPr>
          <a:xfrm>
            <a:off x="2095500" y="3588384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2" name="bk object 1172"/>
          <p:cNvSpPr/>
          <p:nvPr/>
        </p:nvSpPr>
        <p:spPr>
          <a:xfrm>
            <a:off x="2466339" y="3594734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3" name="bk object 1173"/>
          <p:cNvSpPr/>
          <p:nvPr/>
        </p:nvSpPr>
        <p:spPr>
          <a:xfrm>
            <a:off x="2467610" y="3591559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5080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4" name="bk object 1174"/>
          <p:cNvSpPr/>
          <p:nvPr/>
        </p:nvSpPr>
        <p:spPr>
          <a:xfrm>
            <a:off x="2468879" y="358838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5" name="bk object 1175"/>
          <p:cNvSpPr/>
          <p:nvPr/>
        </p:nvSpPr>
        <p:spPr>
          <a:xfrm>
            <a:off x="2091689" y="360045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C9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6" name="bk object 1176"/>
          <p:cNvSpPr/>
          <p:nvPr/>
        </p:nvSpPr>
        <p:spPr>
          <a:xfrm>
            <a:off x="2091689" y="359854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C9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7" name="bk object 1177"/>
          <p:cNvSpPr/>
          <p:nvPr/>
        </p:nvSpPr>
        <p:spPr>
          <a:xfrm>
            <a:off x="2092960" y="359664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C9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8" name="bk object 1178"/>
          <p:cNvSpPr/>
          <p:nvPr/>
        </p:nvSpPr>
        <p:spPr>
          <a:xfrm>
            <a:off x="2465070" y="3601084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C9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9" name="bk object 1179"/>
          <p:cNvSpPr/>
          <p:nvPr/>
        </p:nvSpPr>
        <p:spPr>
          <a:xfrm>
            <a:off x="2465070" y="359981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C9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0" name="bk object 1180"/>
          <p:cNvSpPr/>
          <p:nvPr/>
        </p:nvSpPr>
        <p:spPr>
          <a:xfrm>
            <a:off x="2466339" y="359727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810">
            <a:solidFill>
              <a:srgbClr val="CC9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1" name="bk object 1181"/>
          <p:cNvSpPr/>
          <p:nvPr/>
        </p:nvSpPr>
        <p:spPr>
          <a:xfrm>
            <a:off x="2089150" y="3608704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D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2" name="bk object 1182"/>
          <p:cNvSpPr/>
          <p:nvPr/>
        </p:nvSpPr>
        <p:spPr>
          <a:xfrm>
            <a:off x="2089150" y="3607434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D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3" name="bk object 1183"/>
          <p:cNvSpPr/>
          <p:nvPr/>
        </p:nvSpPr>
        <p:spPr>
          <a:xfrm>
            <a:off x="2090420" y="360489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810">
            <a:solidFill>
              <a:srgbClr val="CD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4" name="bk object 1184"/>
          <p:cNvSpPr/>
          <p:nvPr/>
        </p:nvSpPr>
        <p:spPr>
          <a:xfrm>
            <a:off x="2091689" y="3602354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D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5" name="bk object 1185"/>
          <p:cNvSpPr/>
          <p:nvPr/>
        </p:nvSpPr>
        <p:spPr>
          <a:xfrm>
            <a:off x="2463800" y="360807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D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6" name="bk object 1186"/>
          <p:cNvSpPr/>
          <p:nvPr/>
        </p:nvSpPr>
        <p:spPr>
          <a:xfrm>
            <a:off x="2463800" y="3605529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D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7" name="bk object 1187"/>
          <p:cNvSpPr/>
          <p:nvPr/>
        </p:nvSpPr>
        <p:spPr>
          <a:xfrm>
            <a:off x="2465070" y="360299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D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8" name="bk object 1188"/>
          <p:cNvSpPr/>
          <p:nvPr/>
        </p:nvSpPr>
        <p:spPr>
          <a:xfrm>
            <a:off x="2087879" y="361442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9" name="bk object 1189"/>
          <p:cNvSpPr/>
          <p:nvPr/>
        </p:nvSpPr>
        <p:spPr>
          <a:xfrm>
            <a:off x="2087879" y="361251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0" name="bk object 1190"/>
          <p:cNvSpPr/>
          <p:nvPr/>
        </p:nvSpPr>
        <p:spPr>
          <a:xfrm>
            <a:off x="2089150" y="3610609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1" name="bk object 1191"/>
          <p:cNvSpPr/>
          <p:nvPr/>
        </p:nvSpPr>
        <p:spPr>
          <a:xfrm>
            <a:off x="2462529" y="3613784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810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2" name="bk object 1192"/>
          <p:cNvSpPr/>
          <p:nvPr/>
        </p:nvSpPr>
        <p:spPr>
          <a:xfrm>
            <a:off x="2462529" y="3610609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3" name="bk object 1193"/>
          <p:cNvSpPr/>
          <p:nvPr/>
        </p:nvSpPr>
        <p:spPr>
          <a:xfrm>
            <a:off x="2086610" y="361632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4" name="bk object 1194"/>
          <p:cNvSpPr/>
          <p:nvPr/>
        </p:nvSpPr>
        <p:spPr>
          <a:xfrm>
            <a:off x="2461260" y="361632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5" name="bk object 1195"/>
          <p:cNvSpPr/>
          <p:nvPr/>
        </p:nvSpPr>
        <p:spPr>
          <a:xfrm>
            <a:off x="2086610" y="361950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6" name="bk object 1196"/>
          <p:cNvSpPr/>
          <p:nvPr/>
        </p:nvSpPr>
        <p:spPr>
          <a:xfrm>
            <a:off x="2086610" y="361759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7" name="bk object 1197"/>
          <p:cNvSpPr/>
          <p:nvPr/>
        </p:nvSpPr>
        <p:spPr>
          <a:xfrm>
            <a:off x="2461260" y="361950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8" name="bk object 1198"/>
          <p:cNvSpPr/>
          <p:nvPr/>
        </p:nvSpPr>
        <p:spPr>
          <a:xfrm>
            <a:off x="2461260" y="361759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9" name="bk object 1199"/>
          <p:cNvSpPr/>
          <p:nvPr/>
        </p:nvSpPr>
        <p:spPr>
          <a:xfrm>
            <a:off x="2085339" y="3622040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0" name="bk object 1200"/>
          <p:cNvSpPr/>
          <p:nvPr/>
        </p:nvSpPr>
        <p:spPr>
          <a:xfrm>
            <a:off x="2459989" y="3622040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1" name="bk object 1201"/>
          <p:cNvSpPr/>
          <p:nvPr/>
        </p:nvSpPr>
        <p:spPr>
          <a:xfrm>
            <a:off x="2084070" y="3626484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810">
            <a:solidFill>
              <a:srgbClr val="D09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2" name="bk object 1202"/>
          <p:cNvSpPr/>
          <p:nvPr/>
        </p:nvSpPr>
        <p:spPr>
          <a:xfrm>
            <a:off x="2085339" y="362394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D09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3" name="bk object 1203"/>
          <p:cNvSpPr/>
          <p:nvPr/>
        </p:nvSpPr>
        <p:spPr>
          <a:xfrm>
            <a:off x="2458720" y="3627120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D09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4" name="bk object 1204"/>
          <p:cNvSpPr/>
          <p:nvPr/>
        </p:nvSpPr>
        <p:spPr>
          <a:xfrm>
            <a:off x="2459989" y="362521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D09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5" name="bk object 1205"/>
          <p:cNvSpPr/>
          <p:nvPr/>
        </p:nvSpPr>
        <p:spPr>
          <a:xfrm>
            <a:off x="2459989" y="362394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D09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6" name="bk object 1206"/>
          <p:cNvSpPr/>
          <p:nvPr/>
        </p:nvSpPr>
        <p:spPr>
          <a:xfrm>
            <a:off x="2082800" y="363029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D09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7" name="bk object 1207"/>
          <p:cNvSpPr/>
          <p:nvPr/>
        </p:nvSpPr>
        <p:spPr>
          <a:xfrm>
            <a:off x="2084070" y="362902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D09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8" name="bk object 1208"/>
          <p:cNvSpPr/>
          <p:nvPr/>
        </p:nvSpPr>
        <p:spPr>
          <a:xfrm>
            <a:off x="2458720" y="3629659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D09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9" name="bk object 1209"/>
          <p:cNvSpPr/>
          <p:nvPr/>
        </p:nvSpPr>
        <p:spPr>
          <a:xfrm>
            <a:off x="2082800" y="3632200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0" name="bk object 1210"/>
          <p:cNvSpPr/>
          <p:nvPr/>
        </p:nvSpPr>
        <p:spPr>
          <a:xfrm>
            <a:off x="2457450" y="3632200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1" name="bk object 1211"/>
          <p:cNvSpPr/>
          <p:nvPr/>
        </p:nvSpPr>
        <p:spPr>
          <a:xfrm>
            <a:off x="2081529" y="3636009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5079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2" name="bk object 1212"/>
          <p:cNvSpPr/>
          <p:nvPr/>
        </p:nvSpPr>
        <p:spPr>
          <a:xfrm>
            <a:off x="2456179" y="363791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3" name="bk object 1213"/>
          <p:cNvSpPr/>
          <p:nvPr/>
        </p:nvSpPr>
        <p:spPr>
          <a:xfrm>
            <a:off x="2457450" y="363664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4" name="bk object 1214"/>
          <p:cNvSpPr/>
          <p:nvPr/>
        </p:nvSpPr>
        <p:spPr>
          <a:xfrm>
            <a:off x="2457450" y="3634740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5" name="bk object 1215"/>
          <p:cNvSpPr/>
          <p:nvPr/>
        </p:nvSpPr>
        <p:spPr>
          <a:xfrm>
            <a:off x="2078989" y="364426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D29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6" name="bk object 1216"/>
          <p:cNvSpPr/>
          <p:nvPr/>
        </p:nvSpPr>
        <p:spPr>
          <a:xfrm>
            <a:off x="2078989" y="364299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D29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7" name="bk object 1217"/>
          <p:cNvSpPr/>
          <p:nvPr/>
        </p:nvSpPr>
        <p:spPr>
          <a:xfrm>
            <a:off x="2080260" y="3640454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809">
            <a:solidFill>
              <a:srgbClr val="D29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8" name="bk object 1218"/>
          <p:cNvSpPr/>
          <p:nvPr/>
        </p:nvSpPr>
        <p:spPr>
          <a:xfrm>
            <a:off x="2454910" y="3643629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D29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9" name="bk object 1219"/>
          <p:cNvSpPr/>
          <p:nvPr/>
        </p:nvSpPr>
        <p:spPr>
          <a:xfrm>
            <a:off x="2456179" y="3640454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810">
            <a:solidFill>
              <a:srgbClr val="D29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0" name="bk object 1220"/>
          <p:cNvSpPr/>
          <p:nvPr/>
        </p:nvSpPr>
        <p:spPr>
          <a:xfrm>
            <a:off x="2078989" y="3646170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D2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1" name="bk object 1221"/>
          <p:cNvSpPr/>
          <p:nvPr/>
        </p:nvSpPr>
        <p:spPr>
          <a:xfrm>
            <a:off x="2454910" y="3646170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D2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2" name="bk object 1222"/>
          <p:cNvSpPr/>
          <p:nvPr/>
        </p:nvSpPr>
        <p:spPr>
          <a:xfrm>
            <a:off x="2076450" y="3651884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D2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3" name="bk object 1223"/>
          <p:cNvSpPr/>
          <p:nvPr/>
        </p:nvSpPr>
        <p:spPr>
          <a:xfrm>
            <a:off x="2077720" y="364934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810">
            <a:solidFill>
              <a:srgbClr val="D2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4" name="bk object 1224"/>
          <p:cNvSpPr/>
          <p:nvPr/>
        </p:nvSpPr>
        <p:spPr>
          <a:xfrm>
            <a:off x="2453639" y="365061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810">
            <a:solidFill>
              <a:srgbClr val="D2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5" name="bk object 1225"/>
          <p:cNvSpPr/>
          <p:nvPr/>
        </p:nvSpPr>
        <p:spPr>
          <a:xfrm>
            <a:off x="2453639" y="364807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D2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6" name="bk object 1226"/>
          <p:cNvSpPr/>
          <p:nvPr/>
        </p:nvSpPr>
        <p:spPr>
          <a:xfrm>
            <a:off x="2075179" y="3658870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D39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7" name="bk object 1227"/>
          <p:cNvSpPr/>
          <p:nvPr/>
        </p:nvSpPr>
        <p:spPr>
          <a:xfrm>
            <a:off x="2075179" y="365696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D39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8" name="bk object 1228"/>
          <p:cNvSpPr/>
          <p:nvPr/>
        </p:nvSpPr>
        <p:spPr>
          <a:xfrm>
            <a:off x="2076450" y="365442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809">
            <a:solidFill>
              <a:srgbClr val="D39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9" name="bk object 1229"/>
          <p:cNvSpPr/>
          <p:nvPr/>
        </p:nvSpPr>
        <p:spPr>
          <a:xfrm>
            <a:off x="2451100" y="3659504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D39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0" name="bk object 1230"/>
          <p:cNvSpPr/>
          <p:nvPr/>
        </p:nvSpPr>
        <p:spPr>
          <a:xfrm>
            <a:off x="2452370" y="365696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810">
            <a:solidFill>
              <a:srgbClr val="D39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1" name="bk object 1231"/>
          <p:cNvSpPr/>
          <p:nvPr/>
        </p:nvSpPr>
        <p:spPr>
          <a:xfrm>
            <a:off x="2452370" y="3653790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D39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2" name="bk object 1232"/>
          <p:cNvSpPr/>
          <p:nvPr/>
        </p:nvSpPr>
        <p:spPr>
          <a:xfrm>
            <a:off x="2072639" y="3665854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D49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3" name="bk object 1233"/>
          <p:cNvSpPr/>
          <p:nvPr/>
        </p:nvSpPr>
        <p:spPr>
          <a:xfrm>
            <a:off x="2073910" y="3663950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D49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4" name="bk object 1234"/>
          <p:cNvSpPr/>
          <p:nvPr/>
        </p:nvSpPr>
        <p:spPr>
          <a:xfrm>
            <a:off x="2073910" y="3661409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D49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5" name="bk object 1235"/>
          <p:cNvSpPr/>
          <p:nvPr/>
        </p:nvSpPr>
        <p:spPr>
          <a:xfrm>
            <a:off x="2449829" y="3665220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D49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6" name="bk object 1236"/>
          <p:cNvSpPr/>
          <p:nvPr/>
        </p:nvSpPr>
        <p:spPr>
          <a:xfrm>
            <a:off x="2451100" y="3662679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D49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7" name="bk object 1237"/>
          <p:cNvSpPr/>
          <p:nvPr/>
        </p:nvSpPr>
        <p:spPr>
          <a:xfrm>
            <a:off x="2451100" y="366077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D49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8" name="bk object 1238"/>
          <p:cNvSpPr/>
          <p:nvPr/>
        </p:nvSpPr>
        <p:spPr>
          <a:xfrm>
            <a:off x="2071370" y="3670934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810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9" name="bk object 1239"/>
          <p:cNvSpPr/>
          <p:nvPr/>
        </p:nvSpPr>
        <p:spPr>
          <a:xfrm>
            <a:off x="2072639" y="366839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0" name="bk object 1240"/>
          <p:cNvSpPr/>
          <p:nvPr/>
        </p:nvSpPr>
        <p:spPr>
          <a:xfrm>
            <a:off x="2072639" y="366712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1" name="bk object 1241"/>
          <p:cNvSpPr/>
          <p:nvPr/>
        </p:nvSpPr>
        <p:spPr>
          <a:xfrm>
            <a:off x="2448560" y="3670934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810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2" name="bk object 1242"/>
          <p:cNvSpPr/>
          <p:nvPr/>
        </p:nvSpPr>
        <p:spPr>
          <a:xfrm>
            <a:off x="2449829" y="3667759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3" name="bk object 1243"/>
          <p:cNvSpPr/>
          <p:nvPr/>
        </p:nvSpPr>
        <p:spPr>
          <a:xfrm>
            <a:off x="2071370" y="367347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4" name="bk object 1244"/>
          <p:cNvSpPr/>
          <p:nvPr/>
        </p:nvSpPr>
        <p:spPr>
          <a:xfrm>
            <a:off x="2448560" y="367347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5" name="bk object 1245"/>
          <p:cNvSpPr/>
          <p:nvPr/>
        </p:nvSpPr>
        <p:spPr>
          <a:xfrm>
            <a:off x="2068829" y="367982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810">
            <a:solidFill>
              <a:srgbClr val="D69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6" name="bk object 1246"/>
          <p:cNvSpPr/>
          <p:nvPr/>
        </p:nvSpPr>
        <p:spPr>
          <a:xfrm>
            <a:off x="2070100" y="367601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809">
            <a:solidFill>
              <a:srgbClr val="D69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7" name="bk object 1247"/>
          <p:cNvSpPr/>
          <p:nvPr/>
        </p:nvSpPr>
        <p:spPr>
          <a:xfrm>
            <a:off x="2446020" y="3680459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D69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8" name="bk object 1248"/>
          <p:cNvSpPr/>
          <p:nvPr/>
        </p:nvSpPr>
        <p:spPr>
          <a:xfrm>
            <a:off x="2447289" y="3676650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5079">
            <a:solidFill>
              <a:srgbClr val="D69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9" name="bk object 1249"/>
          <p:cNvSpPr/>
          <p:nvPr/>
        </p:nvSpPr>
        <p:spPr>
          <a:xfrm>
            <a:off x="2067560" y="3684270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D79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0" name="bk object 1250"/>
          <p:cNvSpPr/>
          <p:nvPr/>
        </p:nvSpPr>
        <p:spPr>
          <a:xfrm>
            <a:off x="2068829" y="368236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D79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1" name="bk object 1251"/>
          <p:cNvSpPr/>
          <p:nvPr/>
        </p:nvSpPr>
        <p:spPr>
          <a:xfrm>
            <a:off x="2446020" y="3683634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809">
            <a:solidFill>
              <a:srgbClr val="D79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2" name="bk object 1252"/>
          <p:cNvSpPr/>
          <p:nvPr/>
        </p:nvSpPr>
        <p:spPr>
          <a:xfrm>
            <a:off x="2066289" y="368744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D79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3" name="bk object 1253"/>
          <p:cNvSpPr/>
          <p:nvPr/>
        </p:nvSpPr>
        <p:spPr>
          <a:xfrm>
            <a:off x="2067560" y="368617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D79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4" name="bk object 1254"/>
          <p:cNvSpPr/>
          <p:nvPr/>
        </p:nvSpPr>
        <p:spPr>
          <a:xfrm>
            <a:off x="2444750" y="3686809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D79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5" name="bk object 1255"/>
          <p:cNvSpPr/>
          <p:nvPr/>
        </p:nvSpPr>
        <p:spPr>
          <a:xfrm>
            <a:off x="2065020" y="369379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810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6" name="bk object 1256"/>
          <p:cNvSpPr/>
          <p:nvPr/>
        </p:nvSpPr>
        <p:spPr>
          <a:xfrm>
            <a:off x="2066289" y="3689984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809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7" name="bk object 1257"/>
          <p:cNvSpPr/>
          <p:nvPr/>
        </p:nvSpPr>
        <p:spPr>
          <a:xfrm>
            <a:off x="2443479" y="369379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810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8" name="bk object 1258"/>
          <p:cNvSpPr/>
          <p:nvPr/>
        </p:nvSpPr>
        <p:spPr>
          <a:xfrm>
            <a:off x="2443479" y="3691254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9" name="bk object 1259"/>
          <p:cNvSpPr/>
          <p:nvPr/>
        </p:nvSpPr>
        <p:spPr>
          <a:xfrm>
            <a:off x="2444750" y="3689350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0" name="bk object 1260"/>
          <p:cNvSpPr/>
          <p:nvPr/>
        </p:nvSpPr>
        <p:spPr>
          <a:xfrm>
            <a:off x="2062479" y="3702684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D9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1" name="bk object 1261"/>
          <p:cNvSpPr/>
          <p:nvPr/>
        </p:nvSpPr>
        <p:spPr>
          <a:xfrm>
            <a:off x="2062479" y="370141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D9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2" name="bk object 1262"/>
          <p:cNvSpPr/>
          <p:nvPr/>
        </p:nvSpPr>
        <p:spPr>
          <a:xfrm>
            <a:off x="2063750" y="369887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809">
            <a:solidFill>
              <a:srgbClr val="D9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3" name="bk object 1263"/>
          <p:cNvSpPr/>
          <p:nvPr/>
        </p:nvSpPr>
        <p:spPr>
          <a:xfrm>
            <a:off x="2063750" y="3696334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D9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4" name="bk object 1264"/>
          <p:cNvSpPr/>
          <p:nvPr/>
        </p:nvSpPr>
        <p:spPr>
          <a:xfrm>
            <a:off x="2440939" y="3702050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D9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5" name="bk object 1265"/>
          <p:cNvSpPr/>
          <p:nvPr/>
        </p:nvSpPr>
        <p:spPr>
          <a:xfrm>
            <a:off x="2442210" y="369887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809">
            <a:solidFill>
              <a:srgbClr val="D9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6" name="bk object 1266"/>
          <p:cNvSpPr/>
          <p:nvPr/>
        </p:nvSpPr>
        <p:spPr>
          <a:xfrm>
            <a:off x="2442210" y="3696334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D9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7" name="bk object 1267"/>
          <p:cNvSpPr/>
          <p:nvPr/>
        </p:nvSpPr>
        <p:spPr>
          <a:xfrm>
            <a:off x="2062479" y="3703954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DA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8" name="bk object 1268"/>
          <p:cNvSpPr/>
          <p:nvPr/>
        </p:nvSpPr>
        <p:spPr>
          <a:xfrm>
            <a:off x="2440939" y="3703954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DA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9" name="bk object 1269"/>
          <p:cNvSpPr/>
          <p:nvPr/>
        </p:nvSpPr>
        <p:spPr>
          <a:xfrm>
            <a:off x="2061210" y="3708400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DA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0" name="bk object 1270"/>
          <p:cNvSpPr/>
          <p:nvPr/>
        </p:nvSpPr>
        <p:spPr>
          <a:xfrm>
            <a:off x="2061210" y="3705859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DA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1" name="bk object 1271"/>
          <p:cNvSpPr/>
          <p:nvPr/>
        </p:nvSpPr>
        <p:spPr>
          <a:xfrm>
            <a:off x="2439670" y="3708400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DA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2" name="bk object 1272"/>
          <p:cNvSpPr/>
          <p:nvPr/>
        </p:nvSpPr>
        <p:spPr>
          <a:xfrm>
            <a:off x="2440939" y="3705859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DA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3" name="bk object 1273"/>
          <p:cNvSpPr/>
          <p:nvPr/>
        </p:nvSpPr>
        <p:spPr>
          <a:xfrm>
            <a:off x="2058670" y="3715384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810">
            <a:solidFill>
              <a:srgbClr val="DBA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4" name="bk object 1274"/>
          <p:cNvSpPr/>
          <p:nvPr/>
        </p:nvSpPr>
        <p:spPr>
          <a:xfrm>
            <a:off x="2059939" y="371284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DBA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5" name="bk object 1275"/>
          <p:cNvSpPr/>
          <p:nvPr/>
        </p:nvSpPr>
        <p:spPr>
          <a:xfrm>
            <a:off x="2059939" y="3710940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DBA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6" name="bk object 1276"/>
          <p:cNvSpPr/>
          <p:nvPr/>
        </p:nvSpPr>
        <p:spPr>
          <a:xfrm>
            <a:off x="2438400" y="3716654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DBA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7" name="bk object 1277"/>
          <p:cNvSpPr/>
          <p:nvPr/>
        </p:nvSpPr>
        <p:spPr>
          <a:xfrm>
            <a:off x="2438400" y="371411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810">
            <a:solidFill>
              <a:srgbClr val="DBA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8" name="bk object 1278"/>
          <p:cNvSpPr/>
          <p:nvPr/>
        </p:nvSpPr>
        <p:spPr>
          <a:xfrm>
            <a:off x="2439670" y="3710940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DBA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9" name="bk object 1279"/>
          <p:cNvSpPr/>
          <p:nvPr/>
        </p:nvSpPr>
        <p:spPr>
          <a:xfrm>
            <a:off x="2056129" y="372427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40" y="0"/>
                </a:lnTo>
              </a:path>
            </a:pathLst>
          </a:custGeom>
          <a:ln w="3175">
            <a:solidFill>
              <a:srgbClr val="DCA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0" name="bk object 1280"/>
          <p:cNvSpPr/>
          <p:nvPr/>
        </p:nvSpPr>
        <p:spPr>
          <a:xfrm>
            <a:off x="2057400" y="3723004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DCA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1" name="bk object 1281"/>
          <p:cNvSpPr/>
          <p:nvPr/>
        </p:nvSpPr>
        <p:spPr>
          <a:xfrm>
            <a:off x="2057400" y="372046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810">
            <a:solidFill>
              <a:srgbClr val="DCA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2" name="bk object 1282"/>
          <p:cNvSpPr/>
          <p:nvPr/>
        </p:nvSpPr>
        <p:spPr>
          <a:xfrm>
            <a:off x="2058670" y="371792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DCA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3" name="bk object 1283"/>
          <p:cNvSpPr/>
          <p:nvPr/>
        </p:nvSpPr>
        <p:spPr>
          <a:xfrm>
            <a:off x="2435860" y="3723640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DCA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4" name="bk object 1284"/>
          <p:cNvSpPr/>
          <p:nvPr/>
        </p:nvSpPr>
        <p:spPr>
          <a:xfrm>
            <a:off x="2437129" y="3721734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DCA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5" name="bk object 1285"/>
          <p:cNvSpPr/>
          <p:nvPr/>
        </p:nvSpPr>
        <p:spPr>
          <a:xfrm>
            <a:off x="2437129" y="371919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810">
            <a:solidFill>
              <a:srgbClr val="DCA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6" name="bk object 1286"/>
          <p:cNvSpPr/>
          <p:nvPr/>
        </p:nvSpPr>
        <p:spPr>
          <a:xfrm>
            <a:off x="2054860" y="3729354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810">
            <a:solidFill>
              <a:srgbClr val="DDA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7" name="bk object 1287"/>
          <p:cNvSpPr/>
          <p:nvPr/>
        </p:nvSpPr>
        <p:spPr>
          <a:xfrm>
            <a:off x="2056129" y="3726179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DDA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8" name="bk object 1288"/>
          <p:cNvSpPr/>
          <p:nvPr/>
        </p:nvSpPr>
        <p:spPr>
          <a:xfrm>
            <a:off x="2434589" y="3729990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DDA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9" name="bk object 1289"/>
          <p:cNvSpPr/>
          <p:nvPr/>
        </p:nvSpPr>
        <p:spPr>
          <a:xfrm>
            <a:off x="2435860" y="3728084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DDA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0" name="bk object 1290"/>
          <p:cNvSpPr/>
          <p:nvPr/>
        </p:nvSpPr>
        <p:spPr>
          <a:xfrm>
            <a:off x="2435860" y="3726179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DDA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1" name="bk object 1291"/>
          <p:cNvSpPr/>
          <p:nvPr/>
        </p:nvSpPr>
        <p:spPr>
          <a:xfrm>
            <a:off x="2053589" y="3734434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809">
            <a:solidFill>
              <a:srgbClr val="DEA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2" name="bk object 1292"/>
          <p:cNvSpPr/>
          <p:nvPr/>
        </p:nvSpPr>
        <p:spPr>
          <a:xfrm>
            <a:off x="2054860" y="373189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DEA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3" name="bk object 1293"/>
          <p:cNvSpPr/>
          <p:nvPr/>
        </p:nvSpPr>
        <p:spPr>
          <a:xfrm>
            <a:off x="2433320" y="3735070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DEA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4" name="bk object 1294"/>
          <p:cNvSpPr/>
          <p:nvPr/>
        </p:nvSpPr>
        <p:spPr>
          <a:xfrm>
            <a:off x="2434589" y="3732529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DEA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5" name="bk object 1295"/>
          <p:cNvSpPr/>
          <p:nvPr/>
        </p:nvSpPr>
        <p:spPr>
          <a:xfrm>
            <a:off x="2052320" y="3737609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DEA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6" name="bk object 1296"/>
          <p:cNvSpPr/>
          <p:nvPr/>
        </p:nvSpPr>
        <p:spPr>
          <a:xfrm>
            <a:off x="2433320" y="3737609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40" y="0"/>
                </a:lnTo>
              </a:path>
            </a:pathLst>
          </a:custGeom>
          <a:ln w="3175">
            <a:solidFill>
              <a:srgbClr val="DEA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7" name="bk object 1297"/>
          <p:cNvSpPr/>
          <p:nvPr/>
        </p:nvSpPr>
        <p:spPr>
          <a:xfrm>
            <a:off x="2052320" y="3740150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8" name="bk object 1298"/>
          <p:cNvSpPr/>
          <p:nvPr/>
        </p:nvSpPr>
        <p:spPr>
          <a:xfrm>
            <a:off x="2432050" y="3740784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9" name="bk object 1299"/>
          <p:cNvSpPr/>
          <p:nvPr/>
        </p:nvSpPr>
        <p:spPr>
          <a:xfrm>
            <a:off x="2432050" y="373951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0" name="bk object 1300"/>
          <p:cNvSpPr/>
          <p:nvPr/>
        </p:nvSpPr>
        <p:spPr>
          <a:xfrm>
            <a:off x="2049779" y="374586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1" name="bk object 1301"/>
          <p:cNvSpPr/>
          <p:nvPr/>
        </p:nvSpPr>
        <p:spPr>
          <a:xfrm>
            <a:off x="2051050" y="374332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809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2" name="bk object 1302"/>
          <p:cNvSpPr/>
          <p:nvPr/>
        </p:nvSpPr>
        <p:spPr>
          <a:xfrm>
            <a:off x="2430779" y="3745229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3" name="bk object 1303"/>
          <p:cNvSpPr/>
          <p:nvPr/>
        </p:nvSpPr>
        <p:spPr>
          <a:xfrm>
            <a:off x="2432050" y="3742690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4" name="bk object 1304"/>
          <p:cNvSpPr/>
          <p:nvPr/>
        </p:nvSpPr>
        <p:spPr>
          <a:xfrm>
            <a:off x="2049779" y="3747770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E0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5" name="bk object 1305"/>
          <p:cNvSpPr/>
          <p:nvPr/>
        </p:nvSpPr>
        <p:spPr>
          <a:xfrm>
            <a:off x="2430779" y="3747770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E0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6" name="bk object 1306"/>
          <p:cNvSpPr/>
          <p:nvPr/>
        </p:nvSpPr>
        <p:spPr>
          <a:xfrm>
            <a:off x="2048510" y="375221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E0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7" name="bk object 1307"/>
          <p:cNvSpPr/>
          <p:nvPr/>
        </p:nvSpPr>
        <p:spPr>
          <a:xfrm>
            <a:off x="2048510" y="375094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0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8" name="bk object 1308"/>
          <p:cNvSpPr/>
          <p:nvPr/>
        </p:nvSpPr>
        <p:spPr>
          <a:xfrm>
            <a:off x="2049779" y="374967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E0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9" name="bk object 1309"/>
          <p:cNvSpPr/>
          <p:nvPr/>
        </p:nvSpPr>
        <p:spPr>
          <a:xfrm>
            <a:off x="2429510" y="375221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E0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0" name="bk object 1310"/>
          <p:cNvSpPr/>
          <p:nvPr/>
        </p:nvSpPr>
        <p:spPr>
          <a:xfrm>
            <a:off x="2429510" y="3750309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0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1" name="bk object 1311"/>
          <p:cNvSpPr/>
          <p:nvPr/>
        </p:nvSpPr>
        <p:spPr>
          <a:xfrm>
            <a:off x="2047239" y="375475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1A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2" name="bk object 1312"/>
          <p:cNvSpPr/>
          <p:nvPr/>
        </p:nvSpPr>
        <p:spPr>
          <a:xfrm>
            <a:off x="2048510" y="3753484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E1A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3" name="bk object 1313"/>
          <p:cNvSpPr/>
          <p:nvPr/>
        </p:nvSpPr>
        <p:spPr>
          <a:xfrm>
            <a:off x="2429510" y="3754120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E1A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4" name="bk object 1314"/>
          <p:cNvSpPr/>
          <p:nvPr/>
        </p:nvSpPr>
        <p:spPr>
          <a:xfrm>
            <a:off x="2045970" y="375983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1A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5" name="bk object 1315"/>
          <p:cNvSpPr/>
          <p:nvPr/>
        </p:nvSpPr>
        <p:spPr>
          <a:xfrm>
            <a:off x="2047239" y="3757929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E1A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6" name="bk object 1316"/>
          <p:cNvSpPr/>
          <p:nvPr/>
        </p:nvSpPr>
        <p:spPr>
          <a:xfrm>
            <a:off x="2047239" y="375602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1A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7" name="bk object 1317"/>
          <p:cNvSpPr/>
          <p:nvPr/>
        </p:nvSpPr>
        <p:spPr>
          <a:xfrm>
            <a:off x="2428239" y="3759200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E1A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8" name="bk object 1318"/>
          <p:cNvSpPr/>
          <p:nvPr/>
        </p:nvSpPr>
        <p:spPr>
          <a:xfrm>
            <a:off x="2428239" y="3756659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1A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9" name="bk object 1319"/>
          <p:cNvSpPr/>
          <p:nvPr/>
        </p:nvSpPr>
        <p:spPr>
          <a:xfrm>
            <a:off x="2045970" y="376110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2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0" name="bk object 1320"/>
          <p:cNvSpPr/>
          <p:nvPr/>
        </p:nvSpPr>
        <p:spPr>
          <a:xfrm>
            <a:off x="2426970" y="376110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2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1" name="bk object 1321"/>
          <p:cNvSpPr/>
          <p:nvPr/>
        </p:nvSpPr>
        <p:spPr>
          <a:xfrm>
            <a:off x="2044700" y="3767454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E2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2" name="bk object 1322"/>
          <p:cNvSpPr/>
          <p:nvPr/>
        </p:nvSpPr>
        <p:spPr>
          <a:xfrm>
            <a:off x="2044700" y="376491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810">
            <a:solidFill>
              <a:srgbClr val="E2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3" name="bk object 1323"/>
          <p:cNvSpPr/>
          <p:nvPr/>
        </p:nvSpPr>
        <p:spPr>
          <a:xfrm>
            <a:off x="2045970" y="376237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E2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4" name="bk object 1324"/>
          <p:cNvSpPr/>
          <p:nvPr/>
        </p:nvSpPr>
        <p:spPr>
          <a:xfrm>
            <a:off x="2425700" y="3766820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2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5" name="bk object 1325"/>
          <p:cNvSpPr/>
          <p:nvPr/>
        </p:nvSpPr>
        <p:spPr>
          <a:xfrm>
            <a:off x="2426970" y="376491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E2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6" name="bk object 1326"/>
          <p:cNvSpPr/>
          <p:nvPr/>
        </p:nvSpPr>
        <p:spPr>
          <a:xfrm>
            <a:off x="2426970" y="3763009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2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7" name="bk object 1327"/>
          <p:cNvSpPr/>
          <p:nvPr/>
        </p:nvSpPr>
        <p:spPr>
          <a:xfrm>
            <a:off x="2042160" y="3773170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3A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8" name="bk object 1328"/>
          <p:cNvSpPr/>
          <p:nvPr/>
        </p:nvSpPr>
        <p:spPr>
          <a:xfrm>
            <a:off x="2043429" y="376999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809">
            <a:solidFill>
              <a:srgbClr val="E3A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9" name="bk object 1329"/>
          <p:cNvSpPr/>
          <p:nvPr/>
        </p:nvSpPr>
        <p:spPr>
          <a:xfrm>
            <a:off x="2424429" y="377253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809">
            <a:solidFill>
              <a:srgbClr val="E3A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0" name="bk object 1330"/>
          <p:cNvSpPr/>
          <p:nvPr/>
        </p:nvSpPr>
        <p:spPr>
          <a:xfrm>
            <a:off x="2425700" y="3769359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3A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1" name="bk object 1331"/>
          <p:cNvSpPr/>
          <p:nvPr/>
        </p:nvSpPr>
        <p:spPr>
          <a:xfrm>
            <a:off x="2040889" y="377888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809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2" name="bk object 1332"/>
          <p:cNvSpPr/>
          <p:nvPr/>
        </p:nvSpPr>
        <p:spPr>
          <a:xfrm>
            <a:off x="2042160" y="3775709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3" name="bk object 1333"/>
          <p:cNvSpPr/>
          <p:nvPr/>
        </p:nvSpPr>
        <p:spPr>
          <a:xfrm>
            <a:off x="2423160" y="377888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809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4" name="bk object 1334"/>
          <p:cNvSpPr/>
          <p:nvPr/>
        </p:nvSpPr>
        <p:spPr>
          <a:xfrm>
            <a:off x="2424429" y="3775709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5" name="bk object 1335"/>
          <p:cNvSpPr/>
          <p:nvPr/>
        </p:nvSpPr>
        <p:spPr>
          <a:xfrm>
            <a:off x="2039620" y="378142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6" name="bk object 1336"/>
          <p:cNvSpPr/>
          <p:nvPr/>
        </p:nvSpPr>
        <p:spPr>
          <a:xfrm>
            <a:off x="2423160" y="378142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7" name="bk object 1337"/>
          <p:cNvSpPr/>
          <p:nvPr/>
        </p:nvSpPr>
        <p:spPr>
          <a:xfrm>
            <a:off x="2038350" y="378650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5A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8" name="bk object 1338"/>
          <p:cNvSpPr/>
          <p:nvPr/>
        </p:nvSpPr>
        <p:spPr>
          <a:xfrm>
            <a:off x="2039620" y="378396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809">
            <a:solidFill>
              <a:srgbClr val="E5A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9" name="bk object 1339"/>
          <p:cNvSpPr/>
          <p:nvPr/>
        </p:nvSpPr>
        <p:spPr>
          <a:xfrm>
            <a:off x="2421889" y="3784600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5079">
            <a:solidFill>
              <a:srgbClr val="E5A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0" name="bk object 1340"/>
          <p:cNvSpPr/>
          <p:nvPr/>
        </p:nvSpPr>
        <p:spPr>
          <a:xfrm>
            <a:off x="2038350" y="3788409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5A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1" name="bk object 1341"/>
          <p:cNvSpPr/>
          <p:nvPr/>
        </p:nvSpPr>
        <p:spPr>
          <a:xfrm>
            <a:off x="2420620" y="378904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5A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2" name="bk object 1342"/>
          <p:cNvSpPr/>
          <p:nvPr/>
        </p:nvSpPr>
        <p:spPr>
          <a:xfrm>
            <a:off x="2420620" y="378777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E5A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3" name="bk object 1343"/>
          <p:cNvSpPr/>
          <p:nvPr/>
        </p:nvSpPr>
        <p:spPr>
          <a:xfrm>
            <a:off x="2037079" y="379158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6A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4" name="bk object 1344"/>
          <p:cNvSpPr/>
          <p:nvPr/>
        </p:nvSpPr>
        <p:spPr>
          <a:xfrm>
            <a:off x="2037079" y="379031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E6A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5" name="bk object 1345"/>
          <p:cNvSpPr/>
          <p:nvPr/>
        </p:nvSpPr>
        <p:spPr>
          <a:xfrm>
            <a:off x="2420620" y="3790950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6A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6" name="bk object 1346"/>
          <p:cNvSpPr/>
          <p:nvPr/>
        </p:nvSpPr>
        <p:spPr>
          <a:xfrm>
            <a:off x="2035810" y="379539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E6A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7" name="bk object 1347"/>
          <p:cNvSpPr/>
          <p:nvPr/>
        </p:nvSpPr>
        <p:spPr>
          <a:xfrm>
            <a:off x="2037079" y="3793490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6A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8" name="bk object 1348"/>
          <p:cNvSpPr/>
          <p:nvPr/>
        </p:nvSpPr>
        <p:spPr>
          <a:xfrm>
            <a:off x="2419350" y="379539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6A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9" name="bk object 1349"/>
          <p:cNvSpPr/>
          <p:nvPr/>
        </p:nvSpPr>
        <p:spPr>
          <a:xfrm>
            <a:off x="2419350" y="3793490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E6A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0" name="bk object 1350"/>
          <p:cNvSpPr/>
          <p:nvPr/>
        </p:nvSpPr>
        <p:spPr>
          <a:xfrm>
            <a:off x="2035810" y="3797300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7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1" name="bk object 1351"/>
          <p:cNvSpPr/>
          <p:nvPr/>
        </p:nvSpPr>
        <p:spPr>
          <a:xfrm>
            <a:off x="2419350" y="3797300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7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2" name="bk object 1352"/>
          <p:cNvSpPr/>
          <p:nvPr/>
        </p:nvSpPr>
        <p:spPr>
          <a:xfrm>
            <a:off x="2034539" y="3802379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7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3" name="bk object 1353"/>
          <p:cNvSpPr/>
          <p:nvPr/>
        </p:nvSpPr>
        <p:spPr>
          <a:xfrm>
            <a:off x="2034539" y="3799840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E7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4" name="bk object 1354"/>
          <p:cNvSpPr/>
          <p:nvPr/>
        </p:nvSpPr>
        <p:spPr>
          <a:xfrm>
            <a:off x="2418079" y="3802379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7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5" name="bk object 1355"/>
          <p:cNvSpPr/>
          <p:nvPr/>
        </p:nvSpPr>
        <p:spPr>
          <a:xfrm>
            <a:off x="2418079" y="3799840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E7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6" name="bk object 1356"/>
          <p:cNvSpPr/>
          <p:nvPr/>
        </p:nvSpPr>
        <p:spPr>
          <a:xfrm>
            <a:off x="2033270" y="3804920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E8B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7" name="bk object 1357"/>
          <p:cNvSpPr/>
          <p:nvPr/>
        </p:nvSpPr>
        <p:spPr>
          <a:xfrm>
            <a:off x="2416810" y="3804920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E8B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8" name="bk object 1358"/>
          <p:cNvSpPr/>
          <p:nvPr/>
        </p:nvSpPr>
        <p:spPr>
          <a:xfrm>
            <a:off x="2032000" y="380936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810">
            <a:solidFill>
              <a:srgbClr val="E8B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9" name="bk object 1359"/>
          <p:cNvSpPr/>
          <p:nvPr/>
        </p:nvSpPr>
        <p:spPr>
          <a:xfrm>
            <a:off x="2033270" y="380682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8B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0" name="bk object 1360"/>
          <p:cNvSpPr/>
          <p:nvPr/>
        </p:nvSpPr>
        <p:spPr>
          <a:xfrm>
            <a:off x="2415539" y="3810000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E8B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1" name="bk object 1361"/>
          <p:cNvSpPr/>
          <p:nvPr/>
        </p:nvSpPr>
        <p:spPr>
          <a:xfrm>
            <a:off x="2416810" y="3807459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8B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2" name="bk object 1362"/>
          <p:cNvSpPr/>
          <p:nvPr/>
        </p:nvSpPr>
        <p:spPr>
          <a:xfrm>
            <a:off x="2032000" y="381190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8B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3" name="bk object 1363"/>
          <p:cNvSpPr/>
          <p:nvPr/>
        </p:nvSpPr>
        <p:spPr>
          <a:xfrm>
            <a:off x="2415539" y="3811904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E8B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4" name="bk object 1364"/>
          <p:cNvSpPr/>
          <p:nvPr/>
        </p:nvSpPr>
        <p:spPr>
          <a:xfrm>
            <a:off x="2029460" y="3816984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E8B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5" name="bk object 1365"/>
          <p:cNvSpPr/>
          <p:nvPr/>
        </p:nvSpPr>
        <p:spPr>
          <a:xfrm>
            <a:off x="2030729" y="381444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809">
            <a:solidFill>
              <a:srgbClr val="E8B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6" name="bk object 1366"/>
          <p:cNvSpPr/>
          <p:nvPr/>
        </p:nvSpPr>
        <p:spPr>
          <a:xfrm>
            <a:off x="2414270" y="381571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810">
            <a:solidFill>
              <a:srgbClr val="E8B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7" name="bk object 1367"/>
          <p:cNvSpPr/>
          <p:nvPr/>
        </p:nvSpPr>
        <p:spPr>
          <a:xfrm>
            <a:off x="2415539" y="381317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8B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8" name="bk object 1368"/>
          <p:cNvSpPr/>
          <p:nvPr/>
        </p:nvSpPr>
        <p:spPr>
          <a:xfrm>
            <a:off x="2029460" y="3818254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9" name="bk object 1369"/>
          <p:cNvSpPr/>
          <p:nvPr/>
        </p:nvSpPr>
        <p:spPr>
          <a:xfrm>
            <a:off x="2414270" y="3818254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0" name="bk object 1370"/>
          <p:cNvSpPr/>
          <p:nvPr/>
        </p:nvSpPr>
        <p:spPr>
          <a:xfrm>
            <a:off x="2028189" y="3823334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809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1" name="bk object 1371"/>
          <p:cNvSpPr/>
          <p:nvPr/>
        </p:nvSpPr>
        <p:spPr>
          <a:xfrm>
            <a:off x="2029460" y="3820159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2" name="bk object 1372"/>
          <p:cNvSpPr/>
          <p:nvPr/>
        </p:nvSpPr>
        <p:spPr>
          <a:xfrm>
            <a:off x="2413000" y="382206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6349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3" name="bk object 1373"/>
          <p:cNvSpPr/>
          <p:nvPr/>
        </p:nvSpPr>
        <p:spPr>
          <a:xfrm>
            <a:off x="2410460" y="383095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4" name="bk object 1374"/>
          <p:cNvSpPr/>
          <p:nvPr/>
        </p:nvSpPr>
        <p:spPr>
          <a:xfrm>
            <a:off x="2411729" y="3827779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5080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5" name="bk object 1375"/>
          <p:cNvSpPr/>
          <p:nvPr/>
        </p:nvSpPr>
        <p:spPr>
          <a:xfrm>
            <a:off x="2025650" y="3830954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6" name="bk object 1376"/>
          <p:cNvSpPr/>
          <p:nvPr/>
        </p:nvSpPr>
        <p:spPr>
          <a:xfrm>
            <a:off x="2026920" y="382841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810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7" name="bk object 1377"/>
          <p:cNvSpPr/>
          <p:nvPr/>
        </p:nvSpPr>
        <p:spPr>
          <a:xfrm>
            <a:off x="2026920" y="382587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8" name="bk object 1378"/>
          <p:cNvSpPr/>
          <p:nvPr/>
        </p:nvSpPr>
        <p:spPr>
          <a:xfrm>
            <a:off x="2025650" y="383222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9" name="bk object 1379"/>
          <p:cNvSpPr/>
          <p:nvPr/>
        </p:nvSpPr>
        <p:spPr>
          <a:xfrm>
            <a:off x="2410460" y="383222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0" name="bk object 1380"/>
          <p:cNvSpPr/>
          <p:nvPr/>
        </p:nvSpPr>
        <p:spPr>
          <a:xfrm>
            <a:off x="2024379" y="3836034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EB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1" name="bk object 1381"/>
          <p:cNvSpPr/>
          <p:nvPr/>
        </p:nvSpPr>
        <p:spPr>
          <a:xfrm>
            <a:off x="2024379" y="383476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EB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2" name="bk object 1382"/>
          <p:cNvSpPr/>
          <p:nvPr/>
        </p:nvSpPr>
        <p:spPr>
          <a:xfrm>
            <a:off x="2025650" y="383349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EB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3" name="bk object 1383"/>
          <p:cNvSpPr/>
          <p:nvPr/>
        </p:nvSpPr>
        <p:spPr>
          <a:xfrm>
            <a:off x="2409189" y="383603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EB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4" name="bk object 1384"/>
          <p:cNvSpPr/>
          <p:nvPr/>
        </p:nvSpPr>
        <p:spPr>
          <a:xfrm>
            <a:off x="2410460" y="3834129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EB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5" name="bk object 1385"/>
          <p:cNvSpPr/>
          <p:nvPr/>
        </p:nvSpPr>
        <p:spPr>
          <a:xfrm>
            <a:off x="2024379" y="3837940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EB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6" name="bk object 1386"/>
          <p:cNvSpPr/>
          <p:nvPr/>
        </p:nvSpPr>
        <p:spPr>
          <a:xfrm>
            <a:off x="2409189" y="3837940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EB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7" name="bk object 1387"/>
          <p:cNvSpPr/>
          <p:nvPr/>
        </p:nvSpPr>
        <p:spPr>
          <a:xfrm>
            <a:off x="2023110" y="3841750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ECB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8" name="bk object 1388"/>
          <p:cNvSpPr/>
          <p:nvPr/>
        </p:nvSpPr>
        <p:spPr>
          <a:xfrm>
            <a:off x="2023110" y="383984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ECB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9" name="bk object 1389"/>
          <p:cNvSpPr/>
          <p:nvPr/>
        </p:nvSpPr>
        <p:spPr>
          <a:xfrm>
            <a:off x="2407920" y="3841750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ECB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0" name="bk object 1390"/>
          <p:cNvSpPr/>
          <p:nvPr/>
        </p:nvSpPr>
        <p:spPr>
          <a:xfrm>
            <a:off x="2409189" y="383984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ECB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1" name="bk object 1391"/>
          <p:cNvSpPr/>
          <p:nvPr/>
        </p:nvSpPr>
        <p:spPr>
          <a:xfrm>
            <a:off x="2021839" y="384619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ECB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2" name="bk object 1392"/>
          <p:cNvSpPr/>
          <p:nvPr/>
        </p:nvSpPr>
        <p:spPr>
          <a:xfrm>
            <a:off x="2021839" y="3844290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ECB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3" name="bk object 1393"/>
          <p:cNvSpPr/>
          <p:nvPr/>
        </p:nvSpPr>
        <p:spPr>
          <a:xfrm>
            <a:off x="2407920" y="384492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809">
            <a:solidFill>
              <a:srgbClr val="ECB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4" name="bk object 1394"/>
          <p:cNvSpPr/>
          <p:nvPr/>
        </p:nvSpPr>
        <p:spPr>
          <a:xfrm>
            <a:off x="2020570" y="3849370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EDB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5" name="bk object 1395"/>
          <p:cNvSpPr/>
          <p:nvPr/>
        </p:nvSpPr>
        <p:spPr>
          <a:xfrm>
            <a:off x="2021839" y="384746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EDB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6" name="bk object 1396"/>
          <p:cNvSpPr/>
          <p:nvPr/>
        </p:nvSpPr>
        <p:spPr>
          <a:xfrm>
            <a:off x="2406650" y="3850004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EDB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7" name="bk object 1397"/>
          <p:cNvSpPr/>
          <p:nvPr/>
        </p:nvSpPr>
        <p:spPr>
          <a:xfrm>
            <a:off x="2406650" y="3848100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EDB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8" name="bk object 1398"/>
          <p:cNvSpPr/>
          <p:nvPr/>
        </p:nvSpPr>
        <p:spPr>
          <a:xfrm>
            <a:off x="2019300" y="3853179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EDB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9" name="bk object 1399"/>
          <p:cNvSpPr/>
          <p:nvPr/>
        </p:nvSpPr>
        <p:spPr>
          <a:xfrm>
            <a:off x="2020570" y="385127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EDB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0" name="bk object 1400"/>
          <p:cNvSpPr/>
          <p:nvPr/>
        </p:nvSpPr>
        <p:spPr>
          <a:xfrm>
            <a:off x="2405379" y="3853179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EDB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1" name="bk object 1401"/>
          <p:cNvSpPr/>
          <p:nvPr/>
        </p:nvSpPr>
        <p:spPr>
          <a:xfrm>
            <a:off x="2406650" y="385127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EDB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2" name="bk object 1402"/>
          <p:cNvSpPr/>
          <p:nvPr/>
        </p:nvSpPr>
        <p:spPr>
          <a:xfrm>
            <a:off x="2018029" y="385889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810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3" name="bk object 1403"/>
          <p:cNvSpPr/>
          <p:nvPr/>
        </p:nvSpPr>
        <p:spPr>
          <a:xfrm>
            <a:off x="2019300" y="3856354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4" name="bk object 1404"/>
          <p:cNvSpPr/>
          <p:nvPr/>
        </p:nvSpPr>
        <p:spPr>
          <a:xfrm>
            <a:off x="2019300" y="385508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5" name="bk object 1405"/>
          <p:cNvSpPr/>
          <p:nvPr/>
        </p:nvSpPr>
        <p:spPr>
          <a:xfrm>
            <a:off x="2404110" y="385889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810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6" name="bk object 1406"/>
          <p:cNvSpPr/>
          <p:nvPr/>
        </p:nvSpPr>
        <p:spPr>
          <a:xfrm>
            <a:off x="2405379" y="3856354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7" name="bk object 1407"/>
          <p:cNvSpPr/>
          <p:nvPr/>
        </p:nvSpPr>
        <p:spPr>
          <a:xfrm>
            <a:off x="2405379" y="385508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8" name="bk object 1408"/>
          <p:cNvSpPr/>
          <p:nvPr/>
        </p:nvSpPr>
        <p:spPr>
          <a:xfrm>
            <a:off x="2015489" y="3867150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EF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9" name="bk object 1409"/>
          <p:cNvSpPr/>
          <p:nvPr/>
        </p:nvSpPr>
        <p:spPr>
          <a:xfrm>
            <a:off x="2016760" y="3863340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5080">
            <a:solidFill>
              <a:srgbClr val="EF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0" name="bk object 1410"/>
          <p:cNvSpPr/>
          <p:nvPr/>
        </p:nvSpPr>
        <p:spPr>
          <a:xfrm>
            <a:off x="2401570" y="386778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EF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1" name="bk object 1411"/>
          <p:cNvSpPr/>
          <p:nvPr/>
        </p:nvSpPr>
        <p:spPr>
          <a:xfrm>
            <a:off x="2402839" y="3864609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5080">
            <a:solidFill>
              <a:srgbClr val="EF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2" name="bk object 1412"/>
          <p:cNvSpPr/>
          <p:nvPr/>
        </p:nvSpPr>
        <p:spPr>
          <a:xfrm>
            <a:off x="2404110" y="386143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EF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3" name="bk object 1413"/>
          <p:cNvSpPr/>
          <p:nvPr/>
        </p:nvSpPr>
        <p:spPr>
          <a:xfrm>
            <a:off x="2015489" y="386905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F0B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4" name="bk object 1414"/>
          <p:cNvSpPr/>
          <p:nvPr/>
        </p:nvSpPr>
        <p:spPr>
          <a:xfrm>
            <a:off x="2401570" y="386905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F0B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5" name="bk object 1415"/>
          <p:cNvSpPr/>
          <p:nvPr/>
        </p:nvSpPr>
        <p:spPr>
          <a:xfrm>
            <a:off x="2012950" y="387540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F0B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6" name="bk object 1416"/>
          <p:cNvSpPr/>
          <p:nvPr/>
        </p:nvSpPr>
        <p:spPr>
          <a:xfrm>
            <a:off x="2014220" y="387286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810">
            <a:solidFill>
              <a:srgbClr val="F0B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7" name="bk object 1417"/>
          <p:cNvSpPr/>
          <p:nvPr/>
        </p:nvSpPr>
        <p:spPr>
          <a:xfrm>
            <a:off x="2014220" y="387032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F0B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8" name="bk object 1418"/>
          <p:cNvSpPr/>
          <p:nvPr/>
        </p:nvSpPr>
        <p:spPr>
          <a:xfrm>
            <a:off x="2400300" y="3874770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F0B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9" name="bk object 1419"/>
          <p:cNvSpPr/>
          <p:nvPr/>
        </p:nvSpPr>
        <p:spPr>
          <a:xfrm>
            <a:off x="2401570" y="387159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809">
            <a:solidFill>
              <a:srgbClr val="F0B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0" name="bk object 1420"/>
          <p:cNvSpPr/>
          <p:nvPr/>
        </p:nvSpPr>
        <p:spPr>
          <a:xfrm>
            <a:off x="2011679" y="3881120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1" name="bk object 1421"/>
          <p:cNvSpPr/>
          <p:nvPr/>
        </p:nvSpPr>
        <p:spPr>
          <a:xfrm>
            <a:off x="2011679" y="387921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2" name="bk object 1422"/>
          <p:cNvSpPr/>
          <p:nvPr/>
        </p:nvSpPr>
        <p:spPr>
          <a:xfrm>
            <a:off x="2012950" y="3877309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3" name="bk object 1423"/>
          <p:cNvSpPr/>
          <p:nvPr/>
        </p:nvSpPr>
        <p:spPr>
          <a:xfrm>
            <a:off x="2399029" y="3881120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4" name="bk object 1424"/>
          <p:cNvSpPr/>
          <p:nvPr/>
        </p:nvSpPr>
        <p:spPr>
          <a:xfrm>
            <a:off x="2399029" y="387921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5" name="bk object 1425"/>
          <p:cNvSpPr/>
          <p:nvPr/>
        </p:nvSpPr>
        <p:spPr>
          <a:xfrm>
            <a:off x="2400300" y="3877309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6" name="bk object 1426"/>
          <p:cNvSpPr/>
          <p:nvPr/>
        </p:nvSpPr>
        <p:spPr>
          <a:xfrm>
            <a:off x="2010410" y="388683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810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7" name="bk object 1427"/>
          <p:cNvSpPr/>
          <p:nvPr/>
        </p:nvSpPr>
        <p:spPr>
          <a:xfrm>
            <a:off x="2010410" y="388429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8" name="bk object 1428"/>
          <p:cNvSpPr/>
          <p:nvPr/>
        </p:nvSpPr>
        <p:spPr>
          <a:xfrm>
            <a:off x="2011679" y="388302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9" name="bk object 1429"/>
          <p:cNvSpPr/>
          <p:nvPr/>
        </p:nvSpPr>
        <p:spPr>
          <a:xfrm>
            <a:off x="2397760" y="3887470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0" name="bk object 1430"/>
          <p:cNvSpPr/>
          <p:nvPr/>
        </p:nvSpPr>
        <p:spPr>
          <a:xfrm>
            <a:off x="2397760" y="3884929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1" name="bk object 1431"/>
          <p:cNvSpPr/>
          <p:nvPr/>
        </p:nvSpPr>
        <p:spPr>
          <a:xfrm>
            <a:off x="2399029" y="388302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2" name="bk object 1432"/>
          <p:cNvSpPr/>
          <p:nvPr/>
        </p:nvSpPr>
        <p:spPr>
          <a:xfrm>
            <a:off x="2009139" y="388937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3" name="bk object 1433"/>
          <p:cNvSpPr/>
          <p:nvPr/>
        </p:nvSpPr>
        <p:spPr>
          <a:xfrm>
            <a:off x="2396489" y="388937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4" name="bk object 1434"/>
          <p:cNvSpPr/>
          <p:nvPr/>
        </p:nvSpPr>
        <p:spPr>
          <a:xfrm>
            <a:off x="2007870" y="3893820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F3B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5" name="bk object 1435"/>
          <p:cNvSpPr/>
          <p:nvPr/>
        </p:nvSpPr>
        <p:spPr>
          <a:xfrm>
            <a:off x="2009139" y="3891279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F3B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6" name="bk object 1436"/>
          <p:cNvSpPr/>
          <p:nvPr/>
        </p:nvSpPr>
        <p:spPr>
          <a:xfrm>
            <a:off x="2396489" y="389318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810">
            <a:solidFill>
              <a:srgbClr val="F3B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7" name="bk object 1437"/>
          <p:cNvSpPr/>
          <p:nvPr/>
        </p:nvSpPr>
        <p:spPr>
          <a:xfrm>
            <a:off x="2396489" y="389064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F3B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8" name="bk object 1438"/>
          <p:cNvSpPr/>
          <p:nvPr/>
        </p:nvSpPr>
        <p:spPr>
          <a:xfrm>
            <a:off x="2007870" y="3896359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F3B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9" name="bk object 1439"/>
          <p:cNvSpPr/>
          <p:nvPr/>
        </p:nvSpPr>
        <p:spPr>
          <a:xfrm>
            <a:off x="2395220" y="3896359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F3B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0" name="bk object 1440"/>
          <p:cNvSpPr/>
          <p:nvPr/>
        </p:nvSpPr>
        <p:spPr>
          <a:xfrm>
            <a:off x="2006600" y="390080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F4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1" name="bk object 1441"/>
          <p:cNvSpPr/>
          <p:nvPr/>
        </p:nvSpPr>
        <p:spPr>
          <a:xfrm>
            <a:off x="2006600" y="3898900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F4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2" name="bk object 1442"/>
          <p:cNvSpPr/>
          <p:nvPr/>
        </p:nvSpPr>
        <p:spPr>
          <a:xfrm>
            <a:off x="2393950" y="3900804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F4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3" name="bk object 1443"/>
          <p:cNvSpPr/>
          <p:nvPr/>
        </p:nvSpPr>
        <p:spPr>
          <a:xfrm>
            <a:off x="2395220" y="3898900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F4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4" name="bk object 1444"/>
          <p:cNvSpPr/>
          <p:nvPr/>
        </p:nvSpPr>
        <p:spPr>
          <a:xfrm>
            <a:off x="2005329" y="3902709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F4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5" name="bk object 1445"/>
          <p:cNvSpPr/>
          <p:nvPr/>
        </p:nvSpPr>
        <p:spPr>
          <a:xfrm>
            <a:off x="2393950" y="3902709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F4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6" name="bk object 1446"/>
          <p:cNvSpPr/>
          <p:nvPr/>
        </p:nvSpPr>
        <p:spPr>
          <a:xfrm>
            <a:off x="2002789" y="391096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F5C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7" name="bk object 1447"/>
          <p:cNvSpPr/>
          <p:nvPr/>
        </p:nvSpPr>
        <p:spPr>
          <a:xfrm>
            <a:off x="2004060" y="390842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809">
            <a:solidFill>
              <a:srgbClr val="F5C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8" name="bk object 1448"/>
          <p:cNvSpPr/>
          <p:nvPr/>
        </p:nvSpPr>
        <p:spPr>
          <a:xfrm>
            <a:off x="2005329" y="390588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F5C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9" name="bk object 1449"/>
          <p:cNvSpPr/>
          <p:nvPr/>
        </p:nvSpPr>
        <p:spPr>
          <a:xfrm>
            <a:off x="2005329" y="390461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F5C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0" name="bk object 1450"/>
          <p:cNvSpPr/>
          <p:nvPr/>
        </p:nvSpPr>
        <p:spPr>
          <a:xfrm>
            <a:off x="2391410" y="391096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F5C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1" name="bk object 1451"/>
          <p:cNvSpPr/>
          <p:nvPr/>
        </p:nvSpPr>
        <p:spPr>
          <a:xfrm>
            <a:off x="2392679" y="3907790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5079">
            <a:solidFill>
              <a:srgbClr val="F5C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2" name="bk object 1452"/>
          <p:cNvSpPr/>
          <p:nvPr/>
        </p:nvSpPr>
        <p:spPr>
          <a:xfrm>
            <a:off x="2393950" y="390461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F5C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3" name="bk object 1453"/>
          <p:cNvSpPr/>
          <p:nvPr/>
        </p:nvSpPr>
        <p:spPr>
          <a:xfrm>
            <a:off x="2001520" y="391731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809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4" name="bk object 1454"/>
          <p:cNvSpPr/>
          <p:nvPr/>
        </p:nvSpPr>
        <p:spPr>
          <a:xfrm>
            <a:off x="2002789" y="3913504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810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5" name="bk object 1455"/>
          <p:cNvSpPr/>
          <p:nvPr/>
        </p:nvSpPr>
        <p:spPr>
          <a:xfrm>
            <a:off x="2390139" y="3917950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6" name="bk object 1456"/>
          <p:cNvSpPr/>
          <p:nvPr/>
        </p:nvSpPr>
        <p:spPr>
          <a:xfrm>
            <a:off x="2391410" y="3914140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5080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7" name="bk object 1457"/>
          <p:cNvSpPr/>
          <p:nvPr/>
        </p:nvSpPr>
        <p:spPr>
          <a:xfrm>
            <a:off x="1998979" y="3924934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8" name="bk object 1458"/>
          <p:cNvSpPr/>
          <p:nvPr/>
        </p:nvSpPr>
        <p:spPr>
          <a:xfrm>
            <a:off x="2000250" y="3921759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5079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9" name="bk object 1459"/>
          <p:cNvSpPr/>
          <p:nvPr/>
        </p:nvSpPr>
        <p:spPr>
          <a:xfrm>
            <a:off x="2388870" y="392366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809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0" name="bk object 1460"/>
          <p:cNvSpPr/>
          <p:nvPr/>
        </p:nvSpPr>
        <p:spPr>
          <a:xfrm>
            <a:off x="2390139" y="3920490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1" name="bk object 1461"/>
          <p:cNvSpPr/>
          <p:nvPr/>
        </p:nvSpPr>
        <p:spPr>
          <a:xfrm>
            <a:off x="1998979" y="3926204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F8C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2" name="bk object 1462"/>
          <p:cNvSpPr/>
          <p:nvPr/>
        </p:nvSpPr>
        <p:spPr>
          <a:xfrm>
            <a:off x="2388870" y="3926204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F8C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3" name="bk object 1463"/>
          <p:cNvSpPr/>
          <p:nvPr/>
        </p:nvSpPr>
        <p:spPr>
          <a:xfrm>
            <a:off x="1997710" y="3931284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810">
            <a:solidFill>
              <a:srgbClr val="F8C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4" name="bk object 1464"/>
          <p:cNvSpPr/>
          <p:nvPr/>
        </p:nvSpPr>
        <p:spPr>
          <a:xfrm>
            <a:off x="1997710" y="392874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F8C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5" name="bk object 1465"/>
          <p:cNvSpPr/>
          <p:nvPr/>
        </p:nvSpPr>
        <p:spPr>
          <a:xfrm>
            <a:off x="1998979" y="392747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F8C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6" name="bk object 1466"/>
          <p:cNvSpPr/>
          <p:nvPr/>
        </p:nvSpPr>
        <p:spPr>
          <a:xfrm>
            <a:off x="2386329" y="3932554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F8C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7" name="bk object 1467"/>
          <p:cNvSpPr/>
          <p:nvPr/>
        </p:nvSpPr>
        <p:spPr>
          <a:xfrm>
            <a:off x="2387600" y="393001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810">
            <a:solidFill>
              <a:srgbClr val="F8C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8" name="bk object 1468"/>
          <p:cNvSpPr/>
          <p:nvPr/>
        </p:nvSpPr>
        <p:spPr>
          <a:xfrm>
            <a:off x="2387600" y="392747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F8C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9" name="bk object 1469"/>
          <p:cNvSpPr/>
          <p:nvPr/>
        </p:nvSpPr>
        <p:spPr>
          <a:xfrm>
            <a:off x="1995170" y="3938270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F9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0" name="bk object 1470"/>
          <p:cNvSpPr/>
          <p:nvPr/>
        </p:nvSpPr>
        <p:spPr>
          <a:xfrm>
            <a:off x="1996439" y="3935729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F9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1" name="bk object 1471"/>
          <p:cNvSpPr/>
          <p:nvPr/>
        </p:nvSpPr>
        <p:spPr>
          <a:xfrm>
            <a:off x="1996439" y="393382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F9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2" name="bk object 1472"/>
          <p:cNvSpPr/>
          <p:nvPr/>
        </p:nvSpPr>
        <p:spPr>
          <a:xfrm>
            <a:off x="2385060" y="3938270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F9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3" name="bk object 1473"/>
          <p:cNvSpPr/>
          <p:nvPr/>
        </p:nvSpPr>
        <p:spPr>
          <a:xfrm>
            <a:off x="2386329" y="3935729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F9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4" name="bk object 1474"/>
          <p:cNvSpPr/>
          <p:nvPr/>
        </p:nvSpPr>
        <p:spPr>
          <a:xfrm>
            <a:off x="2386329" y="393382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F9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5" name="bk object 1475"/>
          <p:cNvSpPr/>
          <p:nvPr/>
        </p:nvSpPr>
        <p:spPr>
          <a:xfrm>
            <a:off x="1995170" y="394017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F9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6" name="bk object 1476"/>
          <p:cNvSpPr/>
          <p:nvPr/>
        </p:nvSpPr>
        <p:spPr>
          <a:xfrm>
            <a:off x="2385060" y="394017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F9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7" name="bk object 1477"/>
          <p:cNvSpPr/>
          <p:nvPr/>
        </p:nvSpPr>
        <p:spPr>
          <a:xfrm>
            <a:off x="1993900" y="3945254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8" name="bk object 1478"/>
          <p:cNvSpPr/>
          <p:nvPr/>
        </p:nvSpPr>
        <p:spPr>
          <a:xfrm>
            <a:off x="1993900" y="3943350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9" name="bk object 1479"/>
          <p:cNvSpPr/>
          <p:nvPr/>
        </p:nvSpPr>
        <p:spPr>
          <a:xfrm>
            <a:off x="1995170" y="394144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0" name="bk object 1480"/>
          <p:cNvSpPr/>
          <p:nvPr/>
        </p:nvSpPr>
        <p:spPr>
          <a:xfrm>
            <a:off x="2383789" y="3944620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1" name="bk object 1481"/>
          <p:cNvSpPr/>
          <p:nvPr/>
        </p:nvSpPr>
        <p:spPr>
          <a:xfrm>
            <a:off x="2385060" y="3942079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2" name="bk object 1482"/>
          <p:cNvSpPr/>
          <p:nvPr/>
        </p:nvSpPr>
        <p:spPr>
          <a:xfrm>
            <a:off x="1992629" y="394652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3" name="bk object 1483"/>
          <p:cNvSpPr/>
          <p:nvPr/>
        </p:nvSpPr>
        <p:spPr>
          <a:xfrm>
            <a:off x="2383789" y="394652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4" name="bk object 1484"/>
          <p:cNvSpPr/>
          <p:nvPr/>
        </p:nvSpPr>
        <p:spPr>
          <a:xfrm>
            <a:off x="1991360" y="3951604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FBC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5" name="bk object 1485"/>
          <p:cNvSpPr/>
          <p:nvPr/>
        </p:nvSpPr>
        <p:spPr>
          <a:xfrm>
            <a:off x="1992629" y="3950334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FBC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6" name="bk object 1486"/>
          <p:cNvSpPr/>
          <p:nvPr/>
        </p:nvSpPr>
        <p:spPr>
          <a:xfrm>
            <a:off x="1992629" y="3948429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FBC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7" name="bk object 1487"/>
          <p:cNvSpPr/>
          <p:nvPr/>
        </p:nvSpPr>
        <p:spPr>
          <a:xfrm>
            <a:off x="2382520" y="3950334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810">
            <a:solidFill>
              <a:srgbClr val="FBC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8" name="bk object 1488"/>
          <p:cNvSpPr/>
          <p:nvPr/>
        </p:nvSpPr>
        <p:spPr>
          <a:xfrm>
            <a:off x="2383789" y="394779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FBC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9" name="bk object 1489"/>
          <p:cNvSpPr/>
          <p:nvPr/>
        </p:nvSpPr>
        <p:spPr>
          <a:xfrm>
            <a:off x="1991360" y="3953509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FBC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0" name="bk object 1490"/>
          <p:cNvSpPr/>
          <p:nvPr/>
        </p:nvSpPr>
        <p:spPr>
          <a:xfrm>
            <a:off x="2381250" y="395414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FBC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1" name="bk object 1491"/>
          <p:cNvSpPr/>
          <p:nvPr/>
        </p:nvSpPr>
        <p:spPr>
          <a:xfrm>
            <a:off x="2382520" y="395287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FBC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2" name="bk object 1492"/>
          <p:cNvSpPr/>
          <p:nvPr/>
        </p:nvSpPr>
        <p:spPr>
          <a:xfrm>
            <a:off x="1990089" y="3956684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809">
            <a:solidFill>
              <a:srgbClr val="FCC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3" name="bk object 1493"/>
          <p:cNvSpPr/>
          <p:nvPr/>
        </p:nvSpPr>
        <p:spPr>
          <a:xfrm>
            <a:off x="2381250" y="3956684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809">
            <a:solidFill>
              <a:srgbClr val="FCC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4" name="bk object 1494"/>
          <p:cNvSpPr/>
          <p:nvPr/>
        </p:nvSpPr>
        <p:spPr>
          <a:xfrm>
            <a:off x="1988820" y="3961129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FCC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5" name="bk object 1495"/>
          <p:cNvSpPr/>
          <p:nvPr/>
        </p:nvSpPr>
        <p:spPr>
          <a:xfrm>
            <a:off x="1990089" y="395922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FCC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6" name="bk object 1496"/>
          <p:cNvSpPr/>
          <p:nvPr/>
        </p:nvSpPr>
        <p:spPr>
          <a:xfrm>
            <a:off x="2379979" y="396049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809">
            <a:solidFill>
              <a:srgbClr val="FCC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7" name="bk object 1497"/>
          <p:cNvSpPr/>
          <p:nvPr/>
        </p:nvSpPr>
        <p:spPr>
          <a:xfrm>
            <a:off x="1988820" y="2667000"/>
            <a:ext cx="760730" cy="1294130"/>
          </a:xfrm>
          <a:custGeom>
            <a:avLst/>
            <a:gdLst/>
            <a:ahLst/>
            <a:cxnLst/>
            <a:rect l="l" t="t" r="r" b="b"/>
            <a:pathLst>
              <a:path w="760730" h="1294129">
                <a:moveTo>
                  <a:pt x="368300" y="0"/>
                </a:moveTo>
                <a:lnTo>
                  <a:pt x="554990" y="0"/>
                </a:lnTo>
                <a:lnTo>
                  <a:pt x="433069" y="476250"/>
                </a:lnTo>
                <a:lnTo>
                  <a:pt x="448310" y="457200"/>
                </a:lnTo>
                <a:lnTo>
                  <a:pt x="462280" y="440689"/>
                </a:lnTo>
                <a:lnTo>
                  <a:pt x="476250" y="425450"/>
                </a:lnTo>
                <a:lnTo>
                  <a:pt x="490219" y="411479"/>
                </a:lnTo>
                <a:lnTo>
                  <a:pt x="502919" y="397510"/>
                </a:lnTo>
                <a:lnTo>
                  <a:pt x="541019" y="367029"/>
                </a:lnTo>
                <a:lnTo>
                  <a:pt x="565150" y="353060"/>
                </a:lnTo>
                <a:lnTo>
                  <a:pt x="577850" y="346710"/>
                </a:lnTo>
                <a:lnTo>
                  <a:pt x="589280" y="342900"/>
                </a:lnTo>
                <a:lnTo>
                  <a:pt x="603250" y="339089"/>
                </a:lnTo>
                <a:lnTo>
                  <a:pt x="615950" y="336550"/>
                </a:lnTo>
                <a:lnTo>
                  <a:pt x="628650" y="335279"/>
                </a:lnTo>
                <a:lnTo>
                  <a:pt x="642619" y="335279"/>
                </a:lnTo>
                <a:lnTo>
                  <a:pt x="694690" y="346710"/>
                </a:lnTo>
                <a:lnTo>
                  <a:pt x="715010" y="363220"/>
                </a:lnTo>
                <a:lnTo>
                  <a:pt x="721360" y="369570"/>
                </a:lnTo>
                <a:lnTo>
                  <a:pt x="741680" y="403860"/>
                </a:lnTo>
                <a:lnTo>
                  <a:pt x="748030" y="424179"/>
                </a:lnTo>
                <a:lnTo>
                  <a:pt x="751840" y="435610"/>
                </a:lnTo>
                <a:lnTo>
                  <a:pt x="754380" y="448310"/>
                </a:lnTo>
                <a:lnTo>
                  <a:pt x="756919" y="461010"/>
                </a:lnTo>
                <a:lnTo>
                  <a:pt x="758190" y="474979"/>
                </a:lnTo>
                <a:lnTo>
                  <a:pt x="759460" y="488950"/>
                </a:lnTo>
                <a:lnTo>
                  <a:pt x="760730" y="504189"/>
                </a:lnTo>
                <a:lnTo>
                  <a:pt x="759460" y="537210"/>
                </a:lnTo>
                <a:lnTo>
                  <a:pt x="758190" y="572770"/>
                </a:lnTo>
                <a:lnTo>
                  <a:pt x="753110" y="612139"/>
                </a:lnTo>
                <a:lnTo>
                  <a:pt x="746760" y="654050"/>
                </a:lnTo>
                <a:lnTo>
                  <a:pt x="739140" y="698500"/>
                </a:lnTo>
                <a:lnTo>
                  <a:pt x="614680" y="1294130"/>
                </a:lnTo>
                <a:lnTo>
                  <a:pt x="391160" y="1294130"/>
                </a:lnTo>
                <a:lnTo>
                  <a:pt x="513080" y="778510"/>
                </a:lnTo>
                <a:lnTo>
                  <a:pt x="516890" y="756920"/>
                </a:lnTo>
                <a:lnTo>
                  <a:pt x="520700" y="737870"/>
                </a:lnTo>
                <a:lnTo>
                  <a:pt x="523240" y="720089"/>
                </a:lnTo>
                <a:lnTo>
                  <a:pt x="525780" y="703579"/>
                </a:lnTo>
                <a:lnTo>
                  <a:pt x="527050" y="688339"/>
                </a:lnTo>
                <a:lnTo>
                  <a:pt x="527050" y="681989"/>
                </a:lnTo>
                <a:lnTo>
                  <a:pt x="527050" y="674370"/>
                </a:lnTo>
                <a:lnTo>
                  <a:pt x="525780" y="669289"/>
                </a:lnTo>
                <a:lnTo>
                  <a:pt x="524510" y="662939"/>
                </a:lnTo>
                <a:lnTo>
                  <a:pt x="524510" y="657860"/>
                </a:lnTo>
                <a:lnTo>
                  <a:pt x="523240" y="654050"/>
                </a:lnTo>
                <a:lnTo>
                  <a:pt x="521969" y="648970"/>
                </a:lnTo>
                <a:lnTo>
                  <a:pt x="520700" y="645160"/>
                </a:lnTo>
                <a:lnTo>
                  <a:pt x="519430" y="641350"/>
                </a:lnTo>
                <a:lnTo>
                  <a:pt x="516890" y="637539"/>
                </a:lnTo>
                <a:lnTo>
                  <a:pt x="514350" y="633729"/>
                </a:lnTo>
                <a:lnTo>
                  <a:pt x="513080" y="631189"/>
                </a:lnTo>
                <a:lnTo>
                  <a:pt x="510540" y="628650"/>
                </a:lnTo>
                <a:lnTo>
                  <a:pt x="508000" y="626110"/>
                </a:lnTo>
                <a:lnTo>
                  <a:pt x="505460" y="623570"/>
                </a:lnTo>
                <a:lnTo>
                  <a:pt x="501650" y="621029"/>
                </a:lnTo>
                <a:lnTo>
                  <a:pt x="495300" y="618489"/>
                </a:lnTo>
                <a:lnTo>
                  <a:pt x="487680" y="617220"/>
                </a:lnTo>
                <a:lnTo>
                  <a:pt x="480060" y="615950"/>
                </a:lnTo>
                <a:lnTo>
                  <a:pt x="474980" y="615950"/>
                </a:lnTo>
                <a:lnTo>
                  <a:pt x="471169" y="617220"/>
                </a:lnTo>
                <a:lnTo>
                  <a:pt x="466090" y="618489"/>
                </a:lnTo>
                <a:lnTo>
                  <a:pt x="462280" y="619760"/>
                </a:lnTo>
                <a:lnTo>
                  <a:pt x="457200" y="621029"/>
                </a:lnTo>
                <a:lnTo>
                  <a:pt x="452119" y="623570"/>
                </a:lnTo>
                <a:lnTo>
                  <a:pt x="448310" y="626110"/>
                </a:lnTo>
                <a:lnTo>
                  <a:pt x="443230" y="628650"/>
                </a:lnTo>
                <a:lnTo>
                  <a:pt x="439419" y="632460"/>
                </a:lnTo>
                <a:lnTo>
                  <a:pt x="434340" y="636270"/>
                </a:lnTo>
                <a:lnTo>
                  <a:pt x="429260" y="640079"/>
                </a:lnTo>
                <a:lnTo>
                  <a:pt x="425450" y="645160"/>
                </a:lnTo>
                <a:lnTo>
                  <a:pt x="421640" y="648970"/>
                </a:lnTo>
                <a:lnTo>
                  <a:pt x="416560" y="655320"/>
                </a:lnTo>
                <a:lnTo>
                  <a:pt x="407669" y="665479"/>
                </a:lnTo>
                <a:lnTo>
                  <a:pt x="403860" y="671829"/>
                </a:lnTo>
                <a:lnTo>
                  <a:pt x="398780" y="679450"/>
                </a:lnTo>
                <a:lnTo>
                  <a:pt x="394969" y="687070"/>
                </a:lnTo>
                <a:lnTo>
                  <a:pt x="389890" y="695960"/>
                </a:lnTo>
                <a:lnTo>
                  <a:pt x="386080" y="704850"/>
                </a:lnTo>
                <a:lnTo>
                  <a:pt x="381000" y="713739"/>
                </a:lnTo>
                <a:lnTo>
                  <a:pt x="372110" y="735329"/>
                </a:lnTo>
                <a:lnTo>
                  <a:pt x="364490" y="758189"/>
                </a:lnTo>
                <a:lnTo>
                  <a:pt x="355600" y="784860"/>
                </a:lnTo>
                <a:lnTo>
                  <a:pt x="346710" y="814070"/>
                </a:lnTo>
                <a:lnTo>
                  <a:pt x="339090" y="844550"/>
                </a:lnTo>
                <a:lnTo>
                  <a:pt x="223519" y="1294130"/>
                </a:lnTo>
                <a:lnTo>
                  <a:pt x="0" y="1294130"/>
                </a:lnTo>
                <a:lnTo>
                  <a:pt x="368300" y="0"/>
                </a:lnTo>
                <a:close/>
              </a:path>
            </a:pathLst>
          </a:custGeom>
          <a:ln w="12579">
            <a:solidFill>
              <a:srgbClr val="B1B1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8" name="bk object 1498"/>
          <p:cNvSpPr/>
          <p:nvPr/>
        </p:nvSpPr>
        <p:spPr>
          <a:xfrm>
            <a:off x="3112770" y="3007995"/>
            <a:ext cx="147320" cy="0"/>
          </a:xfrm>
          <a:custGeom>
            <a:avLst/>
            <a:gdLst/>
            <a:ahLst/>
            <a:cxnLst/>
            <a:rect l="l" t="t" r="r" b="b"/>
            <a:pathLst>
              <a:path w="147320">
                <a:moveTo>
                  <a:pt x="0" y="0"/>
                </a:moveTo>
                <a:lnTo>
                  <a:pt x="147319" y="0"/>
                </a:lnTo>
              </a:path>
            </a:pathLst>
          </a:custGeom>
          <a:ln w="3175">
            <a:solidFill>
              <a:srgbClr val="510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9" name="bk object 1499"/>
          <p:cNvSpPr/>
          <p:nvPr/>
        </p:nvSpPr>
        <p:spPr>
          <a:xfrm>
            <a:off x="3255009" y="3007360"/>
            <a:ext cx="5080" cy="635"/>
          </a:xfrm>
          <a:custGeom>
            <a:avLst/>
            <a:gdLst/>
            <a:ahLst/>
            <a:cxnLst/>
            <a:rect l="l" t="t" r="r" b="b"/>
            <a:pathLst>
              <a:path w="5079" h="635">
                <a:moveTo>
                  <a:pt x="5079" y="0"/>
                </a:moveTo>
                <a:lnTo>
                  <a:pt x="0" y="0"/>
                </a:lnTo>
                <a:lnTo>
                  <a:pt x="0" y="127"/>
                </a:lnTo>
                <a:lnTo>
                  <a:pt x="5079" y="127"/>
                </a:lnTo>
                <a:lnTo>
                  <a:pt x="5079" y="0"/>
                </a:lnTo>
                <a:close/>
              </a:path>
            </a:pathLst>
          </a:custGeom>
          <a:solidFill>
            <a:srgbClr val="510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0" name="bk object 1500"/>
          <p:cNvSpPr/>
          <p:nvPr/>
        </p:nvSpPr>
        <p:spPr>
          <a:xfrm>
            <a:off x="3121660" y="3006788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>
                <a:moveTo>
                  <a:pt x="0" y="0"/>
                </a:moveTo>
                <a:lnTo>
                  <a:pt x="133350" y="0"/>
                </a:lnTo>
              </a:path>
            </a:pathLst>
          </a:custGeom>
          <a:ln w="3175">
            <a:solidFill>
              <a:srgbClr val="510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1" name="bk object 1501"/>
          <p:cNvSpPr/>
          <p:nvPr/>
        </p:nvSpPr>
        <p:spPr>
          <a:xfrm>
            <a:off x="3129279" y="3005454"/>
            <a:ext cx="99060" cy="0"/>
          </a:xfrm>
          <a:custGeom>
            <a:avLst/>
            <a:gdLst/>
            <a:ahLst/>
            <a:cxnLst/>
            <a:rect l="l" t="t" r="r" b="b"/>
            <a:pathLst>
              <a:path w="99060">
                <a:moveTo>
                  <a:pt x="0" y="0"/>
                </a:moveTo>
                <a:lnTo>
                  <a:pt x="99060" y="0"/>
                </a:lnTo>
              </a:path>
            </a:pathLst>
          </a:custGeom>
          <a:ln w="3175">
            <a:solidFill>
              <a:srgbClr val="510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2" name="bk object 1502"/>
          <p:cNvSpPr/>
          <p:nvPr/>
        </p:nvSpPr>
        <p:spPr>
          <a:xfrm>
            <a:off x="3218179" y="3004820"/>
            <a:ext cx="10160" cy="635"/>
          </a:xfrm>
          <a:custGeom>
            <a:avLst/>
            <a:gdLst/>
            <a:ahLst/>
            <a:cxnLst/>
            <a:rect l="l" t="t" r="r" b="b"/>
            <a:pathLst>
              <a:path w="10160" h="635">
                <a:moveTo>
                  <a:pt x="10160" y="0"/>
                </a:moveTo>
                <a:lnTo>
                  <a:pt x="0" y="0"/>
                </a:lnTo>
                <a:lnTo>
                  <a:pt x="10160" y="126"/>
                </a:lnTo>
                <a:close/>
              </a:path>
            </a:pathLst>
          </a:custGeom>
          <a:solidFill>
            <a:srgbClr val="510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3" name="bk object 1503"/>
          <p:cNvSpPr/>
          <p:nvPr/>
        </p:nvSpPr>
        <p:spPr>
          <a:xfrm>
            <a:off x="3148329" y="3003676"/>
            <a:ext cx="69850" cy="1270"/>
          </a:xfrm>
          <a:custGeom>
            <a:avLst/>
            <a:gdLst/>
            <a:ahLst/>
            <a:cxnLst/>
            <a:rect l="l" t="t" r="r" b="b"/>
            <a:pathLst>
              <a:path w="69850" h="1269">
                <a:moveTo>
                  <a:pt x="69850" y="0"/>
                </a:moveTo>
                <a:lnTo>
                  <a:pt x="0" y="0"/>
                </a:lnTo>
                <a:lnTo>
                  <a:pt x="0" y="1142"/>
                </a:lnTo>
                <a:lnTo>
                  <a:pt x="69850" y="1142"/>
                </a:lnTo>
                <a:lnTo>
                  <a:pt x="69850" y="0"/>
                </a:lnTo>
                <a:close/>
              </a:path>
            </a:pathLst>
          </a:custGeom>
          <a:solidFill>
            <a:srgbClr val="510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4" name="bk object 1504"/>
          <p:cNvSpPr/>
          <p:nvPr/>
        </p:nvSpPr>
        <p:spPr>
          <a:xfrm>
            <a:off x="3175000" y="3002279"/>
            <a:ext cx="1270" cy="1905"/>
          </a:xfrm>
          <a:custGeom>
            <a:avLst/>
            <a:gdLst/>
            <a:ahLst/>
            <a:cxnLst/>
            <a:rect l="l" t="t" r="r" b="b"/>
            <a:pathLst>
              <a:path w="1269" h="1905">
                <a:moveTo>
                  <a:pt x="1269" y="0"/>
                </a:moveTo>
                <a:lnTo>
                  <a:pt x="0" y="0"/>
                </a:lnTo>
                <a:lnTo>
                  <a:pt x="0" y="1397"/>
                </a:lnTo>
                <a:lnTo>
                  <a:pt x="1269" y="1397"/>
                </a:lnTo>
                <a:lnTo>
                  <a:pt x="1269" y="0"/>
                </a:lnTo>
                <a:close/>
              </a:path>
            </a:pathLst>
          </a:custGeom>
          <a:solidFill>
            <a:srgbClr val="510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5" name="bk object 1505"/>
          <p:cNvSpPr/>
          <p:nvPr/>
        </p:nvSpPr>
        <p:spPr>
          <a:xfrm>
            <a:off x="3081020" y="301434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520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6" name="bk object 1506"/>
          <p:cNvSpPr/>
          <p:nvPr/>
        </p:nvSpPr>
        <p:spPr>
          <a:xfrm>
            <a:off x="3290570" y="3013710"/>
            <a:ext cx="3810" cy="635"/>
          </a:xfrm>
          <a:custGeom>
            <a:avLst/>
            <a:gdLst/>
            <a:ahLst/>
            <a:cxnLst/>
            <a:rect l="l" t="t" r="r" b="b"/>
            <a:pathLst>
              <a:path w="3810" h="635">
                <a:moveTo>
                  <a:pt x="3809" y="0"/>
                </a:moveTo>
                <a:lnTo>
                  <a:pt x="0" y="0"/>
                </a:lnTo>
                <a:lnTo>
                  <a:pt x="0" y="127"/>
                </a:lnTo>
                <a:lnTo>
                  <a:pt x="3809" y="127"/>
                </a:lnTo>
                <a:lnTo>
                  <a:pt x="3809" y="0"/>
                </a:lnTo>
                <a:close/>
              </a:path>
            </a:pathLst>
          </a:custGeom>
          <a:solidFill>
            <a:srgbClr val="5204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7" name="bk object 1507"/>
          <p:cNvSpPr/>
          <p:nvPr/>
        </p:nvSpPr>
        <p:spPr>
          <a:xfrm>
            <a:off x="3087370" y="3013138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520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8" name="bk object 1508"/>
          <p:cNvSpPr/>
          <p:nvPr/>
        </p:nvSpPr>
        <p:spPr>
          <a:xfrm>
            <a:off x="3096260" y="3011804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770" y="0"/>
                </a:lnTo>
              </a:path>
            </a:pathLst>
          </a:custGeom>
          <a:ln w="3175">
            <a:solidFill>
              <a:srgbClr val="520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9" name="bk object 1509"/>
          <p:cNvSpPr/>
          <p:nvPr/>
        </p:nvSpPr>
        <p:spPr>
          <a:xfrm>
            <a:off x="3276600" y="3011170"/>
            <a:ext cx="11430" cy="635"/>
          </a:xfrm>
          <a:custGeom>
            <a:avLst/>
            <a:gdLst/>
            <a:ahLst/>
            <a:cxnLst/>
            <a:rect l="l" t="t" r="r" b="b"/>
            <a:pathLst>
              <a:path w="11429" h="635">
                <a:moveTo>
                  <a:pt x="11430" y="0"/>
                </a:moveTo>
                <a:lnTo>
                  <a:pt x="0" y="0"/>
                </a:lnTo>
                <a:lnTo>
                  <a:pt x="11430" y="126"/>
                </a:lnTo>
                <a:close/>
              </a:path>
            </a:pathLst>
          </a:custGeom>
          <a:solidFill>
            <a:srgbClr val="5204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0" name="bk object 1510"/>
          <p:cNvSpPr/>
          <p:nvPr/>
        </p:nvSpPr>
        <p:spPr>
          <a:xfrm>
            <a:off x="3100070" y="3010598"/>
            <a:ext cx="176530" cy="0"/>
          </a:xfrm>
          <a:custGeom>
            <a:avLst/>
            <a:gdLst/>
            <a:ahLst/>
            <a:cxnLst/>
            <a:rect l="l" t="t" r="r" b="b"/>
            <a:pathLst>
              <a:path w="176529">
                <a:moveTo>
                  <a:pt x="0" y="0"/>
                </a:moveTo>
                <a:lnTo>
                  <a:pt x="176530" y="0"/>
                </a:lnTo>
              </a:path>
            </a:pathLst>
          </a:custGeom>
          <a:ln w="3175">
            <a:solidFill>
              <a:srgbClr val="520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1" name="bk object 1511"/>
          <p:cNvSpPr/>
          <p:nvPr/>
        </p:nvSpPr>
        <p:spPr>
          <a:xfrm>
            <a:off x="3106420" y="3009328"/>
            <a:ext cx="161290" cy="0"/>
          </a:xfrm>
          <a:custGeom>
            <a:avLst/>
            <a:gdLst/>
            <a:ahLst/>
            <a:cxnLst/>
            <a:rect l="l" t="t" r="r" b="b"/>
            <a:pathLst>
              <a:path w="161289">
                <a:moveTo>
                  <a:pt x="0" y="0"/>
                </a:moveTo>
                <a:lnTo>
                  <a:pt x="161290" y="0"/>
                </a:lnTo>
              </a:path>
            </a:pathLst>
          </a:custGeom>
          <a:ln w="3175">
            <a:solidFill>
              <a:srgbClr val="520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2" name="bk object 1512"/>
          <p:cNvSpPr/>
          <p:nvPr/>
        </p:nvSpPr>
        <p:spPr>
          <a:xfrm>
            <a:off x="3055620" y="3021964"/>
            <a:ext cx="262890" cy="0"/>
          </a:xfrm>
          <a:custGeom>
            <a:avLst/>
            <a:gdLst/>
            <a:ahLst/>
            <a:cxnLst/>
            <a:rect l="l" t="t" r="r" b="b"/>
            <a:pathLst>
              <a:path w="262889">
                <a:moveTo>
                  <a:pt x="0" y="0"/>
                </a:moveTo>
                <a:lnTo>
                  <a:pt x="262890" y="0"/>
                </a:lnTo>
              </a:path>
            </a:pathLst>
          </a:custGeom>
          <a:ln w="3175">
            <a:solidFill>
              <a:srgbClr val="53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3" name="bk object 1513"/>
          <p:cNvSpPr/>
          <p:nvPr/>
        </p:nvSpPr>
        <p:spPr>
          <a:xfrm>
            <a:off x="3059429" y="3020695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540" y="0"/>
                </a:lnTo>
              </a:path>
            </a:pathLst>
          </a:custGeom>
          <a:ln w="3175">
            <a:solidFill>
              <a:srgbClr val="53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4" name="bk object 1514"/>
          <p:cNvSpPr/>
          <p:nvPr/>
        </p:nvSpPr>
        <p:spPr>
          <a:xfrm>
            <a:off x="3310890" y="3020060"/>
            <a:ext cx="5080" cy="635"/>
          </a:xfrm>
          <a:custGeom>
            <a:avLst/>
            <a:gdLst/>
            <a:ahLst/>
            <a:cxnLst/>
            <a:rect l="l" t="t" r="r" b="b"/>
            <a:pathLst>
              <a:path w="5079" h="635">
                <a:moveTo>
                  <a:pt x="5080" y="0"/>
                </a:moveTo>
                <a:lnTo>
                  <a:pt x="0" y="0"/>
                </a:lnTo>
                <a:lnTo>
                  <a:pt x="0" y="127"/>
                </a:lnTo>
                <a:lnTo>
                  <a:pt x="5080" y="127"/>
                </a:lnTo>
                <a:lnTo>
                  <a:pt x="5080" y="0"/>
                </a:lnTo>
                <a:close/>
              </a:path>
            </a:pathLst>
          </a:custGeom>
          <a:solidFill>
            <a:srgbClr val="530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5" name="bk object 1515"/>
          <p:cNvSpPr/>
          <p:nvPr/>
        </p:nvSpPr>
        <p:spPr>
          <a:xfrm>
            <a:off x="3063239" y="3019488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53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6" name="bk object 1516"/>
          <p:cNvSpPr/>
          <p:nvPr/>
        </p:nvSpPr>
        <p:spPr>
          <a:xfrm>
            <a:off x="3065779" y="3018154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299" y="0"/>
                </a:lnTo>
              </a:path>
            </a:pathLst>
          </a:custGeom>
          <a:ln w="3175">
            <a:solidFill>
              <a:srgbClr val="53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7" name="bk object 1517"/>
          <p:cNvSpPr/>
          <p:nvPr/>
        </p:nvSpPr>
        <p:spPr>
          <a:xfrm>
            <a:off x="3302000" y="3017520"/>
            <a:ext cx="5080" cy="635"/>
          </a:xfrm>
          <a:custGeom>
            <a:avLst/>
            <a:gdLst/>
            <a:ahLst/>
            <a:cxnLst/>
            <a:rect l="l" t="t" r="r" b="b"/>
            <a:pathLst>
              <a:path w="5079" h="635">
                <a:moveTo>
                  <a:pt x="5079" y="0"/>
                </a:moveTo>
                <a:lnTo>
                  <a:pt x="0" y="0"/>
                </a:lnTo>
                <a:lnTo>
                  <a:pt x="5079" y="126"/>
                </a:lnTo>
                <a:close/>
              </a:path>
            </a:pathLst>
          </a:custGeom>
          <a:solidFill>
            <a:srgbClr val="530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8" name="bk object 1518"/>
          <p:cNvSpPr/>
          <p:nvPr/>
        </p:nvSpPr>
        <p:spPr>
          <a:xfrm>
            <a:off x="3070860" y="3016948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53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9" name="bk object 1519"/>
          <p:cNvSpPr/>
          <p:nvPr/>
        </p:nvSpPr>
        <p:spPr>
          <a:xfrm>
            <a:off x="3074670" y="3015678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53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0" name="bk object 1520"/>
          <p:cNvSpPr/>
          <p:nvPr/>
        </p:nvSpPr>
        <p:spPr>
          <a:xfrm>
            <a:off x="3037839" y="3029648"/>
            <a:ext cx="295910" cy="0"/>
          </a:xfrm>
          <a:custGeom>
            <a:avLst/>
            <a:gdLst/>
            <a:ahLst/>
            <a:cxnLst/>
            <a:rect l="l" t="t" r="r" b="b"/>
            <a:pathLst>
              <a:path w="295910">
                <a:moveTo>
                  <a:pt x="0" y="0"/>
                </a:moveTo>
                <a:lnTo>
                  <a:pt x="295910" y="0"/>
                </a:lnTo>
              </a:path>
            </a:pathLst>
          </a:custGeom>
          <a:ln w="3175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1" name="bk object 1521"/>
          <p:cNvSpPr/>
          <p:nvPr/>
        </p:nvSpPr>
        <p:spPr>
          <a:xfrm>
            <a:off x="3040379" y="3028378"/>
            <a:ext cx="290830" cy="0"/>
          </a:xfrm>
          <a:custGeom>
            <a:avLst/>
            <a:gdLst/>
            <a:ahLst/>
            <a:cxnLst/>
            <a:rect l="l" t="t" r="r" b="b"/>
            <a:pathLst>
              <a:path w="290829">
                <a:moveTo>
                  <a:pt x="0" y="0"/>
                </a:moveTo>
                <a:lnTo>
                  <a:pt x="290830" y="0"/>
                </a:lnTo>
              </a:path>
            </a:pathLst>
          </a:custGeom>
          <a:ln w="3175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2" name="bk object 1522"/>
          <p:cNvSpPr/>
          <p:nvPr/>
        </p:nvSpPr>
        <p:spPr>
          <a:xfrm>
            <a:off x="3042920" y="3027045"/>
            <a:ext cx="285750" cy="0"/>
          </a:xfrm>
          <a:custGeom>
            <a:avLst/>
            <a:gdLst/>
            <a:ahLst/>
            <a:cxnLst/>
            <a:rect l="l" t="t" r="r" b="b"/>
            <a:pathLst>
              <a:path w="285750">
                <a:moveTo>
                  <a:pt x="0" y="0"/>
                </a:moveTo>
                <a:lnTo>
                  <a:pt x="285750" y="0"/>
                </a:lnTo>
              </a:path>
            </a:pathLst>
          </a:custGeom>
          <a:ln w="3175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3" name="bk object 1523"/>
          <p:cNvSpPr/>
          <p:nvPr/>
        </p:nvSpPr>
        <p:spPr>
          <a:xfrm>
            <a:off x="3327400" y="302641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0" y="127"/>
                </a:lnTo>
                <a:lnTo>
                  <a:pt x="1270" y="127"/>
                </a:lnTo>
                <a:lnTo>
                  <a:pt x="1270" y="0"/>
                </a:lnTo>
                <a:close/>
              </a:path>
            </a:pathLst>
          </a:custGeom>
          <a:solidFill>
            <a:srgbClr val="5407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4" name="bk object 1524"/>
          <p:cNvSpPr/>
          <p:nvPr/>
        </p:nvSpPr>
        <p:spPr>
          <a:xfrm>
            <a:off x="3046729" y="3025838"/>
            <a:ext cx="280670" cy="0"/>
          </a:xfrm>
          <a:custGeom>
            <a:avLst/>
            <a:gdLst/>
            <a:ahLst/>
            <a:cxnLst/>
            <a:rect l="l" t="t" r="r" b="b"/>
            <a:pathLst>
              <a:path w="280670">
                <a:moveTo>
                  <a:pt x="0" y="0"/>
                </a:moveTo>
                <a:lnTo>
                  <a:pt x="280669" y="0"/>
                </a:lnTo>
              </a:path>
            </a:pathLst>
          </a:custGeom>
          <a:ln w="3175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5" name="bk object 1525"/>
          <p:cNvSpPr/>
          <p:nvPr/>
        </p:nvSpPr>
        <p:spPr>
          <a:xfrm>
            <a:off x="3049270" y="3024504"/>
            <a:ext cx="274320" cy="0"/>
          </a:xfrm>
          <a:custGeom>
            <a:avLst/>
            <a:gdLst/>
            <a:ahLst/>
            <a:cxnLst/>
            <a:rect l="l" t="t" r="r" b="b"/>
            <a:pathLst>
              <a:path w="274320">
                <a:moveTo>
                  <a:pt x="0" y="0"/>
                </a:moveTo>
                <a:lnTo>
                  <a:pt x="274319" y="0"/>
                </a:lnTo>
              </a:path>
            </a:pathLst>
          </a:custGeom>
          <a:ln w="3175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6" name="bk object 1526"/>
          <p:cNvSpPr/>
          <p:nvPr/>
        </p:nvSpPr>
        <p:spPr>
          <a:xfrm>
            <a:off x="3321050" y="3023870"/>
            <a:ext cx="2540" cy="635"/>
          </a:xfrm>
          <a:custGeom>
            <a:avLst/>
            <a:gdLst/>
            <a:ahLst/>
            <a:cxnLst/>
            <a:rect l="l" t="t" r="r" b="b"/>
            <a:pathLst>
              <a:path w="2539" h="635">
                <a:moveTo>
                  <a:pt x="2539" y="0"/>
                </a:moveTo>
                <a:lnTo>
                  <a:pt x="0" y="0"/>
                </a:lnTo>
                <a:lnTo>
                  <a:pt x="2539" y="126"/>
                </a:lnTo>
                <a:close/>
              </a:path>
            </a:pathLst>
          </a:custGeom>
          <a:solidFill>
            <a:srgbClr val="5407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7" name="bk object 1527"/>
          <p:cNvSpPr/>
          <p:nvPr/>
        </p:nvSpPr>
        <p:spPr>
          <a:xfrm>
            <a:off x="3053079" y="3023298"/>
            <a:ext cx="267970" cy="0"/>
          </a:xfrm>
          <a:custGeom>
            <a:avLst/>
            <a:gdLst/>
            <a:ahLst/>
            <a:cxnLst/>
            <a:rect l="l" t="t" r="r" b="b"/>
            <a:pathLst>
              <a:path w="267970">
                <a:moveTo>
                  <a:pt x="0" y="0"/>
                </a:moveTo>
                <a:lnTo>
                  <a:pt x="267969" y="0"/>
                </a:lnTo>
              </a:path>
            </a:pathLst>
          </a:custGeom>
          <a:ln w="3175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8" name="bk object 1528"/>
          <p:cNvSpPr/>
          <p:nvPr/>
        </p:nvSpPr>
        <p:spPr>
          <a:xfrm>
            <a:off x="3055620" y="3022663"/>
            <a:ext cx="262890" cy="0"/>
          </a:xfrm>
          <a:custGeom>
            <a:avLst/>
            <a:gdLst/>
            <a:ahLst/>
            <a:cxnLst/>
            <a:rect l="l" t="t" r="r" b="b"/>
            <a:pathLst>
              <a:path w="262889">
                <a:moveTo>
                  <a:pt x="0" y="0"/>
                </a:moveTo>
                <a:lnTo>
                  <a:pt x="262890" y="0"/>
                </a:lnTo>
              </a:path>
            </a:pathLst>
          </a:custGeom>
          <a:ln w="3175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9" name="bk object 1529"/>
          <p:cNvSpPr/>
          <p:nvPr/>
        </p:nvSpPr>
        <p:spPr>
          <a:xfrm>
            <a:off x="3025139" y="3035998"/>
            <a:ext cx="320040" cy="0"/>
          </a:xfrm>
          <a:custGeom>
            <a:avLst/>
            <a:gdLst/>
            <a:ahLst/>
            <a:cxnLst/>
            <a:rect l="l" t="t" r="r" b="b"/>
            <a:pathLst>
              <a:path w="320039">
                <a:moveTo>
                  <a:pt x="0" y="0"/>
                </a:moveTo>
                <a:lnTo>
                  <a:pt x="320039" y="0"/>
                </a:lnTo>
              </a:path>
            </a:pathLst>
          </a:custGeom>
          <a:ln w="3175">
            <a:solidFill>
              <a:srgbClr val="560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0" name="bk object 1530"/>
          <p:cNvSpPr/>
          <p:nvPr/>
        </p:nvSpPr>
        <p:spPr>
          <a:xfrm>
            <a:off x="3026410" y="3034728"/>
            <a:ext cx="316230" cy="0"/>
          </a:xfrm>
          <a:custGeom>
            <a:avLst/>
            <a:gdLst/>
            <a:ahLst/>
            <a:cxnLst/>
            <a:rect l="l" t="t" r="r" b="b"/>
            <a:pathLst>
              <a:path w="316229">
                <a:moveTo>
                  <a:pt x="0" y="0"/>
                </a:moveTo>
                <a:lnTo>
                  <a:pt x="316229" y="0"/>
                </a:lnTo>
              </a:path>
            </a:pathLst>
          </a:custGeom>
          <a:ln w="3175">
            <a:solidFill>
              <a:srgbClr val="560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1" name="bk object 1531"/>
          <p:cNvSpPr/>
          <p:nvPr/>
        </p:nvSpPr>
        <p:spPr>
          <a:xfrm>
            <a:off x="3028950" y="3033395"/>
            <a:ext cx="312420" cy="0"/>
          </a:xfrm>
          <a:custGeom>
            <a:avLst/>
            <a:gdLst/>
            <a:ahLst/>
            <a:cxnLst/>
            <a:rect l="l" t="t" r="r" b="b"/>
            <a:pathLst>
              <a:path w="312420">
                <a:moveTo>
                  <a:pt x="0" y="0"/>
                </a:moveTo>
                <a:lnTo>
                  <a:pt x="312420" y="0"/>
                </a:lnTo>
              </a:path>
            </a:pathLst>
          </a:custGeom>
          <a:ln w="3175">
            <a:solidFill>
              <a:srgbClr val="560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2" name="bk object 1532"/>
          <p:cNvSpPr/>
          <p:nvPr/>
        </p:nvSpPr>
        <p:spPr>
          <a:xfrm>
            <a:off x="3340100" y="303276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0" y="127"/>
                </a:lnTo>
                <a:lnTo>
                  <a:pt x="1270" y="127"/>
                </a:lnTo>
                <a:lnTo>
                  <a:pt x="1270" y="0"/>
                </a:lnTo>
                <a:close/>
              </a:path>
            </a:pathLst>
          </a:custGeom>
          <a:solidFill>
            <a:srgbClr val="5608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3" name="bk object 1533"/>
          <p:cNvSpPr/>
          <p:nvPr/>
        </p:nvSpPr>
        <p:spPr>
          <a:xfrm>
            <a:off x="3031489" y="3032188"/>
            <a:ext cx="308610" cy="0"/>
          </a:xfrm>
          <a:custGeom>
            <a:avLst/>
            <a:gdLst/>
            <a:ahLst/>
            <a:cxnLst/>
            <a:rect l="l" t="t" r="r" b="b"/>
            <a:pathLst>
              <a:path w="308610">
                <a:moveTo>
                  <a:pt x="0" y="0"/>
                </a:moveTo>
                <a:lnTo>
                  <a:pt x="308610" y="0"/>
                </a:lnTo>
              </a:path>
            </a:pathLst>
          </a:custGeom>
          <a:ln w="3175">
            <a:solidFill>
              <a:srgbClr val="560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4" name="bk object 1534"/>
          <p:cNvSpPr/>
          <p:nvPr/>
        </p:nvSpPr>
        <p:spPr>
          <a:xfrm>
            <a:off x="3035300" y="3030854"/>
            <a:ext cx="300990" cy="0"/>
          </a:xfrm>
          <a:custGeom>
            <a:avLst/>
            <a:gdLst/>
            <a:ahLst/>
            <a:cxnLst/>
            <a:rect l="l" t="t" r="r" b="b"/>
            <a:pathLst>
              <a:path w="300989">
                <a:moveTo>
                  <a:pt x="0" y="0"/>
                </a:moveTo>
                <a:lnTo>
                  <a:pt x="300989" y="0"/>
                </a:lnTo>
              </a:path>
            </a:pathLst>
          </a:custGeom>
          <a:ln w="3175">
            <a:solidFill>
              <a:srgbClr val="560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5" name="bk object 1535"/>
          <p:cNvSpPr/>
          <p:nvPr/>
        </p:nvSpPr>
        <p:spPr>
          <a:xfrm>
            <a:off x="3333750" y="3030220"/>
            <a:ext cx="2540" cy="635"/>
          </a:xfrm>
          <a:custGeom>
            <a:avLst/>
            <a:gdLst/>
            <a:ahLst/>
            <a:cxnLst/>
            <a:rect l="l" t="t" r="r" b="b"/>
            <a:pathLst>
              <a:path w="2539" h="635">
                <a:moveTo>
                  <a:pt x="2539" y="0"/>
                </a:moveTo>
                <a:lnTo>
                  <a:pt x="0" y="0"/>
                </a:lnTo>
                <a:lnTo>
                  <a:pt x="2539" y="126"/>
                </a:lnTo>
                <a:close/>
              </a:path>
            </a:pathLst>
          </a:custGeom>
          <a:solidFill>
            <a:srgbClr val="5608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6" name="bk object 1536"/>
          <p:cNvSpPr/>
          <p:nvPr/>
        </p:nvSpPr>
        <p:spPr>
          <a:xfrm>
            <a:off x="3011170" y="3043554"/>
            <a:ext cx="344170" cy="0"/>
          </a:xfrm>
          <a:custGeom>
            <a:avLst/>
            <a:gdLst/>
            <a:ahLst/>
            <a:cxnLst/>
            <a:rect l="l" t="t" r="r" b="b"/>
            <a:pathLst>
              <a:path w="344170">
                <a:moveTo>
                  <a:pt x="0" y="0"/>
                </a:moveTo>
                <a:lnTo>
                  <a:pt x="344169" y="0"/>
                </a:lnTo>
              </a:path>
            </a:pathLst>
          </a:custGeom>
          <a:ln w="3175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7" name="bk object 1537"/>
          <p:cNvSpPr/>
          <p:nvPr/>
        </p:nvSpPr>
        <p:spPr>
          <a:xfrm>
            <a:off x="3352800" y="3042920"/>
            <a:ext cx="2540" cy="635"/>
          </a:xfrm>
          <a:custGeom>
            <a:avLst/>
            <a:gdLst/>
            <a:ahLst/>
            <a:cxnLst/>
            <a:rect l="l" t="t" r="r" b="b"/>
            <a:pathLst>
              <a:path w="2539" h="635">
                <a:moveTo>
                  <a:pt x="2539" y="0"/>
                </a:moveTo>
                <a:lnTo>
                  <a:pt x="0" y="0"/>
                </a:lnTo>
                <a:lnTo>
                  <a:pt x="2539" y="126"/>
                </a:lnTo>
                <a:close/>
              </a:path>
            </a:pathLst>
          </a:custGeom>
          <a:solidFill>
            <a:srgbClr val="570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8" name="bk object 1538"/>
          <p:cNvSpPr/>
          <p:nvPr/>
        </p:nvSpPr>
        <p:spPr>
          <a:xfrm>
            <a:off x="3012439" y="3042348"/>
            <a:ext cx="340360" cy="0"/>
          </a:xfrm>
          <a:custGeom>
            <a:avLst/>
            <a:gdLst/>
            <a:ahLst/>
            <a:cxnLst/>
            <a:rect l="l" t="t" r="r" b="b"/>
            <a:pathLst>
              <a:path w="340360">
                <a:moveTo>
                  <a:pt x="0" y="0"/>
                </a:moveTo>
                <a:lnTo>
                  <a:pt x="340360" y="0"/>
                </a:lnTo>
              </a:path>
            </a:pathLst>
          </a:custGeom>
          <a:ln w="3175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9" name="bk object 1539"/>
          <p:cNvSpPr/>
          <p:nvPr/>
        </p:nvSpPr>
        <p:spPr>
          <a:xfrm>
            <a:off x="3014979" y="3041078"/>
            <a:ext cx="336550" cy="0"/>
          </a:xfrm>
          <a:custGeom>
            <a:avLst/>
            <a:gdLst/>
            <a:ahLst/>
            <a:cxnLst/>
            <a:rect l="l" t="t" r="r" b="b"/>
            <a:pathLst>
              <a:path w="336550">
                <a:moveTo>
                  <a:pt x="0" y="0"/>
                </a:moveTo>
                <a:lnTo>
                  <a:pt x="336549" y="0"/>
                </a:lnTo>
              </a:path>
            </a:pathLst>
          </a:custGeom>
          <a:ln w="3175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0" name="bk object 1540"/>
          <p:cNvSpPr/>
          <p:nvPr/>
        </p:nvSpPr>
        <p:spPr>
          <a:xfrm>
            <a:off x="3016250" y="3039745"/>
            <a:ext cx="334010" cy="0"/>
          </a:xfrm>
          <a:custGeom>
            <a:avLst/>
            <a:gdLst/>
            <a:ahLst/>
            <a:cxnLst/>
            <a:rect l="l" t="t" r="r" b="b"/>
            <a:pathLst>
              <a:path w="334010">
                <a:moveTo>
                  <a:pt x="0" y="0"/>
                </a:moveTo>
                <a:lnTo>
                  <a:pt x="334010" y="0"/>
                </a:lnTo>
              </a:path>
            </a:pathLst>
          </a:custGeom>
          <a:ln w="3175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1" name="bk object 1541"/>
          <p:cNvSpPr/>
          <p:nvPr/>
        </p:nvSpPr>
        <p:spPr>
          <a:xfrm>
            <a:off x="3347720" y="3039110"/>
            <a:ext cx="2540" cy="635"/>
          </a:xfrm>
          <a:custGeom>
            <a:avLst/>
            <a:gdLst/>
            <a:ahLst/>
            <a:cxnLst/>
            <a:rect l="l" t="t" r="r" b="b"/>
            <a:pathLst>
              <a:path w="2539" h="635">
                <a:moveTo>
                  <a:pt x="2540" y="0"/>
                </a:moveTo>
                <a:lnTo>
                  <a:pt x="0" y="0"/>
                </a:lnTo>
                <a:lnTo>
                  <a:pt x="0" y="127"/>
                </a:lnTo>
                <a:lnTo>
                  <a:pt x="2540" y="127"/>
                </a:lnTo>
                <a:lnTo>
                  <a:pt x="2540" y="0"/>
                </a:lnTo>
                <a:close/>
              </a:path>
            </a:pathLst>
          </a:custGeom>
          <a:solidFill>
            <a:srgbClr val="570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2" name="bk object 1542"/>
          <p:cNvSpPr/>
          <p:nvPr/>
        </p:nvSpPr>
        <p:spPr>
          <a:xfrm>
            <a:off x="3018789" y="3038538"/>
            <a:ext cx="328930" cy="0"/>
          </a:xfrm>
          <a:custGeom>
            <a:avLst/>
            <a:gdLst/>
            <a:ahLst/>
            <a:cxnLst/>
            <a:rect l="l" t="t" r="r" b="b"/>
            <a:pathLst>
              <a:path w="328929">
                <a:moveTo>
                  <a:pt x="0" y="0"/>
                </a:moveTo>
                <a:lnTo>
                  <a:pt x="328929" y="0"/>
                </a:lnTo>
              </a:path>
            </a:pathLst>
          </a:custGeom>
          <a:ln w="3175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3" name="bk object 1543"/>
          <p:cNvSpPr/>
          <p:nvPr/>
        </p:nvSpPr>
        <p:spPr>
          <a:xfrm>
            <a:off x="3021329" y="3037204"/>
            <a:ext cx="325120" cy="0"/>
          </a:xfrm>
          <a:custGeom>
            <a:avLst/>
            <a:gdLst/>
            <a:ahLst/>
            <a:cxnLst/>
            <a:rect l="l" t="t" r="r" b="b"/>
            <a:pathLst>
              <a:path w="325120">
                <a:moveTo>
                  <a:pt x="0" y="0"/>
                </a:moveTo>
                <a:lnTo>
                  <a:pt x="325119" y="0"/>
                </a:lnTo>
              </a:path>
            </a:pathLst>
          </a:custGeom>
          <a:ln w="3175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4" name="bk object 1544"/>
          <p:cNvSpPr/>
          <p:nvPr/>
        </p:nvSpPr>
        <p:spPr>
          <a:xfrm>
            <a:off x="3345179" y="303657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1270" y="126"/>
                </a:lnTo>
                <a:close/>
              </a:path>
            </a:pathLst>
          </a:custGeom>
          <a:solidFill>
            <a:srgbClr val="570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5" name="bk object 1545"/>
          <p:cNvSpPr/>
          <p:nvPr/>
        </p:nvSpPr>
        <p:spPr>
          <a:xfrm>
            <a:off x="2998470" y="3051238"/>
            <a:ext cx="365760" cy="0"/>
          </a:xfrm>
          <a:custGeom>
            <a:avLst/>
            <a:gdLst/>
            <a:ahLst/>
            <a:cxnLst/>
            <a:rect l="l" t="t" r="r" b="b"/>
            <a:pathLst>
              <a:path w="365760">
                <a:moveTo>
                  <a:pt x="0" y="0"/>
                </a:moveTo>
                <a:lnTo>
                  <a:pt x="365759" y="0"/>
                </a:lnTo>
              </a:path>
            </a:pathLst>
          </a:custGeom>
          <a:ln w="3175">
            <a:solidFill>
              <a:srgbClr val="580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6" name="bk object 1546"/>
          <p:cNvSpPr/>
          <p:nvPr/>
        </p:nvSpPr>
        <p:spPr>
          <a:xfrm>
            <a:off x="3001010" y="3049904"/>
            <a:ext cx="361950" cy="0"/>
          </a:xfrm>
          <a:custGeom>
            <a:avLst/>
            <a:gdLst/>
            <a:ahLst/>
            <a:cxnLst/>
            <a:rect l="l" t="t" r="r" b="b"/>
            <a:pathLst>
              <a:path w="361950">
                <a:moveTo>
                  <a:pt x="0" y="0"/>
                </a:moveTo>
                <a:lnTo>
                  <a:pt x="361950" y="0"/>
                </a:lnTo>
              </a:path>
            </a:pathLst>
          </a:custGeom>
          <a:ln w="3175">
            <a:solidFill>
              <a:srgbClr val="580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7" name="bk object 1547"/>
          <p:cNvSpPr/>
          <p:nvPr/>
        </p:nvSpPr>
        <p:spPr>
          <a:xfrm>
            <a:off x="3361690" y="304927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1270" y="126"/>
                </a:lnTo>
                <a:close/>
              </a:path>
            </a:pathLst>
          </a:custGeom>
          <a:solidFill>
            <a:srgbClr val="580B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8" name="bk object 1548"/>
          <p:cNvSpPr/>
          <p:nvPr/>
        </p:nvSpPr>
        <p:spPr>
          <a:xfrm>
            <a:off x="3003550" y="3048698"/>
            <a:ext cx="358140" cy="0"/>
          </a:xfrm>
          <a:custGeom>
            <a:avLst/>
            <a:gdLst/>
            <a:ahLst/>
            <a:cxnLst/>
            <a:rect l="l" t="t" r="r" b="b"/>
            <a:pathLst>
              <a:path w="358139">
                <a:moveTo>
                  <a:pt x="0" y="0"/>
                </a:moveTo>
                <a:lnTo>
                  <a:pt x="358139" y="0"/>
                </a:lnTo>
              </a:path>
            </a:pathLst>
          </a:custGeom>
          <a:ln w="3175">
            <a:solidFill>
              <a:srgbClr val="580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9" name="bk object 1549"/>
          <p:cNvSpPr/>
          <p:nvPr/>
        </p:nvSpPr>
        <p:spPr>
          <a:xfrm>
            <a:off x="3006089" y="3047428"/>
            <a:ext cx="354330" cy="0"/>
          </a:xfrm>
          <a:custGeom>
            <a:avLst/>
            <a:gdLst/>
            <a:ahLst/>
            <a:cxnLst/>
            <a:rect l="l" t="t" r="r" b="b"/>
            <a:pathLst>
              <a:path w="354329">
                <a:moveTo>
                  <a:pt x="0" y="0"/>
                </a:moveTo>
                <a:lnTo>
                  <a:pt x="354329" y="0"/>
                </a:lnTo>
              </a:path>
            </a:pathLst>
          </a:custGeom>
          <a:ln w="3175">
            <a:solidFill>
              <a:srgbClr val="580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0" name="bk object 1550"/>
          <p:cNvSpPr/>
          <p:nvPr/>
        </p:nvSpPr>
        <p:spPr>
          <a:xfrm>
            <a:off x="3007360" y="3046095"/>
            <a:ext cx="350520" cy="0"/>
          </a:xfrm>
          <a:custGeom>
            <a:avLst/>
            <a:gdLst/>
            <a:ahLst/>
            <a:cxnLst/>
            <a:rect l="l" t="t" r="r" b="b"/>
            <a:pathLst>
              <a:path w="350520">
                <a:moveTo>
                  <a:pt x="0" y="0"/>
                </a:moveTo>
                <a:lnTo>
                  <a:pt x="350520" y="0"/>
                </a:lnTo>
              </a:path>
            </a:pathLst>
          </a:custGeom>
          <a:ln w="3175">
            <a:solidFill>
              <a:srgbClr val="580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1" name="bk object 1551"/>
          <p:cNvSpPr/>
          <p:nvPr/>
        </p:nvSpPr>
        <p:spPr>
          <a:xfrm>
            <a:off x="3356609" y="304546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0" y="127"/>
                </a:lnTo>
                <a:lnTo>
                  <a:pt x="1270" y="127"/>
                </a:lnTo>
                <a:lnTo>
                  <a:pt x="1270" y="0"/>
                </a:lnTo>
                <a:close/>
              </a:path>
            </a:pathLst>
          </a:custGeom>
          <a:solidFill>
            <a:srgbClr val="580B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2" name="bk object 1552"/>
          <p:cNvSpPr/>
          <p:nvPr/>
        </p:nvSpPr>
        <p:spPr>
          <a:xfrm>
            <a:off x="3009900" y="3044888"/>
            <a:ext cx="346710" cy="0"/>
          </a:xfrm>
          <a:custGeom>
            <a:avLst/>
            <a:gdLst/>
            <a:ahLst/>
            <a:cxnLst/>
            <a:rect l="l" t="t" r="r" b="b"/>
            <a:pathLst>
              <a:path w="346710">
                <a:moveTo>
                  <a:pt x="0" y="0"/>
                </a:moveTo>
                <a:lnTo>
                  <a:pt x="346710" y="0"/>
                </a:lnTo>
              </a:path>
            </a:pathLst>
          </a:custGeom>
          <a:ln w="3175">
            <a:solidFill>
              <a:srgbClr val="580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3" name="bk object 1553"/>
          <p:cNvSpPr/>
          <p:nvPr/>
        </p:nvSpPr>
        <p:spPr>
          <a:xfrm>
            <a:off x="3011170" y="3044253"/>
            <a:ext cx="344170" cy="0"/>
          </a:xfrm>
          <a:custGeom>
            <a:avLst/>
            <a:gdLst/>
            <a:ahLst/>
            <a:cxnLst/>
            <a:rect l="l" t="t" r="r" b="b"/>
            <a:pathLst>
              <a:path w="344170">
                <a:moveTo>
                  <a:pt x="0" y="0"/>
                </a:moveTo>
                <a:lnTo>
                  <a:pt x="344169" y="0"/>
                </a:lnTo>
              </a:path>
            </a:pathLst>
          </a:custGeom>
          <a:ln w="3175">
            <a:solidFill>
              <a:srgbClr val="580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4" name="bk object 1554"/>
          <p:cNvSpPr/>
          <p:nvPr/>
        </p:nvSpPr>
        <p:spPr>
          <a:xfrm>
            <a:off x="2990850" y="3057588"/>
            <a:ext cx="378460" cy="0"/>
          </a:xfrm>
          <a:custGeom>
            <a:avLst/>
            <a:gdLst/>
            <a:ahLst/>
            <a:cxnLst/>
            <a:rect l="l" t="t" r="r" b="b"/>
            <a:pathLst>
              <a:path w="378460">
                <a:moveTo>
                  <a:pt x="0" y="0"/>
                </a:moveTo>
                <a:lnTo>
                  <a:pt x="378460" y="0"/>
                </a:lnTo>
              </a:path>
            </a:pathLst>
          </a:custGeom>
          <a:ln w="3175">
            <a:solidFill>
              <a:srgbClr val="59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5" name="bk object 1555"/>
          <p:cNvSpPr/>
          <p:nvPr/>
        </p:nvSpPr>
        <p:spPr>
          <a:xfrm>
            <a:off x="2992120" y="3056254"/>
            <a:ext cx="375920" cy="0"/>
          </a:xfrm>
          <a:custGeom>
            <a:avLst/>
            <a:gdLst/>
            <a:ahLst/>
            <a:cxnLst/>
            <a:rect l="l" t="t" r="r" b="b"/>
            <a:pathLst>
              <a:path w="375920">
                <a:moveTo>
                  <a:pt x="0" y="0"/>
                </a:moveTo>
                <a:lnTo>
                  <a:pt x="375919" y="0"/>
                </a:lnTo>
              </a:path>
            </a:pathLst>
          </a:custGeom>
          <a:ln w="3175">
            <a:solidFill>
              <a:srgbClr val="59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6" name="bk object 1556"/>
          <p:cNvSpPr/>
          <p:nvPr/>
        </p:nvSpPr>
        <p:spPr>
          <a:xfrm>
            <a:off x="3366770" y="305562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69" y="0"/>
                </a:moveTo>
                <a:lnTo>
                  <a:pt x="0" y="0"/>
                </a:lnTo>
                <a:lnTo>
                  <a:pt x="1269" y="126"/>
                </a:lnTo>
                <a:close/>
              </a:path>
            </a:pathLst>
          </a:custGeom>
          <a:solidFill>
            <a:srgbClr val="590D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7" name="bk object 1557"/>
          <p:cNvSpPr/>
          <p:nvPr/>
        </p:nvSpPr>
        <p:spPr>
          <a:xfrm>
            <a:off x="2994660" y="3054985"/>
            <a:ext cx="372110" cy="0"/>
          </a:xfrm>
          <a:custGeom>
            <a:avLst/>
            <a:gdLst/>
            <a:ahLst/>
            <a:cxnLst/>
            <a:rect l="l" t="t" r="r" b="b"/>
            <a:pathLst>
              <a:path w="372110">
                <a:moveTo>
                  <a:pt x="0" y="0"/>
                </a:moveTo>
                <a:lnTo>
                  <a:pt x="372110" y="0"/>
                </a:lnTo>
              </a:path>
            </a:pathLst>
          </a:custGeom>
          <a:ln w="3175">
            <a:solidFill>
              <a:srgbClr val="59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8" name="bk object 1558"/>
          <p:cNvSpPr/>
          <p:nvPr/>
        </p:nvSpPr>
        <p:spPr>
          <a:xfrm>
            <a:off x="2995929" y="3053714"/>
            <a:ext cx="370840" cy="0"/>
          </a:xfrm>
          <a:custGeom>
            <a:avLst/>
            <a:gdLst/>
            <a:ahLst/>
            <a:cxnLst/>
            <a:rect l="l" t="t" r="r" b="b"/>
            <a:pathLst>
              <a:path w="370839">
                <a:moveTo>
                  <a:pt x="0" y="0"/>
                </a:moveTo>
                <a:lnTo>
                  <a:pt x="370840" y="0"/>
                </a:lnTo>
              </a:path>
            </a:pathLst>
          </a:custGeom>
          <a:ln w="3175">
            <a:solidFill>
              <a:srgbClr val="59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9" name="bk object 1559"/>
          <p:cNvSpPr/>
          <p:nvPr/>
        </p:nvSpPr>
        <p:spPr>
          <a:xfrm>
            <a:off x="2997200" y="3052445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300" y="0"/>
                </a:lnTo>
              </a:path>
            </a:pathLst>
          </a:custGeom>
          <a:ln w="3175">
            <a:solidFill>
              <a:srgbClr val="59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0" name="bk object 1560"/>
          <p:cNvSpPr/>
          <p:nvPr/>
        </p:nvSpPr>
        <p:spPr>
          <a:xfrm>
            <a:off x="3364229" y="305181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1270" y="126"/>
                </a:lnTo>
                <a:close/>
              </a:path>
            </a:pathLst>
          </a:custGeom>
          <a:solidFill>
            <a:srgbClr val="590D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1" name="bk object 1561"/>
          <p:cNvSpPr/>
          <p:nvPr/>
        </p:nvSpPr>
        <p:spPr>
          <a:xfrm>
            <a:off x="2981960" y="3065145"/>
            <a:ext cx="393700" cy="0"/>
          </a:xfrm>
          <a:custGeom>
            <a:avLst/>
            <a:gdLst/>
            <a:ahLst/>
            <a:cxnLst/>
            <a:rect l="l" t="t" r="r" b="b"/>
            <a:pathLst>
              <a:path w="393700">
                <a:moveTo>
                  <a:pt x="0" y="0"/>
                </a:moveTo>
                <a:lnTo>
                  <a:pt x="393700" y="0"/>
                </a:lnTo>
              </a:path>
            </a:pathLst>
          </a:custGeom>
          <a:ln w="3175">
            <a:solidFill>
              <a:srgbClr val="5B0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2" name="bk object 1562"/>
          <p:cNvSpPr/>
          <p:nvPr/>
        </p:nvSpPr>
        <p:spPr>
          <a:xfrm>
            <a:off x="3374390" y="306451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0" y="127"/>
                </a:lnTo>
                <a:lnTo>
                  <a:pt x="1270" y="127"/>
                </a:lnTo>
                <a:lnTo>
                  <a:pt x="1270" y="0"/>
                </a:lnTo>
                <a:close/>
              </a:path>
            </a:pathLst>
          </a:custGeom>
          <a:solidFill>
            <a:srgbClr val="5B0E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3" name="bk object 1563"/>
          <p:cNvSpPr/>
          <p:nvPr/>
        </p:nvSpPr>
        <p:spPr>
          <a:xfrm>
            <a:off x="2983229" y="3063938"/>
            <a:ext cx="391160" cy="0"/>
          </a:xfrm>
          <a:custGeom>
            <a:avLst/>
            <a:gdLst/>
            <a:ahLst/>
            <a:cxnLst/>
            <a:rect l="l" t="t" r="r" b="b"/>
            <a:pathLst>
              <a:path w="391160">
                <a:moveTo>
                  <a:pt x="0" y="0"/>
                </a:moveTo>
                <a:lnTo>
                  <a:pt x="391159" y="0"/>
                </a:lnTo>
              </a:path>
            </a:pathLst>
          </a:custGeom>
          <a:ln w="3175">
            <a:solidFill>
              <a:srgbClr val="5B0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4" name="bk object 1564"/>
          <p:cNvSpPr/>
          <p:nvPr/>
        </p:nvSpPr>
        <p:spPr>
          <a:xfrm>
            <a:off x="2985770" y="3062604"/>
            <a:ext cx="387350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350" y="0"/>
                </a:lnTo>
              </a:path>
            </a:pathLst>
          </a:custGeom>
          <a:ln w="3175">
            <a:solidFill>
              <a:srgbClr val="5B0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5" name="bk object 1565"/>
          <p:cNvSpPr/>
          <p:nvPr/>
        </p:nvSpPr>
        <p:spPr>
          <a:xfrm>
            <a:off x="2987039" y="3061398"/>
            <a:ext cx="386080" cy="0"/>
          </a:xfrm>
          <a:custGeom>
            <a:avLst/>
            <a:gdLst/>
            <a:ahLst/>
            <a:cxnLst/>
            <a:rect l="l" t="t" r="r" b="b"/>
            <a:pathLst>
              <a:path w="386079">
                <a:moveTo>
                  <a:pt x="0" y="0"/>
                </a:moveTo>
                <a:lnTo>
                  <a:pt x="386080" y="0"/>
                </a:lnTo>
              </a:path>
            </a:pathLst>
          </a:custGeom>
          <a:ln w="3175">
            <a:solidFill>
              <a:srgbClr val="5B0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6" name="bk object 1566"/>
          <p:cNvSpPr/>
          <p:nvPr/>
        </p:nvSpPr>
        <p:spPr>
          <a:xfrm>
            <a:off x="2988310" y="3060128"/>
            <a:ext cx="383540" cy="0"/>
          </a:xfrm>
          <a:custGeom>
            <a:avLst/>
            <a:gdLst/>
            <a:ahLst/>
            <a:cxnLst/>
            <a:rect l="l" t="t" r="r" b="b"/>
            <a:pathLst>
              <a:path w="383539">
                <a:moveTo>
                  <a:pt x="0" y="0"/>
                </a:moveTo>
                <a:lnTo>
                  <a:pt x="383539" y="0"/>
                </a:lnTo>
              </a:path>
            </a:pathLst>
          </a:custGeom>
          <a:ln w="3175">
            <a:solidFill>
              <a:srgbClr val="5B0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7" name="bk object 1567"/>
          <p:cNvSpPr/>
          <p:nvPr/>
        </p:nvSpPr>
        <p:spPr>
          <a:xfrm>
            <a:off x="2989579" y="3058795"/>
            <a:ext cx="381000" cy="0"/>
          </a:xfrm>
          <a:custGeom>
            <a:avLst/>
            <a:gdLst/>
            <a:ahLst/>
            <a:cxnLst/>
            <a:rect l="l" t="t" r="r" b="b"/>
            <a:pathLst>
              <a:path w="381000">
                <a:moveTo>
                  <a:pt x="0" y="0"/>
                </a:moveTo>
                <a:lnTo>
                  <a:pt x="380999" y="0"/>
                </a:lnTo>
              </a:path>
            </a:pathLst>
          </a:custGeom>
          <a:ln w="3175">
            <a:solidFill>
              <a:srgbClr val="5B0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8" name="bk object 1568"/>
          <p:cNvSpPr/>
          <p:nvPr/>
        </p:nvSpPr>
        <p:spPr>
          <a:xfrm>
            <a:off x="3369309" y="305816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69" y="0"/>
                </a:moveTo>
                <a:lnTo>
                  <a:pt x="0" y="0"/>
                </a:lnTo>
                <a:lnTo>
                  <a:pt x="1269" y="126"/>
                </a:lnTo>
                <a:close/>
              </a:path>
            </a:pathLst>
          </a:custGeom>
          <a:solidFill>
            <a:srgbClr val="5B0E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9" name="bk object 1569"/>
          <p:cNvSpPr/>
          <p:nvPr/>
        </p:nvSpPr>
        <p:spPr>
          <a:xfrm>
            <a:off x="2974339" y="3072764"/>
            <a:ext cx="406400" cy="0"/>
          </a:xfrm>
          <a:custGeom>
            <a:avLst/>
            <a:gdLst/>
            <a:ahLst/>
            <a:cxnLst/>
            <a:rect l="l" t="t" r="r" b="b"/>
            <a:pathLst>
              <a:path w="406400">
                <a:moveTo>
                  <a:pt x="0" y="0"/>
                </a:moveTo>
                <a:lnTo>
                  <a:pt x="406400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0" name="bk object 1570"/>
          <p:cNvSpPr/>
          <p:nvPr/>
        </p:nvSpPr>
        <p:spPr>
          <a:xfrm>
            <a:off x="2975610" y="3071495"/>
            <a:ext cx="405130" cy="0"/>
          </a:xfrm>
          <a:custGeom>
            <a:avLst/>
            <a:gdLst/>
            <a:ahLst/>
            <a:cxnLst/>
            <a:rect l="l" t="t" r="r" b="b"/>
            <a:pathLst>
              <a:path w="405129">
                <a:moveTo>
                  <a:pt x="0" y="0"/>
                </a:moveTo>
                <a:lnTo>
                  <a:pt x="405129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1" name="bk object 1571"/>
          <p:cNvSpPr/>
          <p:nvPr/>
        </p:nvSpPr>
        <p:spPr>
          <a:xfrm>
            <a:off x="3379470" y="307086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69" y="0"/>
                </a:moveTo>
                <a:lnTo>
                  <a:pt x="0" y="0"/>
                </a:lnTo>
                <a:lnTo>
                  <a:pt x="0" y="127"/>
                </a:lnTo>
                <a:lnTo>
                  <a:pt x="1269" y="127"/>
                </a:lnTo>
                <a:lnTo>
                  <a:pt x="1269" y="0"/>
                </a:lnTo>
                <a:close/>
              </a:path>
            </a:pathLst>
          </a:custGeom>
          <a:solidFill>
            <a:srgbClr val="5C10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2" name="bk object 1572"/>
          <p:cNvSpPr/>
          <p:nvPr/>
        </p:nvSpPr>
        <p:spPr>
          <a:xfrm>
            <a:off x="2976879" y="3070288"/>
            <a:ext cx="402590" cy="0"/>
          </a:xfrm>
          <a:custGeom>
            <a:avLst/>
            <a:gdLst/>
            <a:ahLst/>
            <a:cxnLst/>
            <a:rect l="l" t="t" r="r" b="b"/>
            <a:pathLst>
              <a:path w="402589">
                <a:moveTo>
                  <a:pt x="0" y="0"/>
                </a:moveTo>
                <a:lnTo>
                  <a:pt x="402590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3" name="bk object 1573"/>
          <p:cNvSpPr/>
          <p:nvPr/>
        </p:nvSpPr>
        <p:spPr>
          <a:xfrm>
            <a:off x="2978150" y="3068954"/>
            <a:ext cx="400050" cy="0"/>
          </a:xfrm>
          <a:custGeom>
            <a:avLst/>
            <a:gdLst/>
            <a:ahLst/>
            <a:cxnLst/>
            <a:rect l="l" t="t" r="r" b="b"/>
            <a:pathLst>
              <a:path w="400050">
                <a:moveTo>
                  <a:pt x="0" y="0"/>
                </a:moveTo>
                <a:lnTo>
                  <a:pt x="400050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4" name="bk object 1574"/>
          <p:cNvSpPr/>
          <p:nvPr/>
        </p:nvSpPr>
        <p:spPr>
          <a:xfrm>
            <a:off x="3376929" y="306832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1270" y="126"/>
                </a:lnTo>
                <a:close/>
              </a:path>
            </a:pathLst>
          </a:custGeom>
          <a:solidFill>
            <a:srgbClr val="5C10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5" name="bk object 1575"/>
          <p:cNvSpPr/>
          <p:nvPr/>
        </p:nvSpPr>
        <p:spPr>
          <a:xfrm>
            <a:off x="2979420" y="3067685"/>
            <a:ext cx="397510" cy="0"/>
          </a:xfrm>
          <a:custGeom>
            <a:avLst/>
            <a:gdLst/>
            <a:ahLst/>
            <a:cxnLst/>
            <a:rect l="l" t="t" r="r" b="b"/>
            <a:pathLst>
              <a:path w="397510">
                <a:moveTo>
                  <a:pt x="0" y="0"/>
                </a:moveTo>
                <a:lnTo>
                  <a:pt x="397509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6" name="bk object 1576"/>
          <p:cNvSpPr/>
          <p:nvPr/>
        </p:nvSpPr>
        <p:spPr>
          <a:xfrm>
            <a:off x="2980689" y="3066414"/>
            <a:ext cx="396240" cy="0"/>
          </a:xfrm>
          <a:custGeom>
            <a:avLst/>
            <a:gdLst/>
            <a:ahLst/>
            <a:cxnLst/>
            <a:rect l="l" t="t" r="r" b="b"/>
            <a:pathLst>
              <a:path w="396239">
                <a:moveTo>
                  <a:pt x="0" y="0"/>
                </a:moveTo>
                <a:lnTo>
                  <a:pt x="396239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7" name="bk object 1577"/>
          <p:cNvSpPr/>
          <p:nvPr/>
        </p:nvSpPr>
        <p:spPr>
          <a:xfrm>
            <a:off x="2967989" y="3079114"/>
            <a:ext cx="417830" cy="0"/>
          </a:xfrm>
          <a:custGeom>
            <a:avLst/>
            <a:gdLst/>
            <a:ahLst/>
            <a:cxnLst/>
            <a:rect l="l" t="t" r="r" b="b"/>
            <a:pathLst>
              <a:path w="417829">
                <a:moveTo>
                  <a:pt x="0" y="0"/>
                </a:moveTo>
                <a:lnTo>
                  <a:pt x="417829" y="0"/>
                </a:lnTo>
              </a:path>
            </a:pathLst>
          </a:custGeom>
          <a:ln w="3175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8" name="bk object 1578"/>
          <p:cNvSpPr/>
          <p:nvPr/>
        </p:nvSpPr>
        <p:spPr>
          <a:xfrm>
            <a:off x="2969260" y="3077845"/>
            <a:ext cx="415290" cy="0"/>
          </a:xfrm>
          <a:custGeom>
            <a:avLst/>
            <a:gdLst/>
            <a:ahLst/>
            <a:cxnLst/>
            <a:rect l="l" t="t" r="r" b="b"/>
            <a:pathLst>
              <a:path w="415289">
                <a:moveTo>
                  <a:pt x="0" y="0"/>
                </a:moveTo>
                <a:lnTo>
                  <a:pt x="415289" y="0"/>
                </a:lnTo>
              </a:path>
            </a:pathLst>
          </a:custGeom>
          <a:ln w="3175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9" name="bk object 1579"/>
          <p:cNvSpPr/>
          <p:nvPr/>
        </p:nvSpPr>
        <p:spPr>
          <a:xfrm>
            <a:off x="2970529" y="3076638"/>
            <a:ext cx="414020" cy="0"/>
          </a:xfrm>
          <a:custGeom>
            <a:avLst/>
            <a:gdLst/>
            <a:ahLst/>
            <a:cxnLst/>
            <a:rect l="l" t="t" r="r" b="b"/>
            <a:pathLst>
              <a:path w="414020">
                <a:moveTo>
                  <a:pt x="0" y="0"/>
                </a:moveTo>
                <a:lnTo>
                  <a:pt x="414019" y="0"/>
                </a:lnTo>
              </a:path>
            </a:pathLst>
          </a:custGeom>
          <a:ln w="3175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0" name="bk object 1580"/>
          <p:cNvSpPr/>
          <p:nvPr/>
        </p:nvSpPr>
        <p:spPr>
          <a:xfrm>
            <a:off x="2971800" y="3075304"/>
            <a:ext cx="411480" cy="0"/>
          </a:xfrm>
          <a:custGeom>
            <a:avLst/>
            <a:gdLst/>
            <a:ahLst/>
            <a:cxnLst/>
            <a:rect l="l" t="t" r="r" b="b"/>
            <a:pathLst>
              <a:path w="411479">
                <a:moveTo>
                  <a:pt x="0" y="0"/>
                </a:moveTo>
                <a:lnTo>
                  <a:pt x="411479" y="0"/>
                </a:lnTo>
              </a:path>
            </a:pathLst>
          </a:custGeom>
          <a:ln w="3175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1" name="bk object 1581"/>
          <p:cNvSpPr/>
          <p:nvPr/>
        </p:nvSpPr>
        <p:spPr>
          <a:xfrm>
            <a:off x="3382009" y="307467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69" y="0"/>
                </a:moveTo>
                <a:lnTo>
                  <a:pt x="0" y="0"/>
                </a:lnTo>
                <a:lnTo>
                  <a:pt x="1269" y="126"/>
                </a:lnTo>
                <a:close/>
              </a:path>
            </a:pathLst>
          </a:custGeom>
          <a:solidFill>
            <a:srgbClr val="5D1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2" name="bk object 1582"/>
          <p:cNvSpPr/>
          <p:nvPr/>
        </p:nvSpPr>
        <p:spPr>
          <a:xfrm>
            <a:off x="2973070" y="3074098"/>
            <a:ext cx="408940" cy="0"/>
          </a:xfrm>
          <a:custGeom>
            <a:avLst/>
            <a:gdLst/>
            <a:ahLst/>
            <a:cxnLst/>
            <a:rect l="l" t="t" r="r" b="b"/>
            <a:pathLst>
              <a:path w="408939">
                <a:moveTo>
                  <a:pt x="0" y="0"/>
                </a:moveTo>
                <a:lnTo>
                  <a:pt x="408940" y="0"/>
                </a:lnTo>
              </a:path>
            </a:pathLst>
          </a:custGeom>
          <a:ln w="3175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3" name="bk object 1583"/>
          <p:cNvSpPr/>
          <p:nvPr/>
        </p:nvSpPr>
        <p:spPr>
          <a:xfrm>
            <a:off x="2974339" y="3073463"/>
            <a:ext cx="406400" cy="0"/>
          </a:xfrm>
          <a:custGeom>
            <a:avLst/>
            <a:gdLst/>
            <a:ahLst/>
            <a:cxnLst/>
            <a:rect l="l" t="t" r="r" b="b"/>
            <a:pathLst>
              <a:path w="406400">
                <a:moveTo>
                  <a:pt x="0" y="0"/>
                </a:moveTo>
                <a:lnTo>
                  <a:pt x="406400" y="0"/>
                </a:lnTo>
              </a:path>
            </a:pathLst>
          </a:custGeom>
          <a:ln w="3175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4" name="bk object 1584"/>
          <p:cNvSpPr/>
          <p:nvPr/>
        </p:nvSpPr>
        <p:spPr>
          <a:xfrm>
            <a:off x="2960370" y="3086798"/>
            <a:ext cx="430530" cy="0"/>
          </a:xfrm>
          <a:custGeom>
            <a:avLst/>
            <a:gdLst/>
            <a:ahLst/>
            <a:cxnLst/>
            <a:rect l="l" t="t" r="r" b="b"/>
            <a:pathLst>
              <a:path w="430529">
                <a:moveTo>
                  <a:pt x="0" y="0"/>
                </a:moveTo>
                <a:lnTo>
                  <a:pt x="430530" y="0"/>
                </a:lnTo>
              </a:path>
            </a:pathLst>
          </a:custGeom>
          <a:ln w="3175">
            <a:solidFill>
              <a:srgbClr val="5E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5" name="bk object 1585"/>
          <p:cNvSpPr/>
          <p:nvPr/>
        </p:nvSpPr>
        <p:spPr>
          <a:xfrm>
            <a:off x="2961639" y="3085464"/>
            <a:ext cx="427990" cy="0"/>
          </a:xfrm>
          <a:custGeom>
            <a:avLst/>
            <a:gdLst/>
            <a:ahLst/>
            <a:cxnLst/>
            <a:rect l="l" t="t" r="r" b="b"/>
            <a:pathLst>
              <a:path w="427989">
                <a:moveTo>
                  <a:pt x="0" y="0"/>
                </a:moveTo>
                <a:lnTo>
                  <a:pt x="427989" y="0"/>
                </a:lnTo>
              </a:path>
            </a:pathLst>
          </a:custGeom>
          <a:ln w="3175">
            <a:solidFill>
              <a:srgbClr val="5E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6" name="bk object 1586"/>
          <p:cNvSpPr/>
          <p:nvPr/>
        </p:nvSpPr>
        <p:spPr>
          <a:xfrm>
            <a:off x="2962910" y="3084195"/>
            <a:ext cx="426720" cy="0"/>
          </a:xfrm>
          <a:custGeom>
            <a:avLst/>
            <a:gdLst/>
            <a:ahLst/>
            <a:cxnLst/>
            <a:rect l="l" t="t" r="r" b="b"/>
            <a:pathLst>
              <a:path w="426720">
                <a:moveTo>
                  <a:pt x="0" y="0"/>
                </a:moveTo>
                <a:lnTo>
                  <a:pt x="426720" y="0"/>
                </a:lnTo>
              </a:path>
            </a:pathLst>
          </a:custGeom>
          <a:ln w="3175">
            <a:solidFill>
              <a:srgbClr val="5E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7" name="bk object 1587"/>
          <p:cNvSpPr/>
          <p:nvPr/>
        </p:nvSpPr>
        <p:spPr>
          <a:xfrm>
            <a:off x="3388359" y="308356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0" y="127"/>
                </a:lnTo>
                <a:lnTo>
                  <a:pt x="1270" y="127"/>
                </a:lnTo>
                <a:lnTo>
                  <a:pt x="1270" y="0"/>
                </a:lnTo>
                <a:close/>
              </a:path>
            </a:pathLst>
          </a:custGeom>
          <a:solidFill>
            <a:srgbClr val="5E1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8" name="bk object 1588"/>
          <p:cNvSpPr/>
          <p:nvPr/>
        </p:nvSpPr>
        <p:spPr>
          <a:xfrm>
            <a:off x="2964179" y="3082988"/>
            <a:ext cx="424180" cy="0"/>
          </a:xfrm>
          <a:custGeom>
            <a:avLst/>
            <a:gdLst/>
            <a:ahLst/>
            <a:cxnLst/>
            <a:rect l="l" t="t" r="r" b="b"/>
            <a:pathLst>
              <a:path w="424179">
                <a:moveTo>
                  <a:pt x="0" y="0"/>
                </a:moveTo>
                <a:lnTo>
                  <a:pt x="424180" y="0"/>
                </a:lnTo>
              </a:path>
            </a:pathLst>
          </a:custGeom>
          <a:ln w="3175">
            <a:solidFill>
              <a:srgbClr val="5E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9" name="bk object 1589"/>
          <p:cNvSpPr/>
          <p:nvPr/>
        </p:nvSpPr>
        <p:spPr>
          <a:xfrm>
            <a:off x="2965450" y="3081654"/>
            <a:ext cx="421640" cy="0"/>
          </a:xfrm>
          <a:custGeom>
            <a:avLst/>
            <a:gdLst/>
            <a:ahLst/>
            <a:cxnLst/>
            <a:rect l="l" t="t" r="r" b="b"/>
            <a:pathLst>
              <a:path w="421639">
                <a:moveTo>
                  <a:pt x="0" y="0"/>
                </a:moveTo>
                <a:lnTo>
                  <a:pt x="421639" y="0"/>
                </a:lnTo>
              </a:path>
            </a:pathLst>
          </a:custGeom>
          <a:ln w="3175">
            <a:solidFill>
              <a:srgbClr val="5E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0" name="bk object 1590"/>
          <p:cNvSpPr/>
          <p:nvPr/>
        </p:nvSpPr>
        <p:spPr>
          <a:xfrm>
            <a:off x="2966720" y="3080448"/>
            <a:ext cx="420370" cy="0"/>
          </a:xfrm>
          <a:custGeom>
            <a:avLst/>
            <a:gdLst/>
            <a:ahLst/>
            <a:cxnLst/>
            <a:rect l="l" t="t" r="r" b="b"/>
            <a:pathLst>
              <a:path w="420370">
                <a:moveTo>
                  <a:pt x="0" y="0"/>
                </a:moveTo>
                <a:lnTo>
                  <a:pt x="420369" y="0"/>
                </a:lnTo>
              </a:path>
            </a:pathLst>
          </a:custGeom>
          <a:ln w="3175">
            <a:solidFill>
              <a:srgbClr val="5E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1" name="bk object 1591"/>
          <p:cNvSpPr/>
          <p:nvPr/>
        </p:nvSpPr>
        <p:spPr>
          <a:xfrm>
            <a:off x="2967989" y="3079813"/>
            <a:ext cx="417830" cy="0"/>
          </a:xfrm>
          <a:custGeom>
            <a:avLst/>
            <a:gdLst/>
            <a:ahLst/>
            <a:cxnLst/>
            <a:rect l="l" t="t" r="r" b="b"/>
            <a:pathLst>
              <a:path w="417829">
                <a:moveTo>
                  <a:pt x="0" y="0"/>
                </a:moveTo>
                <a:lnTo>
                  <a:pt x="417829" y="0"/>
                </a:lnTo>
              </a:path>
            </a:pathLst>
          </a:custGeom>
          <a:ln w="3175">
            <a:solidFill>
              <a:srgbClr val="5E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2" name="bk object 1592"/>
          <p:cNvSpPr/>
          <p:nvPr/>
        </p:nvSpPr>
        <p:spPr>
          <a:xfrm>
            <a:off x="2952750" y="3094418"/>
            <a:ext cx="441959" cy="0"/>
          </a:xfrm>
          <a:custGeom>
            <a:avLst/>
            <a:gdLst/>
            <a:ahLst/>
            <a:cxnLst/>
            <a:rect l="l" t="t" r="r" b="b"/>
            <a:pathLst>
              <a:path w="441960">
                <a:moveTo>
                  <a:pt x="0" y="0"/>
                </a:moveTo>
                <a:lnTo>
                  <a:pt x="441960" y="0"/>
                </a:lnTo>
              </a:path>
            </a:pathLst>
          </a:custGeom>
          <a:ln w="3175">
            <a:solidFill>
              <a:srgbClr val="601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3" name="bk object 1593"/>
          <p:cNvSpPr/>
          <p:nvPr/>
        </p:nvSpPr>
        <p:spPr>
          <a:xfrm>
            <a:off x="2954020" y="3093085"/>
            <a:ext cx="439420" cy="0"/>
          </a:xfrm>
          <a:custGeom>
            <a:avLst/>
            <a:gdLst/>
            <a:ahLst/>
            <a:cxnLst/>
            <a:rect l="l" t="t" r="r" b="b"/>
            <a:pathLst>
              <a:path w="439420">
                <a:moveTo>
                  <a:pt x="0" y="0"/>
                </a:moveTo>
                <a:lnTo>
                  <a:pt x="439419" y="0"/>
                </a:lnTo>
              </a:path>
            </a:pathLst>
          </a:custGeom>
          <a:ln w="3175">
            <a:solidFill>
              <a:srgbClr val="601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4" name="bk object 1594"/>
          <p:cNvSpPr/>
          <p:nvPr/>
        </p:nvSpPr>
        <p:spPr>
          <a:xfrm>
            <a:off x="2955289" y="3091814"/>
            <a:ext cx="438150" cy="0"/>
          </a:xfrm>
          <a:custGeom>
            <a:avLst/>
            <a:gdLst/>
            <a:ahLst/>
            <a:cxnLst/>
            <a:rect l="l" t="t" r="r" b="b"/>
            <a:pathLst>
              <a:path w="438150">
                <a:moveTo>
                  <a:pt x="0" y="0"/>
                </a:moveTo>
                <a:lnTo>
                  <a:pt x="438150" y="0"/>
                </a:lnTo>
              </a:path>
            </a:pathLst>
          </a:custGeom>
          <a:ln w="3175">
            <a:solidFill>
              <a:srgbClr val="601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5" name="bk object 1595"/>
          <p:cNvSpPr/>
          <p:nvPr/>
        </p:nvSpPr>
        <p:spPr>
          <a:xfrm>
            <a:off x="2956560" y="3090545"/>
            <a:ext cx="435609" cy="0"/>
          </a:xfrm>
          <a:custGeom>
            <a:avLst/>
            <a:gdLst/>
            <a:ahLst/>
            <a:cxnLst/>
            <a:rect l="l" t="t" r="r" b="b"/>
            <a:pathLst>
              <a:path w="435610">
                <a:moveTo>
                  <a:pt x="0" y="0"/>
                </a:moveTo>
                <a:lnTo>
                  <a:pt x="435610" y="0"/>
                </a:lnTo>
              </a:path>
            </a:pathLst>
          </a:custGeom>
          <a:ln w="3175">
            <a:solidFill>
              <a:srgbClr val="601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6" name="bk object 1596"/>
          <p:cNvSpPr/>
          <p:nvPr/>
        </p:nvSpPr>
        <p:spPr>
          <a:xfrm>
            <a:off x="2957829" y="3089338"/>
            <a:ext cx="434340" cy="0"/>
          </a:xfrm>
          <a:custGeom>
            <a:avLst/>
            <a:gdLst/>
            <a:ahLst/>
            <a:cxnLst/>
            <a:rect l="l" t="t" r="r" b="b"/>
            <a:pathLst>
              <a:path w="434339">
                <a:moveTo>
                  <a:pt x="0" y="0"/>
                </a:moveTo>
                <a:lnTo>
                  <a:pt x="434340" y="0"/>
                </a:lnTo>
              </a:path>
            </a:pathLst>
          </a:custGeom>
          <a:ln w="3175">
            <a:solidFill>
              <a:srgbClr val="601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7" name="bk object 1597"/>
          <p:cNvSpPr/>
          <p:nvPr/>
        </p:nvSpPr>
        <p:spPr>
          <a:xfrm>
            <a:off x="2959100" y="3088004"/>
            <a:ext cx="431800" cy="0"/>
          </a:xfrm>
          <a:custGeom>
            <a:avLst/>
            <a:gdLst/>
            <a:ahLst/>
            <a:cxnLst/>
            <a:rect l="l" t="t" r="r" b="b"/>
            <a:pathLst>
              <a:path w="431800">
                <a:moveTo>
                  <a:pt x="0" y="0"/>
                </a:moveTo>
                <a:lnTo>
                  <a:pt x="431800" y="0"/>
                </a:lnTo>
              </a:path>
            </a:pathLst>
          </a:custGeom>
          <a:ln w="3175">
            <a:solidFill>
              <a:srgbClr val="601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8" name="bk object 1598"/>
          <p:cNvSpPr/>
          <p:nvPr/>
        </p:nvSpPr>
        <p:spPr>
          <a:xfrm>
            <a:off x="2946400" y="3102038"/>
            <a:ext cx="452120" cy="0"/>
          </a:xfrm>
          <a:custGeom>
            <a:avLst/>
            <a:gdLst/>
            <a:ahLst/>
            <a:cxnLst/>
            <a:rect l="l" t="t" r="r" b="b"/>
            <a:pathLst>
              <a:path w="452120">
                <a:moveTo>
                  <a:pt x="0" y="0"/>
                </a:moveTo>
                <a:lnTo>
                  <a:pt x="452120" y="0"/>
                </a:lnTo>
              </a:path>
            </a:pathLst>
          </a:custGeom>
          <a:ln w="3175">
            <a:solidFill>
              <a:srgbClr val="611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9" name="bk object 1599"/>
          <p:cNvSpPr/>
          <p:nvPr/>
        </p:nvSpPr>
        <p:spPr>
          <a:xfrm>
            <a:off x="2947670" y="3100704"/>
            <a:ext cx="449580" cy="0"/>
          </a:xfrm>
          <a:custGeom>
            <a:avLst/>
            <a:gdLst/>
            <a:ahLst/>
            <a:cxnLst/>
            <a:rect l="l" t="t" r="r" b="b"/>
            <a:pathLst>
              <a:path w="449579">
                <a:moveTo>
                  <a:pt x="0" y="0"/>
                </a:moveTo>
                <a:lnTo>
                  <a:pt x="449580" y="0"/>
                </a:lnTo>
              </a:path>
            </a:pathLst>
          </a:custGeom>
          <a:ln w="3175">
            <a:solidFill>
              <a:srgbClr val="611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0" name="bk object 1600"/>
          <p:cNvSpPr/>
          <p:nvPr/>
        </p:nvSpPr>
        <p:spPr>
          <a:xfrm>
            <a:off x="2948939" y="3099498"/>
            <a:ext cx="448309" cy="0"/>
          </a:xfrm>
          <a:custGeom>
            <a:avLst/>
            <a:gdLst/>
            <a:ahLst/>
            <a:cxnLst/>
            <a:rect l="l" t="t" r="r" b="b"/>
            <a:pathLst>
              <a:path w="448310">
                <a:moveTo>
                  <a:pt x="0" y="0"/>
                </a:moveTo>
                <a:lnTo>
                  <a:pt x="448310" y="0"/>
                </a:lnTo>
              </a:path>
            </a:pathLst>
          </a:custGeom>
          <a:ln w="3175">
            <a:solidFill>
              <a:srgbClr val="611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1" name="bk object 1601"/>
          <p:cNvSpPr/>
          <p:nvPr/>
        </p:nvSpPr>
        <p:spPr>
          <a:xfrm>
            <a:off x="2950210" y="3098164"/>
            <a:ext cx="445770" cy="0"/>
          </a:xfrm>
          <a:custGeom>
            <a:avLst/>
            <a:gdLst/>
            <a:ahLst/>
            <a:cxnLst/>
            <a:rect l="l" t="t" r="r" b="b"/>
            <a:pathLst>
              <a:path w="445770">
                <a:moveTo>
                  <a:pt x="0" y="0"/>
                </a:moveTo>
                <a:lnTo>
                  <a:pt x="445770" y="0"/>
                </a:lnTo>
              </a:path>
            </a:pathLst>
          </a:custGeom>
          <a:ln w="3175">
            <a:solidFill>
              <a:srgbClr val="611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2" name="bk object 1602"/>
          <p:cNvSpPr/>
          <p:nvPr/>
        </p:nvSpPr>
        <p:spPr>
          <a:xfrm>
            <a:off x="2951479" y="3096895"/>
            <a:ext cx="444500" cy="0"/>
          </a:xfrm>
          <a:custGeom>
            <a:avLst/>
            <a:gdLst/>
            <a:ahLst/>
            <a:cxnLst/>
            <a:rect l="l" t="t" r="r" b="b"/>
            <a:pathLst>
              <a:path w="444500">
                <a:moveTo>
                  <a:pt x="0" y="0"/>
                </a:moveTo>
                <a:lnTo>
                  <a:pt x="444499" y="0"/>
                </a:lnTo>
              </a:path>
            </a:pathLst>
          </a:custGeom>
          <a:ln w="3175">
            <a:solidFill>
              <a:srgbClr val="611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3" name="bk object 1603"/>
          <p:cNvSpPr/>
          <p:nvPr/>
        </p:nvSpPr>
        <p:spPr>
          <a:xfrm>
            <a:off x="3394709" y="309626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69" y="0"/>
                </a:moveTo>
                <a:lnTo>
                  <a:pt x="0" y="0"/>
                </a:lnTo>
                <a:lnTo>
                  <a:pt x="0" y="127"/>
                </a:lnTo>
                <a:lnTo>
                  <a:pt x="1269" y="127"/>
                </a:lnTo>
                <a:lnTo>
                  <a:pt x="1269" y="0"/>
                </a:lnTo>
                <a:close/>
              </a:path>
            </a:pathLst>
          </a:custGeom>
          <a:solidFill>
            <a:srgbClr val="611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4" name="bk object 1604"/>
          <p:cNvSpPr/>
          <p:nvPr/>
        </p:nvSpPr>
        <p:spPr>
          <a:xfrm>
            <a:off x="2952750" y="3095625"/>
            <a:ext cx="441959" cy="0"/>
          </a:xfrm>
          <a:custGeom>
            <a:avLst/>
            <a:gdLst/>
            <a:ahLst/>
            <a:cxnLst/>
            <a:rect l="l" t="t" r="r" b="b"/>
            <a:pathLst>
              <a:path w="441960">
                <a:moveTo>
                  <a:pt x="0" y="0"/>
                </a:moveTo>
                <a:lnTo>
                  <a:pt x="441960" y="0"/>
                </a:lnTo>
              </a:path>
            </a:pathLst>
          </a:custGeom>
          <a:ln w="3175">
            <a:solidFill>
              <a:srgbClr val="611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5" name="bk object 1605"/>
          <p:cNvSpPr/>
          <p:nvPr/>
        </p:nvSpPr>
        <p:spPr>
          <a:xfrm>
            <a:off x="2941320" y="3108325"/>
            <a:ext cx="458470" cy="0"/>
          </a:xfrm>
          <a:custGeom>
            <a:avLst/>
            <a:gdLst/>
            <a:ahLst/>
            <a:cxnLst/>
            <a:rect l="l" t="t" r="r" b="b"/>
            <a:pathLst>
              <a:path w="458470">
                <a:moveTo>
                  <a:pt x="0" y="0"/>
                </a:moveTo>
                <a:lnTo>
                  <a:pt x="458469" y="0"/>
                </a:lnTo>
              </a:path>
            </a:pathLst>
          </a:custGeom>
          <a:ln w="3175">
            <a:solidFill>
              <a:srgbClr val="621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6" name="bk object 1606"/>
          <p:cNvSpPr/>
          <p:nvPr/>
        </p:nvSpPr>
        <p:spPr>
          <a:xfrm>
            <a:off x="2942589" y="3107054"/>
            <a:ext cx="457200" cy="0"/>
          </a:xfrm>
          <a:custGeom>
            <a:avLst/>
            <a:gdLst/>
            <a:ahLst/>
            <a:cxnLst/>
            <a:rect l="l" t="t" r="r" b="b"/>
            <a:pathLst>
              <a:path w="457200">
                <a:moveTo>
                  <a:pt x="0" y="0"/>
                </a:moveTo>
                <a:lnTo>
                  <a:pt x="457200" y="0"/>
                </a:lnTo>
              </a:path>
            </a:pathLst>
          </a:custGeom>
          <a:ln w="3175">
            <a:solidFill>
              <a:srgbClr val="621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7" name="bk object 1607"/>
          <p:cNvSpPr/>
          <p:nvPr/>
        </p:nvSpPr>
        <p:spPr>
          <a:xfrm>
            <a:off x="2943860" y="3105848"/>
            <a:ext cx="455930" cy="0"/>
          </a:xfrm>
          <a:custGeom>
            <a:avLst/>
            <a:gdLst/>
            <a:ahLst/>
            <a:cxnLst/>
            <a:rect l="l" t="t" r="r" b="b"/>
            <a:pathLst>
              <a:path w="455929">
                <a:moveTo>
                  <a:pt x="0" y="0"/>
                </a:moveTo>
                <a:lnTo>
                  <a:pt x="455929" y="0"/>
                </a:lnTo>
              </a:path>
            </a:pathLst>
          </a:custGeom>
          <a:ln w="3175">
            <a:solidFill>
              <a:srgbClr val="621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8" name="bk object 1608"/>
          <p:cNvSpPr/>
          <p:nvPr/>
        </p:nvSpPr>
        <p:spPr>
          <a:xfrm>
            <a:off x="2945129" y="3103879"/>
            <a:ext cx="453390" cy="0"/>
          </a:xfrm>
          <a:custGeom>
            <a:avLst/>
            <a:gdLst/>
            <a:ahLst/>
            <a:cxnLst/>
            <a:rect l="l" t="t" r="r" b="b"/>
            <a:pathLst>
              <a:path w="453389">
                <a:moveTo>
                  <a:pt x="0" y="0"/>
                </a:moveTo>
                <a:lnTo>
                  <a:pt x="453390" y="0"/>
                </a:lnTo>
              </a:path>
            </a:pathLst>
          </a:custGeom>
          <a:ln w="3175">
            <a:solidFill>
              <a:srgbClr val="621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9" name="bk object 1609"/>
          <p:cNvSpPr/>
          <p:nvPr/>
        </p:nvSpPr>
        <p:spPr>
          <a:xfrm>
            <a:off x="2936239" y="3115945"/>
            <a:ext cx="467359" cy="0"/>
          </a:xfrm>
          <a:custGeom>
            <a:avLst/>
            <a:gdLst/>
            <a:ahLst/>
            <a:cxnLst/>
            <a:rect l="l" t="t" r="r" b="b"/>
            <a:pathLst>
              <a:path w="467360">
                <a:moveTo>
                  <a:pt x="0" y="0"/>
                </a:moveTo>
                <a:lnTo>
                  <a:pt x="467360" y="0"/>
                </a:lnTo>
              </a:path>
            </a:pathLst>
          </a:custGeom>
          <a:ln w="3175">
            <a:solidFill>
              <a:srgbClr val="631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0" name="bk object 1610"/>
          <p:cNvSpPr/>
          <p:nvPr/>
        </p:nvSpPr>
        <p:spPr>
          <a:xfrm>
            <a:off x="2937510" y="3114675"/>
            <a:ext cx="466090" cy="0"/>
          </a:xfrm>
          <a:custGeom>
            <a:avLst/>
            <a:gdLst/>
            <a:ahLst/>
            <a:cxnLst/>
            <a:rect l="l" t="t" r="r" b="b"/>
            <a:pathLst>
              <a:path w="466089">
                <a:moveTo>
                  <a:pt x="0" y="0"/>
                </a:moveTo>
                <a:lnTo>
                  <a:pt x="466089" y="0"/>
                </a:lnTo>
              </a:path>
            </a:pathLst>
          </a:custGeom>
          <a:ln w="3175">
            <a:solidFill>
              <a:srgbClr val="631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1" name="bk object 1611"/>
          <p:cNvSpPr/>
          <p:nvPr/>
        </p:nvSpPr>
        <p:spPr>
          <a:xfrm>
            <a:off x="2937510" y="3113404"/>
            <a:ext cx="464820" cy="0"/>
          </a:xfrm>
          <a:custGeom>
            <a:avLst/>
            <a:gdLst/>
            <a:ahLst/>
            <a:cxnLst/>
            <a:rect l="l" t="t" r="r" b="b"/>
            <a:pathLst>
              <a:path w="464820">
                <a:moveTo>
                  <a:pt x="0" y="0"/>
                </a:moveTo>
                <a:lnTo>
                  <a:pt x="464820" y="0"/>
                </a:lnTo>
              </a:path>
            </a:pathLst>
          </a:custGeom>
          <a:ln w="3175">
            <a:solidFill>
              <a:srgbClr val="631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2" name="bk object 1612"/>
          <p:cNvSpPr/>
          <p:nvPr/>
        </p:nvSpPr>
        <p:spPr>
          <a:xfrm>
            <a:off x="2938779" y="3112198"/>
            <a:ext cx="463550" cy="0"/>
          </a:xfrm>
          <a:custGeom>
            <a:avLst/>
            <a:gdLst/>
            <a:ahLst/>
            <a:cxnLst/>
            <a:rect l="l" t="t" r="r" b="b"/>
            <a:pathLst>
              <a:path w="463550">
                <a:moveTo>
                  <a:pt x="0" y="0"/>
                </a:moveTo>
                <a:lnTo>
                  <a:pt x="463550" y="0"/>
                </a:lnTo>
              </a:path>
            </a:pathLst>
          </a:custGeom>
          <a:ln w="3175">
            <a:solidFill>
              <a:srgbClr val="631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3" name="bk object 1613"/>
          <p:cNvSpPr/>
          <p:nvPr/>
        </p:nvSpPr>
        <p:spPr>
          <a:xfrm>
            <a:off x="2940050" y="3110864"/>
            <a:ext cx="461009" cy="0"/>
          </a:xfrm>
          <a:custGeom>
            <a:avLst/>
            <a:gdLst/>
            <a:ahLst/>
            <a:cxnLst/>
            <a:rect l="l" t="t" r="r" b="b"/>
            <a:pathLst>
              <a:path w="461010">
                <a:moveTo>
                  <a:pt x="0" y="0"/>
                </a:moveTo>
                <a:lnTo>
                  <a:pt x="461010" y="0"/>
                </a:lnTo>
              </a:path>
            </a:pathLst>
          </a:custGeom>
          <a:ln w="3175">
            <a:solidFill>
              <a:srgbClr val="631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4" name="bk object 1614"/>
          <p:cNvSpPr/>
          <p:nvPr/>
        </p:nvSpPr>
        <p:spPr>
          <a:xfrm>
            <a:off x="2941320" y="3109595"/>
            <a:ext cx="459740" cy="0"/>
          </a:xfrm>
          <a:custGeom>
            <a:avLst/>
            <a:gdLst/>
            <a:ahLst/>
            <a:cxnLst/>
            <a:rect l="l" t="t" r="r" b="b"/>
            <a:pathLst>
              <a:path w="459739">
                <a:moveTo>
                  <a:pt x="0" y="0"/>
                </a:moveTo>
                <a:lnTo>
                  <a:pt x="459740" y="0"/>
                </a:lnTo>
              </a:path>
            </a:pathLst>
          </a:custGeom>
          <a:ln w="3175">
            <a:solidFill>
              <a:srgbClr val="631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5" name="bk object 1615"/>
          <p:cNvSpPr/>
          <p:nvPr/>
        </p:nvSpPr>
        <p:spPr>
          <a:xfrm>
            <a:off x="2931160" y="3122929"/>
            <a:ext cx="474980" cy="0"/>
          </a:xfrm>
          <a:custGeom>
            <a:avLst/>
            <a:gdLst/>
            <a:ahLst/>
            <a:cxnLst/>
            <a:rect l="l" t="t" r="r" b="b"/>
            <a:pathLst>
              <a:path w="474979">
                <a:moveTo>
                  <a:pt x="0" y="0"/>
                </a:moveTo>
                <a:lnTo>
                  <a:pt x="474979" y="0"/>
                </a:lnTo>
              </a:path>
            </a:pathLst>
          </a:custGeom>
          <a:ln w="3175">
            <a:solidFill>
              <a:srgbClr val="661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6" name="bk object 1616"/>
          <p:cNvSpPr/>
          <p:nvPr/>
        </p:nvSpPr>
        <p:spPr>
          <a:xfrm>
            <a:off x="2932429" y="3121025"/>
            <a:ext cx="473709" cy="0"/>
          </a:xfrm>
          <a:custGeom>
            <a:avLst/>
            <a:gdLst/>
            <a:ahLst/>
            <a:cxnLst/>
            <a:rect l="l" t="t" r="r" b="b"/>
            <a:pathLst>
              <a:path w="473710">
                <a:moveTo>
                  <a:pt x="0" y="0"/>
                </a:moveTo>
                <a:lnTo>
                  <a:pt x="473709" y="0"/>
                </a:lnTo>
              </a:path>
            </a:pathLst>
          </a:custGeom>
          <a:ln w="3175">
            <a:solidFill>
              <a:srgbClr val="661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7" name="bk object 1617"/>
          <p:cNvSpPr/>
          <p:nvPr/>
        </p:nvSpPr>
        <p:spPr>
          <a:xfrm>
            <a:off x="2933700" y="3119754"/>
            <a:ext cx="471170" cy="0"/>
          </a:xfrm>
          <a:custGeom>
            <a:avLst/>
            <a:gdLst/>
            <a:ahLst/>
            <a:cxnLst/>
            <a:rect l="l" t="t" r="r" b="b"/>
            <a:pathLst>
              <a:path w="471170">
                <a:moveTo>
                  <a:pt x="0" y="0"/>
                </a:moveTo>
                <a:lnTo>
                  <a:pt x="471170" y="0"/>
                </a:lnTo>
              </a:path>
            </a:pathLst>
          </a:custGeom>
          <a:ln w="3175">
            <a:solidFill>
              <a:srgbClr val="661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8" name="bk object 1618"/>
          <p:cNvSpPr/>
          <p:nvPr/>
        </p:nvSpPr>
        <p:spPr>
          <a:xfrm>
            <a:off x="2934970" y="3117850"/>
            <a:ext cx="469900" cy="0"/>
          </a:xfrm>
          <a:custGeom>
            <a:avLst/>
            <a:gdLst/>
            <a:ahLst/>
            <a:cxnLst/>
            <a:rect l="l" t="t" r="r" b="b"/>
            <a:pathLst>
              <a:path w="469900">
                <a:moveTo>
                  <a:pt x="0" y="0"/>
                </a:moveTo>
                <a:lnTo>
                  <a:pt x="469900" y="0"/>
                </a:lnTo>
              </a:path>
            </a:pathLst>
          </a:custGeom>
          <a:ln w="3175">
            <a:solidFill>
              <a:srgbClr val="661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9" name="bk object 1619"/>
          <p:cNvSpPr/>
          <p:nvPr/>
        </p:nvSpPr>
        <p:spPr>
          <a:xfrm>
            <a:off x="2927350" y="3128645"/>
            <a:ext cx="481330" cy="0"/>
          </a:xfrm>
          <a:custGeom>
            <a:avLst/>
            <a:gdLst/>
            <a:ahLst/>
            <a:cxnLst/>
            <a:rect l="l" t="t" r="r" b="b"/>
            <a:pathLst>
              <a:path w="481329">
                <a:moveTo>
                  <a:pt x="0" y="0"/>
                </a:moveTo>
                <a:lnTo>
                  <a:pt x="481329" y="0"/>
                </a:lnTo>
              </a:path>
            </a:pathLst>
          </a:custGeom>
          <a:ln w="3175">
            <a:solidFill>
              <a:srgbClr val="661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0" name="bk object 1620"/>
          <p:cNvSpPr/>
          <p:nvPr/>
        </p:nvSpPr>
        <p:spPr>
          <a:xfrm>
            <a:off x="2928620" y="3126739"/>
            <a:ext cx="478790" cy="0"/>
          </a:xfrm>
          <a:custGeom>
            <a:avLst/>
            <a:gdLst/>
            <a:ahLst/>
            <a:cxnLst/>
            <a:rect l="l" t="t" r="r" b="b"/>
            <a:pathLst>
              <a:path w="478789">
                <a:moveTo>
                  <a:pt x="0" y="0"/>
                </a:moveTo>
                <a:lnTo>
                  <a:pt x="478790" y="0"/>
                </a:lnTo>
              </a:path>
            </a:pathLst>
          </a:custGeom>
          <a:ln w="3175">
            <a:solidFill>
              <a:srgbClr val="661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1" name="bk object 1621"/>
          <p:cNvSpPr/>
          <p:nvPr/>
        </p:nvSpPr>
        <p:spPr>
          <a:xfrm>
            <a:off x="2929889" y="3124835"/>
            <a:ext cx="477520" cy="0"/>
          </a:xfrm>
          <a:custGeom>
            <a:avLst/>
            <a:gdLst/>
            <a:ahLst/>
            <a:cxnLst/>
            <a:rect l="l" t="t" r="r" b="b"/>
            <a:pathLst>
              <a:path w="477520">
                <a:moveTo>
                  <a:pt x="0" y="0"/>
                </a:moveTo>
                <a:lnTo>
                  <a:pt x="477520" y="0"/>
                </a:lnTo>
              </a:path>
            </a:pathLst>
          </a:custGeom>
          <a:ln w="3175">
            <a:solidFill>
              <a:srgbClr val="661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2" name="bk object 1622"/>
          <p:cNvSpPr/>
          <p:nvPr/>
        </p:nvSpPr>
        <p:spPr>
          <a:xfrm>
            <a:off x="2926079" y="3129914"/>
            <a:ext cx="482600" cy="0"/>
          </a:xfrm>
          <a:custGeom>
            <a:avLst/>
            <a:gdLst/>
            <a:ahLst/>
            <a:cxnLst/>
            <a:rect l="l" t="t" r="r" b="b"/>
            <a:pathLst>
              <a:path w="482600">
                <a:moveTo>
                  <a:pt x="0" y="0"/>
                </a:moveTo>
                <a:lnTo>
                  <a:pt x="482599" y="0"/>
                </a:lnTo>
              </a:path>
            </a:pathLst>
          </a:custGeom>
          <a:ln w="3175">
            <a:solidFill>
              <a:srgbClr val="661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3" name="bk object 1623"/>
          <p:cNvSpPr/>
          <p:nvPr/>
        </p:nvSpPr>
        <p:spPr>
          <a:xfrm>
            <a:off x="2921000" y="3137535"/>
            <a:ext cx="490220" cy="0"/>
          </a:xfrm>
          <a:custGeom>
            <a:avLst/>
            <a:gdLst/>
            <a:ahLst/>
            <a:cxnLst/>
            <a:rect l="l" t="t" r="r" b="b"/>
            <a:pathLst>
              <a:path w="490220">
                <a:moveTo>
                  <a:pt x="0" y="0"/>
                </a:moveTo>
                <a:lnTo>
                  <a:pt x="490220" y="0"/>
                </a:lnTo>
              </a:path>
            </a:pathLst>
          </a:custGeom>
          <a:ln w="3175">
            <a:solidFill>
              <a:srgbClr val="671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4" name="bk object 1624"/>
          <p:cNvSpPr/>
          <p:nvPr/>
        </p:nvSpPr>
        <p:spPr>
          <a:xfrm>
            <a:off x="2922270" y="3135629"/>
            <a:ext cx="487680" cy="0"/>
          </a:xfrm>
          <a:custGeom>
            <a:avLst/>
            <a:gdLst/>
            <a:ahLst/>
            <a:cxnLst/>
            <a:rect l="l" t="t" r="r" b="b"/>
            <a:pathLst>
              <a:path w="487679">
                <a:moveTo>
                  <a:pt x="0" y="0"/>
                </a:moveTo>
                <a:lnTo>
                  <a:pt x="487680" y="0"/>
                </a:lnTo>
              </a:path>
            </a:pathLst>
          </a:custGeom>
          <a:ln w="3175">
            <a:solidFill>
              <a:srgbClr val="671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5" name="bk object 1625"/>
          <p:cNvSpPr/>
          <p:nvPr/>
        </p:nvSpPr>
        <p:spPr>
          <a:xfrm>
            <a:off x="2923539" y="3133725"/>
            <a:ext cx="486409" cy="0"/>
          </a:xfrm>
          <a:custGeom>
            <a:avLst/>
            <a:gdLst/>
            <a:ahLst/>
            <a:cxnLst/>
            <a:rect l="l" t="t" r="r" b="b"/>
            <a:pathLst>
              <a:path w="486410">
                <a:moveTo>
                  <a:pt x="0" y="0"/>
                </a:moveTo>
                <a:lnTo>
                  <a:pt x="486410" y="0"/>
                </a:lnTo>
              </a:path>
            </a:pathLst>
          </a:custGeom>
          <a:ln w="3175">
            <a:solidFill>
              <a:srgbClr val="671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6" name="bk object 1626"/>
          <p:cNvSpPr/>
          <p:nvPr/>
        </p:nvSpPr>
        <p:spPr>
          <a:xfrm>
            <a:off x="2924810" y="3132454"/>
            <a:ext cx="485140" cy="0"/>
          </a:xfrm>
          <a:custGeom>
            <a:avLst/>
            <a:gdLst/>
            <a:ahLst/>
            <a:cxnLst/>
            <a:rect l="l" t="t" r="r" b="b"/>
            <a:pathLst>
              <a:path w="485139">
                <a:moveTo>
                  <a:pt x="0" y="0"/>
                </a:moveTo>
                <a:lnTo>
                  <a:pt x="485139" y="0"/>
                </a:lnTo>
              </a:path>
            </a:pathLst>
          </a:custGeom>
          <a:ln w="3175">
            <a:solidFill>
              <a:srgbClr val="671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7" name="bk object 1627"/>
          <p:cNvSpPr/>
          <p:nvPr/>
        </p:nvSpPr>
        <p:spPr>
          <a:xfrm>
            <a:off x="2926079" y="3131185"/>
            <a:ext cx="482600" cy="0"/>
          </a:xfrm>
          <a:custGeom>
            <a:avLst/>
            <a:gdLst/>
            <a:ahLst/>
            <a:cxnLst/>
            <a:rect l="l" t="t" r="r" b="b"/>
            <a:pathLst>
              <a:path w="482600">
                <a:moveTo>
                  <a:pt x="0" y="0"/>
                </a:moveTo>
                <a:lnTo>
                  <a:pt x="482599" y="0"/>
                </a:lnTo>
              </a:path>
            </a:pathLst>
          </a:custGeom>
          <a:ln w="3175">
            <a:solidFill>
              <a:srgbClr val="671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8" name="bk object 1628"/>
          <p:cNvSpPr/>
          <p:nvPr/>
        </p:nvSpPr>
        <p:spPr>
          <a:xfrm>
            <a:off x="2915920" y="3145154"/>
            <a:ext cx="496570" cy="0"/>
          </a:xfrm>
          <a:custGeom>
            <a:avLst/>
            <a:gdLst/>
            <a:ahLst/>
            <a:cxnLst/>
            <a:rect l="l" t="t" r="r" b="b"/>
            <a:pathLst>
              <a:path w="496570">
                <a:moveTo>
                  <a:pt x="0" y="0"/>
                </a:moveTo>
                <a:lnTo>
                  <a:pt x="496569" y="0"/>
                </a:lnTo>
              </a:path>
            </a:pathLst>
          </a:custGeom>
          <a:ln w="3175">
            <a:solidFill>
              <a:srgbClr val="681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9" name="bk object 1629"/>
          <p:cNvSpPr/>
          <p:nvPr/>
        </p:nvSpPr>
        <p:spPr>
          <a:xfrm>
            <a:off x="2917189" y="3143885"/>
            <a:ext cx="495300" cy="0"/>
          </a:xfrm>
          <a:custGeom>
            <a:avLst/>
            <a:gdLst/>
            <a:ahLst/>
            <a:cxnLst/>
            <a:rect l="l" t="t" r="r" b="b"/>
            <a:pathLst>
              <a:path w="495300">
                <a:moveTo>
                  <a:pt x="0" y="0"/>
                </a:moveTo>
                <a:lnTo>
                  <a:pt x="495300" y="0"/>
                </a:lnTo>
              </a:path>
            </a:pathLst>
          </a:custGeom>
          <a:ln w="3175">
            <a:solidFill>
              <a:srgbClr val="681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0" name="bk object 1630"/>
          <p:cNvSpPr/>
          <p:nvPr/>
        </p:nvSpPr>
        <p:spPr>
          <a:xfrm>
            <a:off x="2918460" y="3142614"/>
            <a:ext cx="494030" cy="0"/>
          </a:xfrm>
          <a:custGeom>
            <a:avLst/>
            <a:gdLst/>
            <a:ahLst/>
            <a:cxnLst/>
            <a:rect l="l" t="t" r="r" b="b"/>
            <a:pathLst>
              <a:path w="494029">
                <a:moveTo>
                  <a:pt x="0" y="0"/>
                </a:moveTo>
                <a:lnTo>
                  <a:pt x="494029" y="0"/>
                </a:lnTo>
              </a:path>
            </a:pathLst>
          </a:custGeom>
          <a:ln w="3175">
            <a:solidFill>
              <a:srgbClr val="681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1" name="bk object 1631"/>
          <p:cNvSpPr/>
          <p:nvPr/>
        </p:nvSpPr>
        <p:spPr>
          <a:xfrm>
            <a:off x="2918460" y="3141345"/>
            <a:ext cx="492759" cy="0"/>
          </a:xfrm>
          <a:custGeom>
            <a:avLst/>
            <a:gdLst/>
            <a:ahLst/>
            <a:cxnLst/>
            <a:rect l="l" t="t" r="r" b="b"/>
            <a:pathLst>
              <a:path w="492760">
                <a:moveTo>
                  <a:pt x="0" y="0"/>
                </a:moveTo>
                <a:lnTo>
                  <a:pt x="492760" y="0"/>
                </a:lnTo>
              </a:path>
            </a:pathLst>
          </a:custGeom>
          <a:ln w="3175">
            <a:solidFill>
              <a:srgbClr val="681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2" name="bk object 1632"/>
          <p:cNvSpPr/>
          <p:nvPr/>
        </p:nvSpPr>
        <p:spPr>
          <a:xfrm>
            <a:off x="2919729" y="3139439"/>
            <a:ext cx="491490" cy="0"/>
          </a:xfrm>
          <a:custGeom>
            <a:avLst/>
            <a:gdLst/>
            <a:ahLst/>
            <a:cxnLst/>
            <a:rect l="l" t="t" r="r" b="b"/>
            <a:pathLst>
              <a:path w="491489">
                <a:moveTo>
                  <a:pt x="0" y="0"/>
                </a:moveTo>
                <a:lnTo>
                  <a:pt x="491490" y="0"/>
                </a:lnTo>
              </a:path>
            </a:pathLst>
          </a:custGeom>
          <a:ln w="3175">
            <a:solidFill>
              <a:srgbClr val="681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3" name="bk object 1633"/>
          <p:cNvSpPr/>
          <p:nvPr/>
        </p:nvSpPr>
        <p:spPr>
          <a:xfrm>
            <a:off x="2912110" y="3151504"/>
            <a:ext cx="502920" cy="0"/>
          </a:xfrm>
          <a:custGeom>
            <a:avLst/>
            <a:gdLst/>
            <a:ahLst/>
            <a:cxnLst/>
            <a:rect l="l" t="t" r="r" b="b"/>
            <a:pathLst>
              <a:path w="502920">
                <a:moveTo>
                  <a:pt x="0" y="0"/>
                </a:moveTo>
                <a:lnTo>
                  <a:pt x="502920" y="0"/>
                </a:lnTo>
              </a:path>
            </a:pathLst>
          </a:custGeom>
          <a:ln w="3175">
            <a:solidFill>
              <a:srgbClr val="6A2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4" name="bk object 1634"/>
          <p:cNvSpPr/>
          <p:nvPr/>
        </p:nvSpPr>
        <p:spPr>
          <a:xfrm>
            <a:off x="2913379" y="3150235"/>
            <a:ext cx="500380" cy="0"/>
          </a:xfrm>
          <a:custGeom>
            <a:avLst/>
            <a:gdLst/>
            <a:ahLst/>
            <a:cxnLst/>
            <a:rect l="l" t="t" r="r" b="b"/>
            <a:pathLst>
              <a:path w="500379">
                <a:moveTo>
                  <a:pt x="0" y="0"/>
                </a:moveTo>
                <a:lnTo>
                  <a:pt x="500380" y="0"/>
                </a:lnTo>
              </a:path>
            </a:pathLst>
          </a:custGeom>
          <a:ln w="3175">
            <a:solidFill>
              <a:srgbClr val="6A2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5" name="bk object 1635"/>
          <p:cNvSpPr/>
          <p:nvPr/>
        </p:nvSpPr>
        <p:spPr>
          <a:xfrm>
            <a:off x="2914650" y="3148329"/>
            <a:ext cx="499109" cy="0"/>
          </a:xfrm>
          <a:custGeom>
            <a:avLst/>
            <a:gdLst/>
            <a:ahLst/>
            <a:cxnLst/>
            <a:rect l="l" t="t" r="r" b="b"/>
            <a:pathLst>
              <a:path w="499110">
                <a:moveTo>
                  <a:pt x="0" y="0"/>
                </a:moveTo>
                <a:lnTo>
                  <a:pt x="499110" y="0"/>
                </a:lnTo>
              </a:path>
            </a:pathLst>
          </a:custGeom>
          <a:ln w="3175">
            <a:solidFill>
              <a:srgbClr val="6A2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6" name="bk object 1636"/>
          <p:cNvSpPr/>
          <p:nvPr/>
        </p:nvSpPr>
        <p:spPr>
          <a:xfrm>
            <a:off x="2915920" y="3146425"/>
            <a:ext cx="497840" cy="0"/>
          </a:xfrm>
          <a:custGeom>
            <a:avLst/>
            <a:gdLst/>
            <a:ahLst/>
            <a:cxnLst/>
            <a:rect l="l" t="t" r="r" b="b"/>
            <a:pathLst>
              <a:path w="497839">
                <a:moveTo>
                  <a:pt x="0" y="0"/>
                </a:moveTo>
                <a:lnTo>
                  <a:pt x="497840" y="0"/>
                </a:lnTo>
              </a:path>
            </a:pathLst>
          </a:custGeom>
          <a:ln w="3175">
            <a:solidFill>
              <a:srgbClr val="6A2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7" name="bk object 1637"/>
          <p:cNvSpPr/>
          <p:nvPr/>
        </p:nvSpPr>
        <p:spPr>
          <a:xfrm>
            <a:off x="2908300" y="3159125"/>
            <a:ext cx="508000" cy="0"/>
          </a:xfrm>
          <a:custGeom>
            <a:avLst/>
            <a:gdLst/>
            <a:ahLst/>
            <a:cxnLst/>
            <a:rect l="l" t="t" r="r" b="b"/>
            <a:pathLst>
              <a:path w="508000">
                <a:moveTo>
                  <a:pt x="0" y="0"/>
                </a:moveTo>
                <a:lnTo>
                  <a:pt x="508000" y="0"/>
                </a:lnTo>
              </a:path>
            </a:pathLst>
          </a:custGeom>
          <a:ln w="3175">
            <a:solidFill>
              <a:srgbClr val="6B2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8" name="bk object 1638"/>
          <p:cNvSpPr/>
          <p:nvPr/>
        </p:nvSpPr>
        <p:spPr>
          <a:xfrm>
            <a:off x="2909570" y="3157220"/>
            <a:ext cx="506730" cy="0"/>
          </a:xfrm>
          <a:custGeom>
            <a:avLst/>
            <a:gdLst/>
            <a:ahLst/>
            <a:cxnLst/>
            <a:rect l="l" t="t" r="r" b="b"/>
            <a:pathLst>
              <a:path w="506729">
                <a:moveTo>
                  <a:pt x="0" y="0"/>
                </a:moveTo>
                <a:lnTo>
                  <a:pt x="506730" y="0"/>
                </a:lnTo>
              </a:path>
            </a:pathLst>
          </a:custGeom>
          <a:ln w="3175">
            <a:solidFill>
              <a:srgbClr val="6B2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9" name="bk object 1639"/>
          <p:cNvSpPr/>
          <p:nvPr/>
        </p:nvSpPr>
        <p:spPr>
          <a:xfrm>
            <a:off x="2910839" y="3154679"/>
            <a:ext cx="504190" cy="0"/>
          </a:xfrm>
          <a:custGeom>
            <a:avLst/>
            <a:gdLst/>
            <a:ahLst/>
            <a:cxnLst/>
            <a:rect l="l" t="t" r="r" b="b"/>
            <a:pathLst>
              <a:path w="504189">
                <a:moveTo>
                  <a:pt x="0" y="0"/>
                </a:moveTo>
                <a:lnTo>
                  <a:pt x="504189" y="0"/>
                </a:lnTo>
              </a:path>
            </a:pathLst>
          </a:custGeom>
          <a:ln w="3175">
            <a:solidFill>
              <a:srgbClr val="6B2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0" name="bk object 1640"/>
          <p:cNvSpPr/>
          <p:nvPr/>
        </p:nvSpPr>
        <p:spPr>
          <a:xfrm>
            <a:off x="2912110" y="3152775"/>
            <a:ext cx="502920" cy="0"/>
          </a:xfrm>
          <a:custGeom>
            <a:avLst/>
            <a:gdLst/>
            <a:ahLst/>
            <a:cxnLst/>
            <a:rect l="l" t="t" r="r" b="b"/>
            <a:pathLst>
              <a:path w="502920">
                <a:moveTo>
                  <a:pt x="0" y="0"/>
                </a:moveTo>
                <a:lnTo>
                  <a:pt x="502920" y="0"/>
                </a:lnTo>
              </a:path>
            </a:pathLst>
          </a:custGeom>
          <a:ln w="3175">
            <a:solidFill>
              <a:srgbClr val="6B2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1" name="bk object 1641"/>
          <p:cNvSpPr/>
          <p:nvPr/>
        </p:nvSpPr>
        <p:spPr>
          <a:xfrm>
            <a:off x="2904489" y="3166110"/>
            <a:ext cx="513080" cy="0"/>
          </a:xfrm>
          <a:custGeom>
            <a:avLst/>
            <a:gdLst/>
            <a:ahLst/>
            <a:cxnLst/>
            <a:rect l="l" t="t" r="r" b="b"/>
            <a:pathLst>
              <a:path w="513079">
                <a:moveTo>
                  <a:pt x="0" y="0"/>
                </a:moveTo>
                <a:lnTo>
                  <a:pt x="513079" y="0"/>
                </a:lnTo>
              </a:path>
            </a:pathLst>
          </a:custGeom>
          <a:ln w="3175">
            <a:solidFill>
              <a:srgbClr val="6C2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2" name="bk object 1642"/>
          <p:cNvSpPr/>
          <p:nvPr/>
        </p:nvSpPr>
        <p:spPr>
          <a:xfrm>
            <a:off x="2905760" y="3164204"/>
            <a:ext cx="511809" cy="0"/>
          </a:xfrm>
          <a:custGeom>
            <a:avLst/>
            <a:gdLst/>
            <a:ahLst/>
            <a:cxnLst/>
            <a:rect l="l" t="t" r="r" b="b"/>
            <a:pathLst>
              <a:path w="511810">
                <a:moveTo>
                  <a:pt x="0" y="0"/>
                </a:moveTo>
                <a:lnTo>
                  <a:pt x="511810" y="0"/>
                </a:lnTo>
              </a:path>
            </a:pathLst>
          </a:custGeom>
          <a:ln w="3175">
            <a:solidFill>
              <a:srgbClr val="6C2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3" name="bk object 1643"/>
          <p:cNvSpPr/>
          <p:nvPr/>
        </p:nvSpPr>
        <p:spPr>
          <a:xfrm>
            <a:off x="2907029" y="3162935"/>
            <a:ext cx="510540" cy="0"/>
          </a:xfrm>
          <a:custGeom>
            <a:avLst/>
            <a:gdLst/>
            <a:ahLst/>
            <a:cxnLst/>
            <a:rect l="l" t="t" r="r" b="b"/>
            <a:pathLst>
              <a:path w="510539">
                <a:moveTo>
                  <a:pt x="0" y="0"/>
                </a:moveTo>
                <a:lnTo>
                  <a:pt x="510540" y="0"/>
                </a:lnTo>
              </a:path>
            </a:pathLst>
          </a:custGeom>
          <a:ln w="3175">
            <a:solidFill>
              <a:srgbClr val="6C2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4" name="bk object 1644"/>
          <p:cNvSpPr/>
          <p:nvPr/>
        </p:nvSpPr>
        <p:spPr>
          <a:xfrm>
            <a:off x="2907029" y="3161664"/>
            <a:ext cx="509270" cy="0"/>
          </a:xfrm>
          <a:custGeom>
            <a:avLst/>
            <a:gdLst/>
            <a:ahLst/>
            <a:cxnLst/>
            <a:rect l="l" t="t" r="r" b="b"/>
            <a:pathLst>
              <a:path w="509270">
                <a:moveTo>
                  <a:pt x="0" y="0"/>
                </a:moveTo>
                <a:lnTo>
                  <a:pt x="509269" y="0"/>
                </a:lnTo>
              </a:path>
            </a:pathLst>
          </a:custGeom>
          <a:ln w="3175">
            <a:solidFill>
              <a:srgbClr val="6C2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5" name="bk object 1645"/>
          <p:cNvSpPr/>
          <p:nvPr/>
        </p:nvSpPr>
        <p:spPr>
          <a:xfrm>
            <a:off x="2908300" y="3160395"/>
            <a:ext cx="508000" cy="0"/>
          </a:xfrm>
          <a:custGeom>
            <a:avLst/>
            <a:gdLst/>
            <a:ahLst/>
            <a:cxnLst/>
            <a:rect l="l" t="t" r="r" b="b"/>
            <a:pathLst>
              <a:path w="508000">
                <a:moveTo>
                  <a:pt x="0" y="0"/>
                </a:moveTo>
                <a:lnTo>
                  <a:pt x="508000" y="0"/>
                </a:lnTo>
              </a:path>
            </a:pathLst>
          </a:custGeom>
          <a:ln w="3175">
            <a:solidFill>
              <a:srgbClr val="6C2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6" name="bk object 1646"/>
          <p:cNvSpPr/>
          <p:nvPr/>
        </p:nvSpPr>
        <p:spPr>
          <a:xfrm>
            <a:off x="2900679" y="3173095"/>
            <a:ext cx="518159" cy="0"/>
          </a:xfrm>
          <a:custGeom>
            <a:avLst/>
            <a:gdLst/>
            <a:ahLst/>
            <a:cxnLst/>
            <a:rect l="l" t="t" r="r" b="b"/>
            <a:pathLst>
              <a:path w="518160">
                <a:moveTo>
                  <a:pt x="0" y="0"/>
                </a:moveTo>
                <a:lnTo>
                  <a:pt x="518159" y="0"/>
                </a:lnTo>
              </a:path>
            </a:pathLst>
          </a:custGeom>
          <a:ln w="3175">
            <a:solidFill>
              <a:srgbClr val="6E2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7" name="bk object 1647"/>
          <p:cNvSpPr/>
          <p:nvPr/>
        </p:nvSpPr>
        <p:spPr>
          <a:xfrm>
            <a:off x="2901950" y="3171189"/>
            <a:ext cx="516890" cy="0"/>
          </a:xfrm>
          <a:custGeom>
            <a:avLst/>
            <a:gdLst/>
            <a:ahLst/>
            <a:cxnLst/>
            <a:rect l="l" t="t" r="r" b="b"/>
            <a:pathLst>
              <a:path w="516889">
                <a:moveTo>
                  <a:pt x="0" y="0"/>
                </a:moveTo>
                <a:lnTo>
                  <a:pt x="516889" y="0"/>
                </a:lnTo>
              </a:path>
            </a:pathLst>
          </a:custGeom>
          <a:ln w="3175">
            <a:solidFill>
              <a:srgbClr val="6E2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8" name="bk object 1648"/>
          <p:cNvSpPr/>
          <p:nvPr/>
        </p:nvSpPr>
        <p:spPr>
          <a:xfrm>
            <a:off x="2903220" y="3168650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50" y="0"/>
                </a:lnTo>
              </a:path>
            </a:pathLst>
          </a:custGeom>
          <a:ln w="3175">
            <a:solidFill>
              <a:srgbClr val="6E2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9" name="bk object 1649"/>
          <p:cNvSpPr/>
          <p:nvPr/>
        </p:nvSpPr>
        <p:spPr>
          <a:xfrm>
            <a:off x="2898139" y="3179445"/>
            <a:ext cx="521970" cy="0"/>
          </a:xfrm>
          <a:custGeom>
            <a:avLst/>
            <a:gdLst/>
            <a:ahLst/>
            <a:cxnLst/>
            <a:rect l="l" t="t" r="r" b="b"/>
            <a:pathLst>
              <a:path w="521970">
                <a:moveTo>
                  <a:pt x="0" y="0"/>
                </a:moveTo>
                <a:lnTo>
                  <a:pt x="521970" y="0"/>
                </a:lnTo>
              </a:path>
            </a:pathLst>
          </a:custGeom>
          <a:ln w="3175">
            <a:solidFill>
              <a:srgbClr val="6F2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0" name="bk object 1650"/>
          <p:cNvSpPr/>
          <p:nvPr/>
        </p:nvSpPr>
        <p:spPr>
          <a:xfrm>
            <a:off x="2898139" y="3178175"/>
            <a:ext cx="520700" cy="0"/>
          </a:xfrm>
          <a:custGeom>
            <a:avLst/>
            <a:gdLst/>
            <a:ahLst/>
            <a:cxnLst/>
            <a:rect l="l" t="t" r="r" b="b"/>
            <a:pathLst>
              <a:path w="520700">
                <a:moveTo>
                  <a:pt x="0" y="0"/>
                </a:moveTo>
                <a:lnTo>
                  <a:pt x="520700" y="0"/>
                </a:lnTo>
              </a:path>
            </a:pathLst>
          </a:custGeom>
          <a:ln w="3175">
            <a:solidFill>
              <a:srgbClr val="6F2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1" name="bk object 1651"/>
          <p:cNvSpPr/>
          <p:nvPr/>
        </p:nvSpPr>
        <p:spPr>
          <a:xfrm>
            <a:off x="2899410" y="3176270"/>
            <a:ext cx="519430" cy="0"/>
          </a:xfrm>
          <a:custGeom>
            <a:avLst/>
            <a:gdLst/>
            <a:ahLst/>
            <a:cxnLst/>
            <a:rect l="l" t="t" r="r" b="b"/>
            <a:pathLst>
              <a:path w="519429">
                <a:moveTo>
                  <a:pt x="0" y="0"/>
                </a:moveTo>
                <a:lnTo>
                  <a:pt x="519429" y="0"/>
                </a:lnTo>
              </a:path>
            </a:pathLst>
          </a:custGeom>
          <a:ln w="3175">
            <a:solidFill>
              <a:srgbClr val="6F2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2" name="bk object 1652"/>
          <p:cNvSpPr/>
          <p:nvPr/>
        </p:nvSpPr>
        <p:spPr>
          <a:xfrm>
            <a:off x="2900679" y="3174364"/>
            <a:ext cx="518159" cy="0"/>
          </a:xfrm>
          <a:custGeom>
            <a:avLst/>
            <a:gdLst/>
            <a:ahLst/>
            <a:cxnLst/>
            <a:rect l="l" t="t" r="r" b="b"/>
            <a:pathLst>
              <a:path w="518160">
                <a:moveTo>
                  <a:pt x="0" y="0"/>
                </a:moveTo>
                <a:lnTo>
                  <a:pt x="518159" y="0"/>
                </a:lnTo>
              </a:path>
            </a:pathLst>
          </a:custGeom>
          <a:ln w="3175">
            <a:solidFill>
              <a:srgbClr val="6F2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3" name="bk object 1653"/>
          <p:cNvSpPr/>
          <p:nvPr/>
        </p:nvSpPr>
        <p:spPr>
          <a:xfrm>
            <a:off x="2896870" y="3180714"/>
            <a:ext cx="523240" cy="0"/>
          </a:xfrm>
          <a:custGeom>
            <a:avLst/>
            <a:gdLst/>
            <a:ahLst/>
            <a:cxnLst/>
            <a:rect l="l" t="t" r="r" b="b"/>
            <a:pathLst>
              <a:path w="523239">
                <a:moveTo>
                  <a:pt x="0" y="0"/>
                </a:moveTo>
                <a:lnTo>
                  <a:pt x="523240" y="0"/>
                </a:lnTo>
              </a:path>
            </a:pathLst>
          </a:custGeom>
          <a:ln w="3175">
            <a:solidFill>
              <a:srgbClr val="6F2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4" name="bk object 1654"/>
          <p:cNvSpPr/>
          <p:nvPr/>
        </p:nvSpPr>
        <p:spPr>
          <a:xfrm>
            <a:off x="2895600" y="3184525"/>
            <a:ext cx="524510" cy="0"/>
          </a:xfrm>
          <a:custGeom>
            <a:avLst/>
            <a:gdLst/>
            <a:ahLst/>
            <a:cxnLst/>
            <a:rect l="l" t="t" r="r" b="b"/>
            <a:pathLst>
              <a:path w="524510">
                <a:moveTo>
                  <a:pt x="0" y="0"/>
                </a:moveTo>
                <a:lnTo>
                  <a:pt x="524510" y="0"/>
                </a:lnTo>
              </a:path>
            </a:pathLst>
          </a:custGeom>
          <a:ln w="3810">
            <a:solidFill>
              <a:srgbClr val="702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5" name="bk object 1655"/>
          <p:cNvSpPr/>
          <p:nvPr/>
        </p:nvSpPr>
        <p:spPr>
          <a:xfrm>
            <a:off x="2896870" y="3181985"/>
            <a:ext cx="523240" cy="0"/>
          </a:xfrm>
          <a:custGeom>
            <a:avLst/>
            <a:gdLst/>
            <a:ahLst/>
            <a:cxnLst/>
            <a:rect l="l" t="t" r="r" b="b"/>
            <a:pathLst>
              <a:path w="523239">
                <a:moveTo>
                  <a:pt x="0" y="0"/>
                </a:moveTo>
                <a:lnTo>
                  <a:pt x="523240" y="0"/>
                </a:lnTo>
              </a:path>
            </a:pathLst>
          </a:custGeom>
          <a:ln w="3175">
            <a:solidFill>
              <a:srgbClr val="702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6" name="bk object 1656"/>
          <p:cNvSpPr/>
          <p:nvPr/>
        </p:nvSpPr>
        <p:spPr>
          <a:xfrm>
            <a:off x="2894329" y="3187763"/>
            <a:ext cx="527050" cy="0"/>
          </a:xfrm>
          <a:custGeom>
            <a:avLst/>
            <a:gdLst/>
            <a:ahLst/>
            <a:cxnLst/>
            <a:rect l="l" t="t" r="r" b="b"/>
            <a:pathLst>
              <a:path w="527050">
                <a:moveTo>
                  <a:pt x="0" y="0"/>
                </a:moveTo>
                <a:lnTo>
                  <a:pt x="527049" y="0"/>
                </a:lnTo>
              </a:path>
            </a:pathLst>
          </a:custGeom>
          <a:ln w="3175">
            <a:solidFill>
              <a:srgbClr val="702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7" name="bk object 1657"/>
          <p:cNvSpPr/>
          <p:nvPr/>
        </p:nvSpPr>
        <p:spPr>
          <a:xfrm>
            <a:off x="2891789" y="3193414"/>
            <a:ext cx="529590" cy="0"/>
          </a:xfrm>
          <a:custGeom>
            <a:avLst/>
            <a:gdLst/>
            <a:ahLst/>
            <a:cxnLst/>
            <a:rect l="l" t="t" r="r" b="b"/>
            <a:pathLst>
              <a:path w="529589">
                <a:moveTo>
                  <a:pt x="0" y="0"/>
                </a:moveTo>
                <a:lnTo>
                  <a:pt x="529589" y="0"/>
                </a:lnTo>
              </a:path>
            </a:pathLst>
          </a:custGeom>
          <a:ln w="3809">
            <a:solidFill>
              <a:srgbClr val="712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8" name="bk object 1658"/>
          <p:cNvSpPr/>
          <p:nvPr/>
        </p:nvSpPr>
        <p:spPr>
          <a:xfrm>
            <a:off x="2893060" y="3190239"/>
            <a:ext cx="528320" cy="0"/>
          </a:xfrm>
          <a:custGeom>
            <a:avLst/>
            <a:gdLst/>
            <a:ahLst/>
            <a:cxnLst/>
            <a:rect l="l" t="t" r="r" b="b"/>
            <a:pathLst>
              <a:path w="528320">
                <a:moveTo>
                  <a:pt x="0" y="0"/>
                </a:moveTo>
                <a:lnTo>
                  <a:pt x="528319" y="0"/>
                </a:lnTo>
              </a:path>
            </a:pathLst>
          </a:custGeom>
          <a:ln w="3175">
            <a:solidFill>
              <a:srgbClr val="712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9" name="bk object 1659"/>
          <p:cNvSpPr/>
          <p:nvPr/>
        </p:nvSpPr>
        <p:spPr>
          <a:xfrm>
            <a:off x="2887979" y="3201670"/>
            <a:ext cx="534670" cy="0"/>
          </a:xfrm>
          <a:custGeom>
            <a:avLst/>
            <a:gdLst/>
            <a:ahLst/>
            <a:cxnLst/>
            <a:rect l="l" t="t" r="r" b="b"/>
            <a:pathLst>
              <a:path w="534670">
                <a:moveTo>
                  <a:pt x="0" y="0"/>
                </a:moveTo>
                <a:lnTo>
                  <a:pt x="534669" y="0"/>
                </a:lnTo>
              </a:path>
            </a:pathLst>
          </a:custGeom>
          <a:ln w="3175">
            <a:solidFill>
              <a:srgbClr val="732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0" name="bk object 1660"/>
          <p:cNvSpPr/>
          <p:nvPr/>
        </p:nvSpPr>
        <p:spPr>
          <a:xfrm>
            <a:off x="2889250" y="3199764"/>
            <a:ext cx="533400" cy="0"/>
          </a:xfrm>
          <a:custGeom>
            <a:avLst/>
            <a:gdLst/>
            <a:ahLst/>
            <a:cxnLst/>
            <a:rect l="l" t="t" r="r" b="b"/>
            <a:pathLst>
              <a:path w="533400">
                <a:moveTo>
                  <a:pt x="0" y="0"/>
                </a:moveTo>
                <a:lnTo>
                  <a:pt x="533400" y="0"/>
                </a:lnTo>
              </a:path>
            </a:pathLst>
          </a:custGeom>
          <a:ln w="3175">
            <a:solidFill>
              <a:srgbClr val="732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1" name="bk object 1661"/>
          <p:cNvSpPr/>
          <p:nvPr/>
        </p:nvSpPr>
        <p:spPr>
          <a:xfrm>
            <a:off x="2889250" y="3198495"/>
            <a:ext cx="532130" cy="0"/>
          </a:xfrm>
          <a:custGeom>
            <a:avLst/>
            <a:gdLst/>
            <a:ahLst/>
            <a:cxnLst/>
            <a:rect l="l" t="t" r="r" b="b"/>
            <a:pathLst>
              <a:path w="532129">
                <a:moveTo>
                  <a:pt x="0" y="0"/>
                </a:moveTo>
                <a:lnTo>
                  <a:pt x="532129" y="0"/>
                </a:lnTo>
              </a:path>
            </a:pathLst>
          </a:custGeom>
          <a:ln w="3175">
            <a:solidFill>
              <a:srgbClr val="732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2" name="bk object 1662"/>
          <p:cNvSpPr/>
          <p:nvPr/>
        </p:nvSpPr>
        <p:spPr>
          <a:xfrm>
            <a:off x="2890520" y="3196589"/>
            <a:ext cx="530860" cy="0"/>
          </a:xfrm>
          <a:custGeom>
            <a:avLst/>
            <a:gdLst/>
            <a:ahLst/>
            <a:cxnLst/>
            <a:rect l="l" t="t" r="r" b="b"/>
            <a:pathLst>
              <a:path w="530860">
                <a:moveTo>
                  <a:pt x="0" y="0"/>
                </a:moveTo>
                <a:lnTo>
                  <a:pt x="530859" y="0"/>
                </a:lnTo>
              </a:path>
            </a:pathLst>
          </a:custGeom>
          <a:ln w="3175">
            <a:solidFill>
              <a:srgbClr val="732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3" name="bk object 1663"/>
          <p:cNvSpPr/>
          <p:nvPr/>
        </p:nvSpPr>
        <p:spPr>
          <a:xfrm>
            <a:off x="2884170" y="3209925"/>
            <a:ext cx="538480" cy="0"/>
          </a:xfrm>
          <a:custGeom>
            <a:avLst/>
            <a:gdLst/>
            <a:ahLst/>
            <a:cxnLst/>
            <a:rect l="l" t="t" r="r" b="b"/>
            <a:pathLst>
              <a:path w="538479">
                <a:moveTo>
                  <a:pt x="0" y="0"/>
                </a:moveTo>
                <a:lnTo>
                  <a:pt x="538480" y="0"/>
                </a:lnTo>
              </a:path>
            </a:pathLst>
          </a:custGeom>
          <a:ln w="3175">
            <a:solidFill>
              <a:srgbClr val="742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4" name="bk object 1664"/>
          <p:cNvSpPr/>
          <p:nvPr/>
        </p:nvSpPr>
        <p:spPr>
          <a:xfrm>
            <a:off x="2885439" y="3208020"/>
            <a:ext cx="537210" cy="0"/>
          </a:xfrm>
          <a:custGeom>
            <a:avLst/>
            <a:gdLst/>
            <a:ahLst/>
            <a:cxnLst/>
            <a:rect l="l" t="t" r="r" b="b"/>
            <a:pathLst>
              <a:path w="537210">
                <a:moveTo>
                  <a:pt x="0" y="0"/>
                </a:moveTo>
                <a:lnTo>
                  <a:pt x="537210" y="0"/>
                </a:lnTo>
              </a:path>
            </a:pathLst>
          </a:custGeom>
          <a:ln w="3175">
            <a:solidFill>
              <a:srgbClr val="742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5" name="bk object 1665"/>
          <p:cNvSpPr/>
          <p:nvPr/>
        </p:nvSpPr>
        <p:spPr>
          <a:xfrm>
            <a:off x="2886710" y="3205479"/>
            <a:ext cx="535940" cy="0"/>
          </a:xfrm>
          <a:custGeom>
            <a:avLst/>
            <a:gdLst/>
            <a:ahLst/>
            <a:cxnLst/>
            <a:rect l="l" t="t" r="r" b="b"/>
            <a:pathLst>
              <a:path w="535939">
                <a:moveTo>
                  <a:pt x="0" y="0"/>
                </a:moveTo>
                <a:lnTo>
                  <a:pt x="535939" y="0"/>
                </a:lnTo>
              </a:path>
            </a:pathLst>
          </a:custGeom>
          <a:ln w="3175">
            <a:solidFill>
              <a:srgbClr val="742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6" name="bk object 1666"/>
          <p:cNvSpPr/>
          <p:nvPr/>
        </p:nvSpPr>
        <p:spPr>
          <a:xfrm>
            <a:off x="2887979" y="3203575"/>
            <a:ext cx="534670" cy="0"/>
          </a:xfrm>
          <a:custGeom>
            <a:avLst/>
            <a:gdLst/>
            <a:ahLst/>
            <a:cxnLst/>
            <a:rect l="l" t="t" r="r" b="b"/>
            <a:pathLst>
              <a:path w="534670">
                <a:moveTo>
                  <a:pt x="0" y="0"/>
                </a:moveTo>
                <a:lnTo>
                  <a:pt x="534669" y="0"/>
                </a:lnTo>
              </a:path>
            </a:pathLst>
          </a:custGeom>
          <a:ln w="3175">
            <a:solidFill>
              <a:srgbClr val="742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7" name="bk object 1667"/>
          <p:cNvSpPr/>
          <p:nvPr/>
        </p:nvSpPr>
        <p:spPr>
          <a:xfrm>
            <a:off x="2881629" y="3217608"/>
            <a:ext cx="264160" cy="0"/>
          </a:xfrm>
          <a:custGeom>
            <a:avLst/>
            <a:gdLst/>
            <a:ahLst/>
            <a:cxnLst/>
            <a:rect l="l" t="t" r="r" b="b"/>
            <a:pathLst>
              <a:path w="264160">
                <a:moveTo>
                  <a:pt x="0" y="0"/>
                </a:moveTo>
                <a:lnTo>
                  <a:pt x="264160" y="0"/>
                </a:lnTo>
              </a:path>
            </a:pathLst>
          </a:custGeom>
          <a:ln w="3175">
            <a:solidFill>
              <a:srgbClr val="752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8" name="bk object 1668"/>
          <p:cNvSpPr/>
          <p:nvPr/>
        </p:nvSpPr>
        <p:spPr>
          <a:xfrm>
            <a:off x="3186429" y="3217545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90" y="0"/>
                </a:lnTo>
              </a:path>
            </a:pathLst>
          </a:custGeom>
          <a:ln w="3175">
            <a:solidFill>
              <a:srgbClr val="752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9" name="bk object 1669"/>
          <p:cNvSpPr/>
          <p:nvPr/>
        </p:nvSpPr>
        <p:spPr>
          <a:xfrm>
            <a:off x="2881629" y="3216275"/>
            <a:ext cx="275590" cy="0"/>
          </a:xfrm>
          <a:custGeom>
            <a:avLst/>
            <a:gdLst/>
            <a:ahLst/>
            <a:cxnLst/>
            <a:rect l="l" t="t" r="r" b="b"/>
            <a:pathLst>
              <a:path w="275589">
                <a:moveTo>
                  <a:pt x="0" y="0"/>
                </a:moveTo>
                <a:lnTo>
                  <a:pt x="275589" y="0"/>
                </a:lnTo>
              </a:path>
            </a:pathLst>
          </a:custGeom>
          <a:ln w="3175">
            <a:solidFill>
              <a:srgbClr val="752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0" name="bk object 1670"/>
          <p:cNvSpPr/>
          <p:nvPr/>
        </p:nvSpPr>
        <p:spPr>
          <a:xfrm>
            <a:off x="3177539" y="3216275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752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1" name="bk object 1671"/>
          <p:cNvSpPr/>
          <p:nvPr/>
        </p:nvSpPr>
        <p:spPr>
          <a:xfrm>
            <a:off x="2882900" y="3214370"/>
            <a:ext cx="539750" cy="0"/>
          </a:xfrm>
          <a:custGeom>
            <a:avLst/>
            <a:gdLst/>
            <a:ahLst/>
            <a:cxnLst/>
            <a:rect l="l" t="t" r="r" b="b"/>
            <a:pathLst>
              <a:path w="539750">
                <a:moveTo>
                  <a:pt x="0" y="0"/>
                </a:moveTo>
                <a:lnTo>
                  <a:pt x="539750" y="0"/>
                </a:lnTo>
              </a:path>
            </a:pathLst>
          </a:custGeom>
          <a:ln w="3175">
            <a:solidFill>
              <a:srgbClr val="752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2" name="bk object 1672"/>
          <p:cNvSpPr/>
          <p:nvPr/>
        </p:nvSpPr>
        <p:spPr>
          <a:xfrm>
            <a:off x="2884170" y="3211829"/>
            <a:ext cx="538480" cy="0"/>
          </a:xfrm>
          <a:custGeom>
            <a:avLst/>
            <a:gdLst/>
            <a:ahLst/>
            <a:cxnLst/>
            <a:rect l="l" t="t" r="r" b="b"/>
            <a:pathLst>
              <a:path w="538479">
                <a:moveTo>
                  <a:pt x="0" y="0"/>
                </a:moveTo>
                <a:lnTo>
                  <a:pt x="538480" y="0"/>
                </a:lnTo>
              </a:path>
            </a:pathLst>
          </a:custGeom>
          <a:ln w="3175">
            <a:solidFill>
              <a:srgbClr val="752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3" name="bk object 1673"/>
          <p:cNvSpPr/>
          <p:nvPr/>
        </p:nvSpPr>
        <p:spPr>
          <a:xfrm>
            <a:off x="2879089" y="3223958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762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4" name="bk object 1674"/>
          <p:cNvSpPr/>
          <p:nvPr/>
        </p:nvSpPr>
        <p:spPr>
          <a:xfrm>
            <a:off x="2879089" y="3222625"/>
            <a:ext cx="246379" cy="0"/>
          </a:xfrm>
          <a:custGeom>
            <a:avLst/>
            <a:gdLst/>
            <a:ahLst/>
            <a:cxnLst/>
            <a:rect l="l" t="t" r="r" b="b"/>
            <a:pathLst>
              <a:path w="246380">
                <a:moveTo>
                  <a:pt x="0" y="0"/>
                </a:moveTo>
                <a:lnTo>
                  <a:pt x="246380" y="0"/>
                </a:lnTo>
              </a:path>
            </a:pathLst>
          </a:custGeom>
          <a:ln w="3175">
            <a:solidFill>
              <a:srgbClr val="762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5" name="bk object 1675"/>
          <p:cNvSpPr/>
          <p:nvPr/>
        </p:nvSpPr>
        <p:spPr>
          <a:xfrm>
            <a:off x="2880360" y="3221482"/>
            <a:ext cx="252729" cy="0"/>
          </a:xfrm>
          <a:custGeom>
            <a:avLst/>
            <a:gdLst/>
            <a:ahLst/>
            <a:cxnLst/>
            <a:rect l="l" t="t" r="r" b="b"/>
            <a:pathLst>
              <a:path w="252730">
                <a:moveTo>
                  <a:pt x="0" y="0"/>
                </a:moveTo>
                <a:lnTo>
                  <a:pt x="252730" y="0"/>
                </a:lnTo>
              </a:path>
            </a:pathLst>
          </a:custGeom>
          <a:ln w="3175">
            <a:solidFill>
              <a:srgbClr val="762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6" name="bk object 1676"/>
          <p:cNvSpPr/>
          <p:nvPr/>
        </p:nvSpPr>
        <p:spPr>
          <a:xfrm>
            <a:off x="2880360" y="3220085"/>
            <a:ext cx="255270" cy="0"/>
          </a:xfrm>
          <a:custGeom>
            <a:avLst/>
            <a:gdLst/>
            <a:ahLst/>
            <a:cxnLst/>
            <a:rect l="l" t="t" r="r" b="b"/>
            <a:pathLst>
              <a:path w="255269">
                <a:moveTo>
                  <a:pt x="0" y="0"/>
                </a:moveTo>
                <a:lnTo>
                  <a:pt x="255269" y="0"/>
                </a:lnTo>
              </a:path>
            </a:pathLst>
          </a:custGeom>
          <a:ln w="3175">
            <a:solidFill>
              <a:srgbClr val="762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7" name="bk object 1677"/>
          <p:cNvSpPr/>
          <p:nvPr/>
        </p:nvSpPr>
        <p:spPr>
          <a:xfrm>
            <a:off x="2880360" y="3218814"/>
            <a:ext cx="262890" cy="0"/>
          </a:xfrm>
          <a:custGeom>
            <a:avLst/>
            <a:gdLst/>
            <a:ahLst/>
            <a:cxnLst/>
            <a:rect l="l" t="t" r="r" b="b"/>
            <a:pathLst>
              <a:path w="262889">
                <a:moveTo>
                  <a:pt x="0" y="0"/>
                </a:moveTo>
                <a:lnTo>
                  <a:pt x="262889" y="0"/>
                </a:lnTo>
              </a:path>
            </a:pathLst>
          </a:custGeom>
          <a:ln w="3175">
            <a:solidFill>
              <a:srgbClr val="762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8" name="bk object 1678"/>
          <p:cNvSpPr/>
          <p:nvPr/>
        </p:nvSpPr>
        <p:spPr>
          <a:xfrm>
            <a:off x="3204210" y="3223958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762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9" name="bk object 1679"/>
          <p:cNvSpPr/>
          <p:nvPr/>
        </p:nvSpPr>
        <p:spPr>
          <a:xfrm>
            <a:off x="3200400" y="322262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762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0" name="bk object 1680"/>
          <p:cNvSpPr/>
          <p:nvPr/>
        </p:nvSpPr>
        <p:spPr>
          <a:xfrm>
            <a:off x="3197860" y="3221354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762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1" name="bk object 1681"/>
          <p:cNvSpPr/>
          <p:nvPr/>
        </p:nvSpPr>
        <p:spPr>
          <a:xfrm>
            <a:off x="3194050" y="3220085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762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2" name="bk object 1682"/>
          <p:cNvSpPr/>
          <p:nvPr/>
        </p:nvSpPr>
        <p:spPr>
          <a:xfrm>
            <a:off x="3191510" y="3218814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762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3" name="bk object 1683"/>
          <p:cNvSpPr/>
          <p:nvPr/>
        </p:nvSpPr>
        <p:spPr>
          <a:xfrm>
            <a:off x="2875279" y="3231514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783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4" name="bk object 1684"/>
          <p:cNvSpPr/>
          <p:nvPr/>
        </p:nvSpPr>
        <p:spPr>
          <a:xfrm>
            <a:off x="2876550" y="3230308"/>
            <a:ext cx="236220" cy="0"/>
          </a:xfrm>
          <a:custGeom>
            <a:avLst/>
            <a:gdLst/>
            <a:ahLst/>
            <a:cxnLst/>
            <a:rect l="l" t="t" r="r" b="b"/>
            <a:pathLst>
              <a:path w="236219">
                <a:moveTo>
                  <a:pt x="0" y="0"/>
                </a:moveTo>
                <a:lnTo>
                  <a:pt x="236219" y="0"/>
                </a:lnTo>
              </a:path>
            </a:pathLst>
          </a:custGeom>
          <a:ln w="3175">
            <a:solidFill>
              <a:srgbClr val="783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5" name="bk object 1685"/>
          <p:cNvSpPr/>
          <p:nvPr/>
        </p:nvSpPr>
        <p:spPr>
          <a:xfrm>
            <a:off x="2876550" y="3228975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783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6" name="bk object 1686"/>
          <p:cNvSpPr/>
          <p:nvPr/>
        </p:nvSpPr>
        <p:spPr>
          <a:xfrm>
            <a:off x="2876550" y="3227704"/>
            <a:ext cx="240029" cy="0"/>
          </a:xfrm>
          <a:custGeom>
            <a:avLst/>
            <a:gdLst/>
            <a:ahLst/>
            <a:cxnLst/>
            <a:rect l="l" t="t" r="r" b="b"/>
            <a:pathLst>
              <a:path w="240030">
                <a:moveTo>
                  <a:pt x="0" y="0"/>
                </a:moveTo>
                <a:lnTo>
                  <a:pt x="240030" y="0"/>
                </a:lnTo>
              </a:path>
            </a:pathLst>
          </a:custGeom>
          <a:ln w="3175">
            <a:solidFill>
              <a:srgbClr val="783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7" name="bk object 1687"/>
          <p:cNvSpPr/>
          <p:nvPr/>
        </p:nvSpPr>
        <p:spPr>
          <a:xfrm>
            <a:off x="2877820" y="3226435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783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8" name="bk object 1688"/>
          <p:cNvSpPr/>
          <p:nvPr/>
        </p:nvSpPr>
        <p:spPr>
          <a:xfrm>
            <a:off x="2877820" y="3225164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783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9" name="bk object 1689"/>
          <p:cNvSpPr/>
          <p:nvPr/>
        </p:nvSpPr>
        <p:spPr>
          <a:xfrm>
            <a:off x="3211829" y="323151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783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0" name="bk object 1690"/>
          <p:cNvSpPr/>
          <p:nvPr/>
        </p:nvSpPr>
        <p:spPr>
          <a:xfrm>
            <a:off x="3210560" y="323024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783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1" name="bk object 1691"/>
          <p:cNvSpPr/>
          <p:nvPr/>
        </p:nvSpPr>
        <p:spPr>
          <a:xfrm>
            <a:off x="3209289" y="322897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783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2" name="bk object 1692"/>
          <p:cNvSpPr/>
          <p:nvPr/>
        </p:nvSpPr>
        <p:spPr>
          <a:xfrm>
            <a:off x="3208020" y="3227704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783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3" name="bk object 1693"/>
          <p:cNvSpPr/>
          <p:nvPr/>
        </p:nvSpPr>
        <p:spPr>
          <a:xfrm>
            <a:off x="3206750" y="322643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783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4" name="bk object 1694"/>
          <p:cNvSpPr/>
          <p:nvPr/>
        </p:nvSpPr>
        <p:spPr>
          <a:xfrm>
            <a:off x="3205479" y="3225164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40" y="0"/>
                </a:lnTo>
              </a:path>
            </a:pathLst>
          </a:custGeom>
          <a:ln w="3175">
            <a:solidFill>
              <a:srgbClr val="783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5" name="bk object 1695"/>
          <p:cNvSpPr/>
          <p:nvPr/>
        </p:nvSpPr>
        <p:spPr>
          <a:xfrm>
            <a:off x="2872739" y="323913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793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6" name="bk object 1696"/>
          <p:cNvSpPr/>
          <p:nvPr/>
        </p:nvSpPr>
        <p:spPr>
          <a:xfrm>
            <a:off x="2872739" y="3237864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793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7" name="bk object 1697"/>
          <p:cNvSpPr/>
          <p:nvPr/>
        </p:nvSpPr>
        <p:spPr>
          <a:xfrm>
            <a:off x="2874010" y="3236658"/>
            <a:ext cx="227329" cy="0"/>
          </a:xfrm>
          <a:custGeom>
            <a:avLst/>
            <a:gdLst/>
            <a:ahLst/>
            <a:cxnLst/>
            <a:rect l="l" t="t" r="r" b="b"/>
            <a:pathLst>
              <a:path w="227330">
                <a:moveTo>
                  <a:pt x="0" y="0"/>
                </a:moveTo>
                <a:lnTo>
                  <a:pt x="227330" y="0"/>
                </a:lnTo>
              </a:path>
            </a:pathLst>
          </a:custGeom>
          <a:ln w="3175">
            <a:solidFill>
              <a:srgbClr val="793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8" name="bk object 1698"/>
          <p:cNvSpPr/>
          <p:nvPr/>
        </p:nvSpPr>
        <p:spPr>
          <a:xfrm>
            <a:off x="2874010" y="323532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793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9" name="bk object 1699"/>
          <p:cNvSpPr/>
          <p:nvPr/>
        </p:nvSpPr>
        <p:spPr>
          <a:xfrm>
            <a:off x="2874010" y="3234054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793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0" name="bk object 1700"/>
          <p:cNvSpPr/>
          <p:nvPr/>
        </p:nvSpPr>
        <p:spPr>
          <a:xfrm>
            <a:off x="2875279" y="3232785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793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1" name="bk object 1701"/>
          <p:cNvSpPr/>
          <p:nvPr/>
        </p:nvSpPr>
        <p:spPr>
          <a:xfrm>
            <a:off x="3216910" y="323913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793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2" name="bk object 1702"/>
          <p:cNvSpPr/>
          <p:nvPr/>
        </p:nvSpPr>
        <p:spPr>
          <a:xfrm>
            <a:off x="3215639" y="3237229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793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3" name="bk object 1703"/>
          <p:cNvSpPr/>
          <p:nvPr/>
        </p:nvSpPr>
        <p:spPr>
          <a:xfrm>
            <a:off x="3214370" y="323532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793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4" name="bk object 1704"/>
          <p:cNvSpPr/>
          <p:nvPr/>
        </p:nvSpPr>
        <p:spPr>
          <a:xfrm>
            <a:off x="3213100" y="323405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793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5" name="bk object 1705"/>
          <p:cNvSpPr/>
          <p:nvPr/>
        </p:nvSpPr>
        <p:spPr>
          <a:xfrm>
            <a:off x="3211829" y="323278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793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6" name="bk object 1706"/>
          <p:cNvSpPr/>
          <p:nvPr/>
        </p:nvSpPr>
        <p:spPr>
          <a:xfrm>
            <a:off x="2870200" y="324548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7A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7" name="bk object 1707"/>
          <p:cNvSpPr/>
          <p:nvPr/>
        </p:nvSpPr>
        <p:spPr>
          <a:xfrm>
            <a:off x="2870200" y="324421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7A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8" name="bk object 1708"/>
          <p:cNvSpPr/>
          <p:nvPr/>
        </p:nvSpPr>
        <p:spPr>
          <a:xfrm>
            <a:off x="2871470" y="324294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7A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9" name="bk object 1709"/>
          <p:cNvSpPr/>
          <p:nvPr/>
        </p:nvSpPr>
        <p:spPr>
          <a:xfrm>
            <a:off x="2871470" y="324167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7A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0" name="bk object 1710"/>
          <p:cNvSpPr/>
          <p:nvPr/>
        </p:nvSpPr>
        <p:spPr>
          <a:xfrm>
            <a:off x="2871470" y="3240404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7A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1" name="bk object 1711"/>
          <p:cNvSpPr/>
          <p:nvPr/>
        </p:nvSpPr>
        <p:spPr>
          <a:xfrm>
            <a:off x="3094989" y="3239770"/>
            <a:ext cx="2540" cy="635"/>
          </a:xfrm>
          <a:custGeom>
            <a:avLst/>
            <a:gdLst/>
            <a:ahLst/>
            <a:cxnLst/>
            <a:rect l="l" t="t" r="r" b="b"/>
            <a:pathLst>
              <a:path w="2539" h="635">
                <a:moveTo>
                  <a:pt x="2539" y="0"/>
                </a:moveTo>
                <a:lnTo>
                  <a:pt x="0" y="0"/>
                </a:lnTo>
                <a:lnTo>
                  <a:pt x="2539" y="126"/>
                </a:lnTo>
                <a:close/>
              </a:path>
            </a:pathLst>
          </a:custGeom>
          <a:solidFill>
            <a:srgbClr val="7A3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2" name="bk object 1712"/>
          <p:cNvSpPr/>
          <p:nvPr/>
        </p:nvSpPr>
        <p:spPr>
          <a:xfrm>
            <a:off x="3219450" y="324548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3175">
            <a:solidFill>
              <a:srgbClr val="7A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3" name="bk object 1713"/>
          <p:cNvSpPr/>
          <p:nvPr/>
        </p:nvSpPr>
        <p:spPr>
          <a:xfrm>
            <a:off x="3218179" y="3243579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7A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4" name="bk object 1714"/>
          <p:cNvSpPr/>
          <p:nvPr/>
        </p:nvSpPr>
        <p:spPr>
          <a:xfrm>
            <a:off x="3216910" y="3241039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7A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5" name="bk object 1715"/>
          <p:cNvSpPr/>
          <p:nvPr/>
        </p:nvSpPr>
        <p:spPr>
          <a:xfrm>
            <a:off x="2867660" y="3253168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7B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6" name="bk object 1716"/>
          <p:cNvSpPr/>
          <p:nvPr/>
        </p:nvSpPr>
        <p:spPr>
          <a:xfrm>
            <a:off x="3221989" y="3253168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7B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7" name="bk object 1717"/>
          <p:cNvSpPr/>
          <p:nvPr/>
        </p:nvSpPr>
        <p:spPr>
          <a:xfrm>
            <a:off x="3220720" y="3250564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69" y="0"/>
                </a:lnTo>
              </a:path>
            </a:pathLst>
          </a:custGeom>
          <a:ln w="3809">
            <a:solidFill>
              <a:srgbClr val="7B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8" name="bk object 1718"/>
          <p:cNvSpPr/>
          <p:nvPr/>
        </p:nvSpPr>
        <p:spPr>
          <a:xfrm>
            <a:off x="3219450" y="3247389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3175">
            <a:solidFill>
              <a:srgbClr val="7B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9" name="bk object 1719"/>
          <p:cNvSpPr/>
          <p:nvPr/>
        </p:nvSpPr>
        <p:spPr>
          <a:xfrm>
            <a:off x="2867660" y="3251834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7B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0" name="bk object 1720"/>
          <p:cNvSpPr/>
          <p:nvPr/>
        </p:nvSpPr>
        <p:spPr>
          <a:xfrm>
            <a:off x="2867660" y="3250564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7B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1" name="bk object 1721"/>
          <p:cNvSpPr/>
          <p:nvPr/>
        </p:nvSpPr>
        <p:spPr>
          <a:xfrm>
            <a:off x="2868929" y="3249358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7B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2" name="bk object 1722"/>
          <p:cNvSpPr/>
          <p:nvPr/>
        </p:nvSpPr>
        <p:spPr>
          <a:xfrm>
            <a:off x="2868929" y="324802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7B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3" name="bk object 1723"/>
          <p:cNvSpPr/>
          <p:nvPr/>
        </p:nvSpPr>
        <p:spPr>
          <a:xfrm>
            <a:off x="2868929" y="3246754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7B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4" name="bk object 1724"/>
          <p:cNvSpPr/>
          <p:nvPr/>
        </p:nvSpPr>
        <p:spPr>
          <a:xfrm>
            <a:off x="3089910" y="3246120"/>
            <a:ext cx="1270" cy="635"/>
          </a:xfrm>
          <a:custGeom>
            <a:avLst/>
            <a:gdLst/>
            <a:ahLst/>
            <a:cxnLst/>
            <a:rect l="l" t="t" r="r" b="b"/>
            <a:pathLst>
              <a:path w="1269" h="635">
                <a:moveTo>
                  <a:pt x="1269" y="0"/>
                </a:moveTo>
                <a:lnTo>
                  <a:pt x="0" y="0"/>
                </a:lnTo>
                <a:lnTo>
                  <a:pt x="1269" y="126"/>
                </a:lnTo>
                <a:close/>
              </a:path>
            </a:pathLst>
          </a:custGeom>
          <a:solidFill>
            <a:srgbClr val="7B34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5" name="bk object 1725"/>
          <p:cNvSpPr/>
          <p:nvPr/>
        </p:nvSpPr>
        <p:spPr>
          <a:xfrm>
            <a:off x="2865120" y="326072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7D3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6" name="bk object 1726"/>
          <p:cNvSpPr/>
          <p:nvPr/>
        </p:nvSpPr>
        <p:spPr>
          <a:xfrm>
            <a:off x="2865120" y="325945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7D3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7" name="bk object 1727"/>
          <p:cNvSpPr/>
          <p:nvPr/>
        </p:nvSpPr>
        <p:spPr>
          <a:xfrm>
            <a:off x="2866389" y="325818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7D3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8" name="bk object 1728"/>
          <p:cNvSpPr/>
          <p:nvPr/>
        </p:nvSpPr>
        <p:spPr>
          <a:xfrm>
            <a:off x="2866389" y="3256279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7D3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9" name="bk object 1729"/>
          <p:cNvSpPr/>
          <p:nvPr/>
        </p:nvSpPr>
        <p:spPr>
          <a:xfrm>
            <a:off x="2867660" y="325437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7D3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0" name="bk object 1730"/>
          <p:cNvSpPr/>
          <p:nvPr/>
        </p:nvSpPr>
        <p:spPr>
          <a:xfrm>
            <a:off x="3223260" y="3260153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7D3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1" name="bk object 1731"/>
          <p:cNvSpPr/>
          <p:nvPr/>
        </p:nvSpPr>
        <p:spPr>
          <a:xfrm>
            <a:off x="3223260" y="3257550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7D3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2" name="bk object 1732"/>
          <p:cNvSpPr/>
          <p:nvPr/>
        </p:nvSpPr>
        <p:spPr>
          <a:xfrm>
            <a:off x="3221989" y="325564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7D3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3" name="bk object 1733"/>
          <p:cNvSpPr/>
          <p:nvPr/>
        </p:nvSpPr>
        <p:spPr>
          <a:xfrm>
            <a:off x="3221989" y="325437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7D3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4" name="bk object 1734"/>
          <p:cNvSpPr/>
          <p:nvPr/>
        </p:nvSpPr>
        <p:spPr>
          <a:xfrm>
            <a:off x="2865120" y="3262058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7E3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5" name="bk object 1735"/>
          <p:cNvSpPr/>
          <p:nvPr/>
        </p:nvSpPr>
        <p:spPr>
          <a:xfrm>
            <a:off x="3075939" y="3261359"/>
            <a:ext cx="1270" cy="635"/>
          </a:xfrm>
          <a:custGeom>
            <a:avLst/>
            <a:gdLst/>
            <a:ahLst/>
            <a:cxnLst/>
            <a:rect l="l" t="t" r="r" b="b"/>
            <a:pathLst>
              <a:path w="1269" h="635">
                <a:moveTo>
                  <a:pt x="1269" y="0"/>
                </a:moveTo>
                <a:lnTo>
                  <a:pt x="0" y="0"/>
                </a:lnTo>
                <a:lnTo>
                  <a:pt x="1269" y="126"/>
                </a:lnTo>
                <a:close/>
              </a:path>
            </a:pathLst>
          </a:custGeom>
          <a:solidFill>
            <a:srgbClr val="7E37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6" name="bk object 1736"/>
          <p:cNvSpPr/>
          <p:nvPr/>
        </p:nvSpPr>
        <p:spPr>
          <a:xfrm>
            <a:off x="3223260" y="3262058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7E3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7" name="bk object 1737"/>
          <p:cNvSpPr/>
          <p:nvPr/>
        </p:nvSpPr>
        <p:spPr>
          <a:xfrm>
            <a:off x="2863850" y="3266440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7E3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8" name="bk object 1738"/>
          <p:cNvSpPr/>
          <p:nvPr/>
        </p:nvSpPr>
        <p:spPr>
          <a:xfrm>
            <a:off x="2863850" y="326390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7E3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9" name="bk object 1739"/>
          <p:cNvSpPr/>
          <p:nvPr/>
        </p:nvSpPr>
        <p:spPr>
          <a:xfrm>
            <a:off x="3224529" y="326707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7E3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0" name="bk object 1740"/>
          <p:cNvSpPr/>
          <p:nvPr/>
        </p:nvSpPr>
        <p:spPr>
          <a:xfrm>
            <a:off x="3223260" y="3264534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810">
            <a:solidFill>
              <a:srgbClr val="7E3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1" name="bk object 1741"/>
          <p:cNvSpPr/>
          <p:nvPr/>
        </p:nvSpPr>
        <p:spPr>
          <a:xfrm>
            <a:off x="2861310" y="3274059"/>
            <a:ext cx="208279" cy="0"/>
          </a:xfrm>
          <a:custGeom>
            <a:avLst/>
            <a:gdLst/>
            <a:ahLst/>
            <a:cxnLst/>
            <a:rect l="l" t="t" r="r" b="b"/>
            <a:pathLst>
              <a:path w="208280">
                <a:moveTo>
                  <a:pt x="0" y="0"/>
                </a:moveTo>
                <a:lnTo>
                  <a:pt x="208280" y="0"/>
                </a:lnTo>
              </a:path>
            </a:pathLst>
          </a:custGeom>
          <a:ln w="3175">
            <a:solidFill>
              <a:srgbClr val="7F3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2" name="bk object 1742"/>
          <p:cNvSpPr/>
          <p:nvPr/>
        </p:nvSpPr>
        <p:spPr>
          <a:xfrm>
            <a:off x="2861310" y="327215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7F3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3" name="bk object 1743"/>
          <p:cNvSpPr/>
          <p:nvPr/>
        </p:nvSpPr>
        <p:spPr>
          <a:xfrm>
            <a:off x="2862579" y="3270884"/>
            <a:ext cx="208279" cy="0"/>
          </a:xfrm>
          <a:custGeom>
            <a:avLst/>
            <a:gdLst/>
            <a:ahLst/>
            <a:cxnLst/>
            <a:rect l="l" t="t" r="r" b="b"/>
            <a:pathLst>
              <a:path w="208280">
                <a:moveTo>
                  <a:pt x="0" y="0"/>
                </a:moveTo>
                <a:lnTo>
                  <a:pt x="208280" y="0"/>
                </a:lnTo>
              </a:path>
            </a:pathLst>
          </a:custGeom>
          <a:ln w="3175">
            <a:solidFill>
              <a:srgbClr val="7F3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4" name="bk object 1744"/>
          <p:cNvSpPr/>
          <p:nvPr/>
        </p:nvSpPr>
        <p:spPr>
          <a:xfrm>
            <a:off x="2862579" y="3268979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7F3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5" name="bk object 1745"/>
          <p:cNvSpPr/>
          <p:nvPr/>
        </p:nvSpPr>
        <p:spPr>
          <a:xfrm>
            <a:off x="3224529" y="3271520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7619">
            <a:solidFill>
              <a:srgbClr val="7F3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6" name="bk object 1746"/>
          <p:cNvSpPr/>
          <p:nvPr/>
        </p:nvSpPr>
        <p:spPr>
          <a:xfrm>
            <a:off x="2858770" y="3280409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175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7" name="bk object 1747"/>
          <p:cNvSpPr/>
          <p:nvPr/>
        </p:nvSpPr>
        <p:spPr>
          <a:xfrm>
            <a:off x="2860039" y="3277870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175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8" name="bk object 1748"/>
          <p:cNvSpPr/>
          <p:nvPr/>
        </p:nvSpPr>
        <p:spPr>
          <a:xfrm>
            <a:off x="2860039" y="327596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80">
                <a:moveTo>
                  <a:pt x="0" y="0"/>
                </a:moveTo>
                <a:lnTo>
                  <a:pt x="208280" y="0"/>
                </a:lnTo>
              </a:path>
            </a:pathLst>
          </a:custGeom>
          <a:ln w="3175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9" name="bk object 1749"/>
          <p:cNvSpPr/>
          <p:nvPr/>
        </p:nvSpPr>
        <p:spPr>
          <a:xfrm>
            <a:off x="3225800" y="3279140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5079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0" name="bk object 1750"/>
          <p:cNvSpPr/>
          <p:nvPr/>
        </p:nvSpPr>
        <p:spPr>
          <a:xfrm>
            <a:off x="3224529" y="327596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1" name="bk object 1751"/>
          <p:cNvSpPr/>
          <p:nvPr/>
        </p:nvSpPr>
        <p:spPr>
          <a:xfrm>
            <a:off x="2857500" y="328231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175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2" name="bk object 1752"/>
          <p:cNvSpPr/>
          <p:nvPr/>
        </p:nvSpPr>
        <p:spPr>
          <a:xfrm>
            <a:off x="3225800" y="328231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3175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3" name="bk object 1753"/>
          <p:cNvSpPr/>
          <p:nvPr/>
        </p:nvSpPr>
        <p:spPr>
          <a:xfrm>
            <a:off x="2856229" y="3288029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3175">
            <a:solidFill>
              <a:srgbClr val="82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4" name="bk object 1754"/>
          <p:cNvSpPr/>
          <p:nvPr/>
        </p:nvSpPr>
        <p:spPr>
          <a:xfrm>
            <a:off x="2856229" y="328612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175">
            <a:solidFill>
              <a:srgbClr val="82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5" name="bk object 1755"/>
          <p:cNvSpPr/>
          <p:nvPr/>
        </p:nvSpPr>
        <p:spPr>
          <a:xfrm>
            <a:off x="2857500" y="328485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3175">
            <a:solidFill>
              <a:srgbClr val="82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6" name="bk object 1756"/>
          <p:cNvSpPr/>
          <p:nvPr/>
        </p:nvSpPr>
        <p:spPr>
          <a:xfrm>
            <a:off x="2857500" y="328358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175">
            <a:solidFill>
              <a:srgbClr val="82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7" name="bk object 1757"/>
          <p:cNvSpPr/>
          <p:nvPr/>
        </p:nvSpPr>
        <p:spPr>
          <a:xfrm>
            <a:off x="3225800" y="328612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6350">
            <a:solidFill>
              <a:srgbClr val="82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8" name="bk object 1758"/>
          <p:cNvSpPr/>
          <p:nvPr/>
        </p:nvSpPr>
        <p:spPr>
          <a:xfrm>
            <a:off x="2884170" y="3296284"/>
            <a:ext cx="173990" cy="0"/>
          </a:xfrm>
          <a:custGeom>
            <a:avLst/>
            <a:gdLst/>
            <a:ahLst/>
            <a:cxnLst/>
            <a:rect l="l" t="t" r="r" b="b"/>
            <a:pathLst>
              <a:path w="173989">
                <a:moveTo>
                  <a:pt x="0" y="0"/>
                </a:moveTo>
                <a:lnTo>
                  <a:pt x="173989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9" name="bk object 1759"/>
          <p:cNvSpPr/>
          <p:nvPr/>
        </p:nvSpPr>
        <p:spPr>
          <a:xfrm>
            <a:off x="2876550" y="3295015"/>
            <a:ext cx="182880" cy="0"/>
          </a:xfrm>
          <a:custGeom>
            <a:avLst/>
            <a:gdLst/>
            <a:ahLst/>
            <a:cxnLst/>
            <a:rect l="l" t="t" r="r" b="b"/>
            <a:pathLst>
              <a:path w="182880">
                <a:moveTo>
                  <a:pt x="0" y="0"/>
                </a:moveTo>
                <a:lnTo>
                  <a:pt x="182880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0" name="bk object 1760"/>
          <p:cNvSpPr/>
          <p:nvPr/>
        </p:nvSpPr>
        <p:spPr>
          <a:xfrm>
            <a:off x="2870200" y="3293745"/>
            <a:ext cx="189230" cy="0"/>
          </a:xfrm>
          <a:custGeom>
            <a:avLst/>
            <a:gdLst/>
            <a:ahLst/>
            <a:cxnLst/>
            <a:rect l="l" t="t" r="r" b="b"/>
            <a:pathLst>
              <a:path w="189230">
                <a:moveTo>
                  <a:pt x="0" y="0"/>
                </a:moveTo>
                <a:lnTo>
                  <a:pt x="189230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1" name="bk object 1761"/>
          <p:cNvSpPr/>
          <p:nvPr/>
        </p:nvSpPr>
        <p:spPr>
          <a:xfrm>
            <a:off x="2863850" y="3292475"/>
            <a:ext cx="195580" cy="0"/>
          </a:xfrm>
          <a:custGeom>
            <a:avLst/>
            <a:gdLst/>
            <a:ahLst/>
            <a:cxnLst/>
            <a:rect l="l" t="t" r="r" b="b"/>
            <a:pathLst>
              <a:path w="195580">
                <a:moveTo>
                  <a:pt x="0" y="0"/>
                </a:moveTo>
                <a:lnTo>
                  <a:pt x="195580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2" name="bk object 1762"/>
          <p:cNvSpPr/>
          <p:nvPr/>
        </p:nvSpPr>
        <p:spPr>
          <a:xfrm>
            <a:off x="2854960" y="3290570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3" name="bk object 1763"/>
          <p:cNvSpPr/>
          <p:nvPr/>
        </p:nvSpPr>
        <p:spPr>
          <a:xfrm>
            <a:off x="3225800" y="3293109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7620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4" name="bk object 1764"/>
          <p:cNvSpPr/>
          <p:nvPr/>
        </p:nvSpPr>
        <p:spPr>
          <a:xfrm>
            <a:off x="2922270" y="3303904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>
                <a:moveTo>
                  <a:pt x="0" y="0"/>
                </a:moveTo>
                <a:lnTo>
                  <a:pt x="133350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5" name="bk object 1765"/>
          <p:cNvSpPr/>
          <p:nvPr/>
        </p:nvSpPr>
        <p:spPr>
          <a:xfrm>
            <a:off x="2915920" y="3302634"/>
            <a:ext cx="139700" cy="0"/>
          </a:xfrm>
          <a:custGeom>
            <a:avLst/>
            <a:gdLst/>
            <a:ahLst/>
            <a:cxnLst/>
            <a:rect l="l" t="t" r="r" b="b"/>
            <a:pathLst>
              <a:path w="139700">
                <a:moveTo>
                  <a:pt x="0" y="0"/>
                </a:moveTo>
                <a:lnTo>
                  <a:pt x="139700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6" name="bk object 1766"/>
          <p:cNvSpPr/>
          <p:nvPr/>
        </p:nvSpPr>
        <p:spPr>
          <a:xfrm>
            <a:off x="2909570" y="3301365"/>
            <a:ext cx="147320" cy="0"/>
          </a:xfrm>
          <a:custGeom>
            <a:avLst/>
            <a:gdLst/>
            <a:ahLst/>
            <a:cxnLst/>
            <a:rect l="l" t="t" r="r" b="b"/>
            <a:pathLst>
              <a:path w="147319">
                <a:moveTo>
                  <a:pt x="0" y="0"/>
                </a:moveTo>
                <a:lnTo>
                  <a:pt x="147319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7" name="bk object 1767"/>
          <p:cNvSpPr/>
          <p:nvPr/>
        </p:nvSpPr>
        <p:spPr>
          <a:xfrm>
            <a:off x="2903220" y="3300095"/>
            <a:ext cx="153670" cy="0"/>
          </a:xfrm>
          <a:custGeom>
            <a:avLst/>
            <a:gdLst/>
            <a:ahLst/>
            <a:cxnLst/>
            <a:rect l="l" t="t" r="r" b="b"/>
            <a:pathLst>
              <a:path w="153669">
                <a:moveTo>
                  <a:pt x="0" y="0"/>
                </a:moveTo>
                <a:lnTo>
                  <a:pt x="153669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8" name="bk object 1768"/>
          <p:cNvSpPr/>
          <p:nvPr/>
        </p:nvSpPr>
        <p:spPr>
          <a:xfrm>
            <a:off x="2896870" y="3298825"/>
            <a:ext cx="160020" cy="0"/>
          </a:xfrm>
          <a:custGeom>
            <a:avLst/>
            <a:gdLst/>
            <a:ahLst/>
            <a:cxnLst/>
            <a:rect l="l" t="t" r="r" b="b"/>
            <a:pathLst>
              <a:path w="160019">
                <a:moveTo>
                  <a:pt x="0" y="0"/>
                </a:moveTo>
                <a:lnTo>
                  <a:pt x="160019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9" name="bk object 1769"/>
          <p:cNvSpPr/>
          <p:nvPr/>
        </p:nvSpPr>
        <p:spPr>
          <a:xfrm>
            <a:off x="2890520" y="3297554"/>
            <a:ext cx="167640" cy="0"/>
          </a:xfrm>
          <a:custGeom>
            <a:avLst/>
            <a:gdLst/>
            <a:ahLst/>
            <a:cxnLst/>
            <a:rect l="l" t="t" r="r" b="b"/>
            <a:pathLst>
              <a:path w="167639">
                <a:moveTo>
                  <a:pt x="0" y="0"/>
                </a:moveTo>
                <a:lnTo>
                  <a:pt x="167639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0" name="bk object 1770"/>
          <p:cNvSpPr/>
          <p:nvPr/>
        </p:nvSpPr>
        <p:spPr>
          <a:xfrm>
            <a:off x="3224529" y="330136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6350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1" name="bk object 1771"/>
          <p:cNvSpPr/>
          <p:nvPr/>
        </p:nvSpPr>
        <p:spPr>
          <a:xfrm>
            <a:off x="3225800" y="3297554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2" name="bk object 1772"/>
          <p:cNvSpPr/>
          <p:nvPr/>
        </p:nvSpPr>
        <p:spPr>
          <a:xfrm>
            <a:off x="2961639" y="3311525"/>
            <a:ext cx="90170" cy="0"/>
          </a:xfrm>
          <a:custGeom>
            <a:avLst/>
            <a:gdLst/>
            <a:ahLst/>
            <a:cxnLst/>
            <a:rect l="l" t="t" r="r" b="b"/>
            <a:pathLst>
              <a:path w="90169">
                <a:moveTo>
                  <a:pt x="0" y="0"/>
                </a:moveTo>
                <a:lnTo>
                  <a:pt x="90169" y="0"/>
                </a:lnTo>
              </a:path>
            </a:pathLst>
          </a:custGeom>
          <a:ln w="3175">
            <a:solidFill>
              <a:srgbClr val="86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3" name="bk object 1773"/>
          <p:cNvSpPr/>
          <p:nvPr/>
        </p:nvSpPr>
        <p:spPr>
          <a:xfrm>
            <a:off x="2955289" y="3310254"/>
            <a:ext cx="97790" cy="0"/>
          </a:xfrm>
          <a:custGeom>
            <a:avLst/>
            <a:gdLst/>
            <a:ahLst/>
            <a:cxnLst/>
            <a:rect l="l" t="t" r="r" b="b"/>
            <a:pathLst>
              <a:path w="97789">
                <a:moveTo>
                  <a:pt x="0" y="0"/>
                </a:moveTo>
                <a:lnTo>
                  <a:pt x="97789" y="0"/>
                </a:lnTo>
              </a:path>
            </a:pathLst>
          </a:custGeom>
          <a:ln w="3175">
            <a:solidFill>
              <a:srgbClr val="86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4" name="bk object 1774"/>
          <p:cNvSpPr/>
          <p:nvPr/>
        </p:nvSpPr>
        <p:spPr>
          <a:xfrm>
            <a:off x="2948939" y="3308984"/>
            <a:ext cx="104139" cy="0"/>
          </a:xfrm>
          <a:custGeom>
            <a:avLst/>
            <a:gdLst/>
            <a:ahLst/>
            <a:cxnLst/>
            <a:rect l="l" t="t" r="r" b="b"/>
            <a:pathLst>
              <a:path w="104139">
                <a:moveTo>
                  <a:pt x="0" y="0"/>
                </a:moveTo>
                <a:lnTo>
                  <a:pt x="104139" y="0"/>
                </a:lnTo>
              </a:path>
            </a:pathLst>
          </a:custGeom>
          <a:ln w="3175">
            <a:solidFill>
              <a:srgbClr val="86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5" name="bk object 1775"/>
          <p:cNvSpPr/>
          <p:nvPr/>
        </p:nvSpPr>
        <p:spPr>
          <a:xfrm>
            <a:off x="2942589" y="3307715"/>
            <a:ext cx="111760" cy="0"/>
          </a:xfrm>
          <a:custGeom>
            <a:avLst/>
            <a:gdLst/>
            <a:ahLst/>
            <a:cxnLst/>
            <a:rect l="l" t="t" r="r" b="b"/>
            <a:pathLst>
              <a:path w="111760">
                <a:moveTo>
                  <a:pt x="0" y="0"/>
                </a:moveTo>
                <a:lnTo>
                  <a:pt x="111760" y="0"/>
                </a:lnTo>
              </a:path>
            </a:pathLst>
          </a:custGeom>
          <a:ln w="3175">
            <a:solidFill>
              <a:srgbClr val="86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6" name="bk object 1776"/>
          <p:cNvSpPr/>
          <p:nvPr/>
        </p:nvSpPr>
        <p:spPr>
          <a:xfrm>
            <a:off x="2936239" y="3306445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8110" y="0"/>
                </a:lnTo>
              </a:path>
            </a:pathLst>
          </a:custGeom>
          <a:ln w="3175">
            <a:solidFill>
              <a:srgbClr val="86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7" name="bk object 1777"/>
          <p:cNvSpPr/>
          <p:nvPr/>
        </p:nvSpPr>
        <p:spPr>
          <a:xfrm>
            <a:off x="2929889" y="3305175"/>
            <a:ext cx="124460" cy="0"/>
          </a:xfrm>
          <a:custGeom>
            <a:avLst/>
            <a:gdLst/>
            <a:ahLst/>
            <a:cxnLst/>
            <a:rect l="l" t="t" r="r" b="b"/>
            <a:pathLst>
              <a:path w="124460">
                <a:moveTo>
                  <a:pt x="0" y="0"/>
                </a:moveTo>
                <a:lnTo>
                  <a:pt x="124460" y="0"/>
                </a:lnTo>
              </a:path>
            </a:pathLst>
          </a:custGeom>
          <a:ln w="3175">
            <a:solidFill>
              <a:srgbClr val="86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8" name="bk object 1778"/>
          <p:cNvSpPr/>
          <p:nvPr/>
        </p:nvSpPr>
        <p:spPr>
          <a:xfrm>
            <a:off x="3224529" y="3308984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6350">
            <a:solidFill>
              <a:srgbClr val="86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9" name="bk object 1779"/>
          <p:cNvSpPr/>
          <p:nvPr/>
        </p:nvSpPr>
        <p:spPr>
          <a:xfrm>
            <a:off x="3224529" y="330517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86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0" name="bk object 1780"/>
          <p:cNvSpPr/>
          <p:nvPr/>
        </p:nvSpPr>
        <p:spPr>
          <a:xfrm>
            <a:off x="2994660" y="3317240"/>
            <a:ext cx="54610" cy="1270"/>
          </a:xfrm>
          <a:custGeom>
            <a:avLst/>
            <a:gdLst/>
            <a:ahLst/>
            <a:cxnLst/>
            <a:rect l="l" t="t" r="r" b="b"/>
            <a:pathLst>
              <a:path w="54610" h="1270">
                <a:moveTo>
                  <a:pt x="54610" y="0"/>
                </a:moveTo>
                <a:lnTo>
                  <a:pt x="0" y="0"/>
                </a:lnTo>
                <a:lnTo>
                  <a:pt x="0" y="1270"/>
                </a:lnTo>
                <a:lnTo>
                  <a:pt x="54610" y="1270"/>
                </a:lnTo>
                <a:lnTo>
                  <a:pt x="54610" y="0"/>
                </a:lnTo>
                <a:close/>
              </a:path>
            </a:pathLst>
          </a:custGeom>
          <a:solidFill>
            <a:srgbClr val="874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1" name="bk object 1781"/>
          <p:cNvSpPr/>
          <p:nvPr/>
        </p:nvSpPr>
        <p:spPr>
          <a:xfrm>
            <a:off x="2988310" y="3315970"/>
            <a:ext cx="62230" cy="1270"/>
          </a:xfrm>
          <a:custGeom>
            <a:avLst/>
            <a:gdLst/>
            <a:ahLst/>
            <a:cxnLst/>
            <a:rect l="l" t="t" r="r" b="b"/>
            <a:pathLst>
              <a:path w="62230" h="1270">
                <a:moveTo>
                  <a:pt x="0" y="1270"/>
                </a:moveTo>
                <a:lnTo>
                  <a:pt x="62230" y="1270"/>
                </a:lnTo>
                <a:lnTo>
                  <a:pt x="62230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874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2" name="bk object 1782"/>
          <p:cNvSpPr/>
          <p:nvPr/>
        </p:nvSpPr>
        <p:spPr>
          <a:xfrm>
            <a:off x="2981960" y="3314700"/>
            <a:ext cx="68580" cy="1270"/>
          </a:xfrm>
          <a:custGeom>
            <a:avLst/>
            <a:gdLst/>
            <a:ahLst/>
            <a:cxnLst/>
            <a:rect l="l" t="t" r="r" b="b"/>
            <a:pathLst>
              <a:path w="68580" h="1270">
                <a:moveTo>
                  <a:pt x="0" y="1269"/>
                </a:moveTo>
                <a:lnTo>
                  <a:pt x="68580" y="1269"/>
                </a:lnTo>
                <a:lnTo>
                  <a:pt x="68580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874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3" name="bk object 1783"/>
          <p:cNvSpPr/>
          <p:nvPr/>
        </p:nvSpPr>
        <p:spPr>
          <a:xfrm>
            <a:off x="2975610" y="3313429"/>
            <a:ext cx="76200" cy="1270"/>
          </a:xfrm>
          <a:custGeom>
            <a:avLst/>
            <a:gdLst/>
            <a:ahLst/>
            <a:cxnLst/>
            <a:rect l="l" t="t" r="r" b="b"/>
            <a:pathLst>
              <a:path w="76200" h="1270">
                <a:moveTo>
                  <a:pt x="0" y="1270"/>
                </a:moveTo>
                <a:lnTo>
                  <a:pt x="76200" y="1270"/>
                </a:lnTo>
                <a:lnTo>
                  <a:pt x="76200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874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4" name="bk object 1784"/>
          <p:cNvSpPr/>
          <p:nvPr/>
        </p:nvSpPr>
        <p:spPr>
          <a:xfrm>
            <a:off x="2967989" y="3312159"/>
            <a:ext cx="83820" cy="1270"/>
          </a:xfrm>
          <a:custGeom>
            <a:avLst/>
            <a:gdLst/>
            <a:ahLst/>
            <a:cxnLst/>
            <a:rect l="l" t="t" r="r" b="b"/>
            <a:pathLst>
              <a:path w="83819" h="1270">
                <a:moveTo>
                  <a:pt x="0" y="1269"/>
                </a:moveTo>
                <a:lnTo>
                  <a:pt x="83819" y="1269"/>
                </a:lnTo>
                <a:lnTo>
                  <a:pt x="83819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874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5" name="bk object 1785"/>
          <p:cNvSpPr/>
          <p:nvPr/>
        </p:nvSpPr>
        <p:spPr>
          <a:xfrm>
            <a:off x="3223260" y="3315970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5080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6" name="bk object 1786"/>
          <p:cNvSpPr/>
          <p:nvPr/>
        </p:nvSpPr>
        <p:spPr>
          <a:xfrm>
            <a:off x="3224529" y="331279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7" name="bk object 1787"/>
          <p:cNvSpPr/>
          <p:nvPr/>
        </p:nvSpPr>
        <p:spPr>
          <a:xfrm>
            <a:off x="3034029" y="3324859"/>
            <a:ext cx="12700" cy="1270"/>
          </a:xfrm>
          <a:custGeom>
            <a:avLst/>
            <a:gdLst/>
            <a:ahLst/>
            <a:cxnLst/>
            <a:rect l="l" t="t" r="r" b="b"/>
            <a:pathLst>
              <a:path w="12700" h="1270">
                <a:moveTo>
                  <a:pt x="0" y="1269"/>
                </a:moveTo>
                <a:lnTo>
                  <a:pt x="12700" y="1269"/>
                </a:lnTo>
                <a:lnTo>
                  <a:pt x="12700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884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8" name="bk object 1788"/>
          <p:cNvSpPr/>
          <p:nvPr/>
        </p:nvSpPr>
        <p:spPr>
          <a:xfrm>
            <a:off x="3027679" y="3323590"/>
            <a:ext cx="19050" cy="1270"/>
          </a:xfrm>
          <a:custGeom>
            <a:avLst/>
            <a:gdLst/>
            <a:ahLst/>
            <a:cxnLst/>
            <a:rect l="l" t="t" r="r" b="b"/>
            <a:pathLst>
              <a:path w="19050" h="1270">
                <a:moveTo>
                  <a:pt x="0" y="1270"/>
                </a:moveTo>
                <a:lnTo>
                  <a:pt x="19050" y="1270"/>
                </a:lnTo>
                <a:lnTo>
                  <a:pt x="19050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884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9" name="bk object 1789"/>
          <p:cNvSpPr/>
          <p:nvPr/>
        </p:nvSpPr>
        <p:spPr>
          <a:xfrm>
            <a:off x="3021329" y="3322320"/>
            <a:ext cx="26670" cy="1270"/>
          </a:xfrm>
          <a:custGeom>
            <a:avLst/>
            <a:gdLst/>
            <a:ahLst/>
            <a:cxnLst/>
            <a:rect l="l" t="t" r="r" b="b"/>
            <a:pathLst>
              <a:path w="26669" h="1270">
                <a:moveTo>
                  <a:pt x="0" y="1270"/>
                </a:moveTo>
                <a:lnTo>
                  <a:pt x="26669" y="1270"/>
                </a:lnTo>
                <a:lnTo>
                  <a:pt x="2666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884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0" name="bk object 1790"/>
          <p:cNvSpPr/>
          <p:nvPr/>
        </p:nvSpPr>
        <p:spPr>
          <a:xfrm>
            <a:off x="3013710" y="3321050"/>
            <a:ext cx="34290" cy="1270"/>
          </a:xfrm>
          <a:custGeom>
            <a:avLst/>
            <a:gdLst/>
            <a:ahLst/>
            <a:cxnLst/>
            <a:rect l="l" t="t" r="r" b="b"/>
            <a:pathLst>
              <a:path w="34289" h="1270">
                <a:moveTo>
                  <a:pt x="0" y="1269"/>
                </a:moveTo>
                <a:lnTo>
                  <a:pt x="34289" y="1269"/>
                </a:lnTo>
                <a:lnTo>
                  <a:pt x="34289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884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1" name="bk object 1791"/>
          <p:cNvSpPr/>
          <p:nvPr/>
        </p:nvSpPr>
        <p:spPr>
          <a:xfrm>
            <a:off x="3007360" y="3319779"/>
            <a:ext cx="40640" cy="1270"/>
          </a:xfrm>
          <a:custGeom>
            <a:avLst/>
            <a:gdLst/>
            <a:ahLst/>
            <a:cxnLst/>
            <a:rect l="l" t="t" r="r" b="b"/>
            <a:pathLst>
              <a:path w="40639" h="1270">
                <a:moveTo>
                  <a:pt x="0" y="1270"/>
                </a:moveTo>
                <a:lnTo>
                  <a:pt x="40639" y="1270"/>
                </a:lnTo>
                <a:lnTo>
                  <a:pt x="4063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884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2" name="bk object 1792"/>
          <p:cNvSpPr/>
          <p:nvPr/>
        </p:nvSpPr>
        <p:spPr>
          <a:xfrm>
            <a:off x="3001010" y="3318509"/>
            <a:ext cx="48260" cy="1270"/>
          </a:xfrm>
          <a:custGeom>
            <a:avLst/>
            <a:gdLst/>
            <a:ahLst/>
            <a:cxnLst/>
            <a:rect l="l" t="t" r="r" b="b"/>
            <a:pathLst>
              <a:path w="48260" h="1270">
                <a:moveTo>
                  <a:pt x="48260" y="0"/>
                </a:moveTo>
                <a:lnTo>
                  <a:pt x="0" y="0"/>
                </a:lnTo>
                <a:lnTo>
                  <a:pt x="0" y="1269"/>
                </a:lnTo>
                <a:lnTo>
                  <a:pt x="48260" y="1269"/>
                </a:lnTo>
                <a:lnTo>
                  <a:pt x="48260" y="0"/>
                </a:lnTo>
                <a:close/>
              </a:path>
            </a:pathLst>
          </a:custGeom>
          <a:solidFill>
            <a:srgbClr val="884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3" name="bk object 1793"/>
          <p:cNvSpPr/>
          <p:nvPr/>
        </p:nvSpPr>
        <p:spPr>
          <a:xfrm>
            <a:off x="3221989" y="3325495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4" name="bk object 1794"/>
          <p:cNvSpPr/>
          <p:nvPr/>
        </p:nvSpPr>
        <p:spPr>
          <a:xfrm>
            <a:off x="3223260" y="3321684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6350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5" name="bk object 1795"/>
          <p:cNvSpPr/>
          <p:nvPr/>
        </p:nvSpPr>
        <p:spPr>
          <a:xfrm>
            <a:off x="3044189" y="332740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0" y="1269"/>
                </a:moveTo>
                <a:lnTo>
                  <a:pt x="1269" y="1269"/>
                </a:lnTo>
                <a:lnTo>
                  <a:pt x="1269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8944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6" name="bk object 1796"/>
          <p:cNvSpPr/>
          <p:nvPr/>
        </p:nvSpPr>
        <p:spPr>
          <a:xfrm>
            <a:off x="3040379" y="3326129"/>
            <a:ext cx="5080" cy="1270"/>
          </a:xfrm>
          <a:custGeom>
            <a:avLst/>
            <a:gdLst/>
            <a:ahLst/>
            <a:cxnLst/>
            <a:rect l="l" t="t" r="r" b="b"/>
            <a:pathLst>
              <a:path w="5080" h="1270">
                <a:moveTo>
                  <a:pt x="0" y="1270"/>
                </a:moveTo>
                <a:lnTo>
                  <a:pt x="5080" y="1270"/>
                </a:lnTo>
                <a:lnTo>
                  <a:pt x="5080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8944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7" name="bk object 1797"/>
          <p:cNvSpPr/>
          <p:nvPr/>
        </p:nvSpPr>
        <p:spPr>
          <a:xfrm>
            <a:off x="3221989" y="3329304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6350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8" name="bk object 1798"/>
          <p:cNvSpPr/>
          <p:nvPr/>
        </p:nvSpPr>
        <p:spPr>
          <a:xfrm>
            <a:off x="3214370" y="333946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80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9" name="bk object 1799"/>
          <p:cNvSpPr/>
          <p:nvPr/>
        </p:nvSpPr>
        <p:spPr>
          <a:xfrm>
            <a:off x="3215639" y="3337559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40" y="0"/>
                </a:moveTo>
                <a:lnTo>
                  <a:pt x="0" y="0"/>
                </a:lnTo>
                <a:lnTo>
                  <a:pt x="0" y="1269"/>
                </a:lnTo>
                <a:lnTo>
                  <a:pt x="2540" y="1269"/>
                </a:lnTo>
                <a:lnTo>
                  <a:pt x="2540" y="0"/>
                </a:lnTo>
                <a:close/>
              </a:path>
            </a:pathLst>
          </a:custGeom>
          <a:solidFill>
            <a:srgbClr val="8B46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0" name="bk object 1800"/>
          <p:cNvSpPr/>
          <p:nvPr/>
        </p:nvSpPr>
        <p:spPr>
          <a:xfrm>
            <a:off x="3218179" y="333692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69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1" name="bk object 1801"/>
          <p:cNvSpPr/>
          <p:nvPr/>
        </p:nvSpPr>
        <p:spPr>
          <a:xfrm>
            <a:off x="3422650" y="33350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70">
                <a:moveTo>
                  <a:pt x="0" y="1270"/>
                </a:moveTo>
                <a:lnTo>
                  <a:pt x="1270" y="1270"/>
                </a:lnTo>
                <a:lnTo>
                  <a:pt x="1270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8B46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2" name="bk object 1802"/>
          <p:cNvSpPr/>
          <p:nvPr/>
        </p:nvSpPr>
        <p:spPr>
          <a:xfrm>
            <a:off x="3220720" y="3334384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3" name="bk object 1803"/>
          <p:cNvSpPr/>
          <p:nvPr/>
        </p:nvSpPr>
        <p:spPr>
          <a:xfrm>
            <a:off x="3204210" y="3346450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4" name="bk object 1804"/>
          <p:cNvSpPr/>
          <p:nvPr/>
        </p:nvSpPr>
        <p:spPr>
          <a:xfrm>
            <a:off x="3205479" y="3343909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39" y="0"/>
                </a:moveTo>
                <a:lnTo>
                  <a:pt x="0" y="0"/>
                </a:lnTo>
                <a:lnTo>
                  <a:pt x="0" y="1269"/>
                </a:lnTo>
                <a:lnTo>
                  <a:pt x="2539" y="1269"/>
                </a:lnTo>
                <a:lnTo>
                  <a:pt x="2539" y="0"/>
                </a:lnTo>
                <a:close/>
              </a:path>
            </a:pathLst>
          </a:custGeom>
          <a:solidFill>
            <a:srgbClr val="8C47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5" name="bk object 1805"/>
          <p:cNvSpPr/>
          <p:nvPr/>
        </p:nvSpPr>
        <p:spPr>
          <a:xfrm>
            <a:off x="3421379" y="3343909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70">
                <a:moveTo>
                  <a:pt x="0" y="1269"/>
                </a:moveTo>
                <a:lnTo>
                  <a:pt x="1269" y="1269"/>
                </a:lnTo>
                <a:lnTo>
                  <a:pt x="1269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8C47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6" name="bk object 1806"/>
          <p:cNvSpPr/>
          <p:nvPr/>
        </p:nvSpPr>
        <p:spPr>
          <a:xfrm>
            <a:off x="3208020" y="334327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7" name="bk object 1807"/>
          <p:cNvSpPr/>
          <p:nvPr/>
        </p:nvSpPr>
        <p:spPr>
          <a:xfrm>
            <a:off x="3210560" y="33413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1269" y="0"/>
                </a:moveTo>
                <a:lnTo>
                  <a:pt x="0" y="0"/>
                </a:lnTo>
                <a:lnTo>
                  <a:pt x="0" y="1270"/>
                </a:lnTo>
                <a:lnTo>
                  <a:pt x="1269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8C47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8" name="bk object 1808"/>
          <p:cNvSpPr/>
          <p:nvPr/>
        </p:nvSpPr>
        <p:spPr>
          <a:xfrm>
            <a:off x="3214370" y="3340734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80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9" name="bk object 1809"/>
          <p:cNvSpPr/>
          <p:nvPr/>
        </p:nvSpPr>
        <p:spPr>
          <a:xfrm>
            <a:off x="3188970" y="33540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1269" y="0"/>
                </a:moveTo>
                <a:lnTo>
                  <a:pt x="0" y="0"/>
                </a:lnTo>
                <a:lnTo>
                  <a:pt x="0" y="1270"/>
                </a:lnTo>
                <a:lnTo>
                  <a:pt x="1269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8D49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0" name="bk object 1810"/>
          <p:cNvSpPr/>
          <p:nvPr/>
        </p:nvSpPr>
        <p:spPr>
          <a:xfrm>
            <a:off x="3420109" y="33540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70">
                <a:moveTo>
                  <a:pt x="0" y="1270"/>
                </a:moveTo>
                <a:lnTo>
                  <a:pt x="1269" y="1270"/>
                </a:lnTo>
                <a:lnTo>
                  <a:pt x="126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8D49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1" name="bk object 1811"/>
          <p:cNvSpPr/>
          <p:nvPr/>
        </p:nvSpPr>
        <p:spPr>
          <a:xfrm>
            <a:off x="3192779" y="3352800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8D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2" name="bk object 1812"/>
          <p:cNvSpPr/>
          <p:nvPr/>
        </p:nvSpPr>
        <p:spPr>
          <a:xfrm>
            <a:off x="3195320" y="3350259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40" y="0"/>
                </a:moveTo>
                <a:lnTo>
                  <a:pt x="0" y="0"/>
                </a:lnTo>
                <a:lnTo>
                  <a:pt x="0" y="1269"/>
                </a:lnTo>
                <a:lnTo>
                  <a:pt x="2540" y="1269"/>
                </a:lnTo>
                <a:lnTo>
                  <a:pt x="2540" y="0"/>
                </a:lnTo>
                <a:close/>
              </a:path>
            </a:pathLst>
          </a:custGeom>
          <a:solidFill>
            <a:srgbClr val="8D49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3" name="bk object 1813"/>
          <p:cNvSpPr/>
          <p:nvPr/>
        </p:nvSpPr>
        <p:spPr>
          <a:xfrm>
            <a:off x="3197860" y="334962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8D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4" name="bk object 1814"/>
          <p:cNvSpPr/>
          <p:nvPr/>
        </p:nvSpPr>
        <p:spPr>
          <a:xfrm>
            <a:off x="3200400" y="33477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1269" y="0"/>
                </a:moveTo>
                <a:lnTo>
                  <a:pt x="0" y="0"/>
                </a:lnTo>
                <a:lnTo>
                  <a:pt x="0" y="1269"/>
                </a:lnTo>
                <a:lnTo>
                  <a:pt x="1269" y="1269"/>
                </a:lnTo>
                <a:lnTo>
                  <a:pt x="1269" y="0"/>
                </a:lnTo>
                <a:close/>
              </a:path>
            </a:pathLst>
          </a:custGeom>
          <a:solidFill>
            <a:srgbClr val="8D49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5" name="bk object 1815"/>
          <p:cNvSpPr/>
          <p:nvPr/>
        </p:nvSpPr>
        <p:spPr>
          <a:xfrm>
            <a:off x="3177539" y="336042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40" y="0"/>
                </a:moveTo>
                <a:lnTo>
                  <a:pt x="0" y="0"/>
                </a:lnTo>
                <a:lnTo>
                  <a:pt x="0" y="1270"/>
                </a:lnTo>
                <a:lnTo>
                  <a:pt x="2540" y="1270"/>
                </a:lnTo>
                <a:lnTo>
                  <a:pt x="2540" y="0"/>
                </a:lnTo>
                <a:close/>
              </a:path>
            </a:pathLst>
          </a:custGeom>
          <a:solidFill>
            <a:srgbClr val="8E4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6" name="bk object 1816"/>
          <p:cNvSpPr/>
          <p:nvPr/>
        </p:nvSpPr>
        <p:spPr>
          <a:xfrm>
            <a:off x="3181350" y="335915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8E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7" name="bk object 1817"/>
          <p:cNvSpPr/>
          <p:nvPr/>
        </p:nvSpPr>
        <p:spPr>
          <a:xfrm>
            <a:off x="3183889" y="3356609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40" y="0"/>
                </a:moveTo>
                <a:lnTo>
                  <a:pt x="0" y="0"/>
                </a:lnTo>
                <a:lnTo>
                  <a:pt x="0" y="1269"/>
                </a:lnTo>
                <a:lnTo>
                  <a:pt x="2540" y="1269"/>
                </a:lnTo>
                <a:lnTo>
                  <a:pt x="2540" y="0"/>
                </a:lnTo>
                <a:close/>
              </a:path>
            </a:pathLst>
          </a:custGeom>
          <a:solidFill>
            <a:srgbClr val="8E4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8" name="bk object 1818"/>
          <p:cNvSpPr/>
          <p:nvPr/>
        </p:nvSpPr>
        <p:spPr>
          <a:xfrm>
            <a:off x="3186429" y="3355975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80" y="0"/>
                </a:lnTo>
              </a:path>
            </a:pathLst>
          </a:custGeom>
          <a:ln w="3175">
            <a:solidFill>
              <a:srgbClr val="8E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9" name="bk object 1819"/>
          <p:cNvSpPr/>
          <p:nvPr/>
        </p:nvSpPr>
        <p:spPr>
          <a:xfrm>
            <a:off x="3162300" y="3368675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539" y="0"/>
                </a:lnTo>
              </a:path>
            </a:pathLst>
          </a:custGeom>
          <a:ln w="3175">
            <a:solidFill>
              <a:srgbClr val="904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0" name="bk object 1820"/>
          <p:cNvSpPr/>
          <p:nvPr/>
        </p:nvSpPr>
        <p:spPr>
          <a:xfrm>
            <a:off x="3164839" y="336677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40" y="0"/>
                </a:moveTo>
                <a:lnTo>
                  <a:pt x="0" y="0"/>
                </a:lnTo>
                <a:lnTo>
                  <a:pt x="0" y="1270"/>
                </a:lnTo>
                <a:lnTo>
                  <a:pt x="2540" y="1270"/>
                </a:lnTo>
                <a:lnTo>
                  <a:pt x="2540" y="0"/>
                </a:lnTo>
                <a:close/>
              </a:path>
            </a:pathLst>
          </a:custGeom>
          <a:solidFill>
            <a:srgbClr val="904B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1" name="bk object 1821"/>
          <p:cNvSpPr/>
          <p:nvPr/>
        </p:nvSpPr>
        <p:spPr>
          <a:xfrm>
            <a:off x="3169920" y="3365500"/>
            <a:ext cx="250190" cy="0"/>
          </a:xfrm>
          <a:custGeom>
            <a:avLst/>
            <a:gdLst/>
            <a:ahLst/>
            <a:cxnLst/>
            <a:rect l="l" t="t" r="r" b="b"/>
            <a:pathLst>
              <a:path w="250189">
                <a:moveTo>
                  <a:pt x="0" y="0"/>
                </a:moveTo>
                <a:lnTo>
                  <a:pt x="250190" y="0"/>
                </a:lnTo>
              </a:path>
            </a:pathLst>
          </a:custGeom>
          <a:ln w="3175">
            <a:solidFill>
              <a:srgbClr val="904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2" name="bk object 1822"/>
          <p:cNvSpPr/>
          <p:nvPr/>
        </p:nvSpPr>
        <p:spPr>
          <a:xfrm>
            <a:off x="3172460" y="3362959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39" y="0"/>
                </a:moveTo>
                <a:lnTo>
                  <a:pt x="0" y="0"/>
                </a:lnTo>
                <a:lnTo>
                  <a:pt x="0" y="1269"/>
                </a:lnTo>
                <a:lnTo>
                  <a:pt x="2539" y="1269"/>
                </a:lnTo>
                <a:lnTo>
                  <a:pt x="2539" y="0"/>
                </a:lnTo>
                <a:close/>
              </a:path>
            </a:pathLst>
          </a:custGeom>
          <a:solidFill>
            <a:srgbClr val="904B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3" name="bk object 1823"/>
          <p:cNvSpPr/>
          <p:nvPr/>
        </p:nvSpPr>
        <p:spPr>
          <a:xfrm>
            <a:off x="3175000" y="3362325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904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4" name="bk object 1824"/>
          <p:cNvSpPr/>
          <p:nvPr/>
        </p:nvSpPr>
        <p:spPr>
          <a:xfrm>
            <a:off x="3147060" y="3375659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39" y="0"/>
                </a:moveTo>
                <a:lnTo>
                  <a:pt x="0" y="0"/>
                </a:lnTo>
                <a:lnTo>
                  <a:pt x="0" y="1269"/>
                </a:lnTo>
                <a:lnTo>
                  <a:pt x="2539" y="1269"/>
                </a:lnTo>
                <a:lnTo>
                  <a:pt x="2539" y="0"/>
                </a:lnTo>
                <a:close/>
              </a:path>
            </a:pathLst>
          </a:custGeom>
          <a:solidFill>
            <a:srgbClr val="914D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5" name="bk object 1825"/>
          <p:cNvSpPr/>
          <p:nvPr/>
        </p:nvSpPr>
        <p:spPr>
          <a:xfrm>
            <a:off x="3149600" y="3375025"/>
            <a:ext cx="269240" cy="0"/>
          </a:xfrm>
          <a:custGeom>
            <a:avLst/>
            <a:gdLst/>
            <a:ahLst/>
            <a:cxnLst/>
            <a:rect l="l" t="t" r="r" b="b"/>
            <a:pathLst>
              <a:path w="269239">
                <a:moveTo>
                  <a:pt x="0" y="0"/>
                </a:moveTo>
                <a:lnTo>
                  <a:pt x="269239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6" name="bk object 1826"/>
          <p:cNvSpPr/>
          <p:nvPr/>
        </p:nvSpPr>
        <p:spPr>
          <a:xfrm>
            <a:off x="3152139" y="337312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40" y="0"/>
                </a:moveTo>
                <a:lnTo>
                  <a:pt x="0" y="0"/>
                </a:lnTo>
                <a:lnTo>
                  <a:pt x="0" y="1270"/>
                </a:lnTo>
                <a:lnTo>
                  <a:pt x="2540" y="1270"/>
                </a:lnTo>
                <a:lnTo>
                  <a:pt x="2540" y="0"/>
                </a:lnTo>
                <a:close/>
              </a:path>
            </a:pathLst>
          </a:custGeom>
          <a:solidFill>
            <a:srgbClr val="914D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7" name="bk object 1827"/>
          <p:cNvSpPr/>
          <p:nvPr/>
        </p:nvSpPr>
        <p:spPr>
          <a:xfrm>
            <a:off x="3157220" y="3371850"/>
            <a:ext cx="261620" cy="0"/>
          </a:xfrm>
          <a:custGeom>
            <a:avLst/>
            <a:gdLst/>
            <a:ahLst/>
            <a:cxnLst/>
            <a:rect l="l" t="t" r="r" b="b"/>
            <a:pathLst>
              <a:path w="261620">
                <a:moveTo>
                  <a:pt x="0" y="0"/>
                </a:moveTo>
                <a:lnTo>
                  <a:pt x="261619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8" name="bk object 1828"/>
          <p:cNvSpPr/>
          <p:nvPr/>
        </p:nvSpPr>
        <p:spPr>
          <a:xfrm>
            <a:off x="3161029" y="3369309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1269" y="0"/>
                </a:moveTo>
                <a:lnTo>
                  <a:pt x="0" y="0"/>
                </a:lnTo>
                <a:lnTo>
                  <a:pt x="0" y="1269"/>
                </a:lnTo>
                <a:lnTo>
                  <a:pt x="1269" y="1269"/>
                </a:lnTo>
                <a:lnTo>
                  <a:pt x="1269" y="0"/>
                </a:lnTo>
                <a:close/>
              </a:path>
            </a:pathLst>
          </a:custGeom>
          <a:solidFill>
            <a:srgbClr val="914D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9" name="bk object 1829"/>
          <p:cNvSpPr/>
          <p:nvPr/>
        </p:nvSpPr>
        <p:spPr>
          <a:xfrm>
            <a:off x="3130550" y="3382009"/>
            <a:ext cx="3810" cy="1270"/>
          </a:xfrm>
          <a:custGeom>
            <a:avLst/>
            <a:gdLst/>
            <a:ahLst/>
            <a:cxnLst/>
            <a:rect l="l" t="t" r="r" b="b"/>
            <a:pathLst>
              <a:path w="3810" h="1270">
                <a:moveTo>
                  <a:pt x="3810" y="0"/>
                </a:moveTo>
                <a:lnTo>
                  <a:pt x="0" y="0"/>
                </a:lnTo>
                <a:lnTo>
                  <a:pt x="0" y="1269"/>
                </a:lnTo>
                <a:lnTo>
                  <a:pt x="3810" y="1269"/>
                </a:lnTo>
                <a:lnTo>
                  <a:pt x="3810" y="0"/>
                </a:lnTo>
                <a:close/>
              </a:path>
            </a:pathLst>
          </a:custGeom>
          <a:solidFill>
            <a:srgbClr val="924E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0" name="bk object 1830"/>
          <p:cNvSpPr/>
          <p:nvPr/>
        </p:nvSpPr>
        <p:spPr>
          <a:xfrm>
            <a:off x="3134360" y="3381375"/>
            <a:ext cx="283210" cy="0"/>
          </a:xfrm>
          <a:custGeom>
            <a:avLst/>
            <a:gdLst/>
            <a:ahLst/>
            <a:cxnLst/>
            <a:rect l="l" t="t" r="r" b="b"/>
            <a:pathLst>
              <a:path w="283210">
                <a:moveTo>
                  <a:pt x="0" y="0"/>
                </a:moveTo>
                <a:lnTo>
                  <a:pt x="283210" y="0"/>
                </a:lnTo>
              </a:path>
            </a:pathLst>
          </a:custGeom>
          <a:ln w="3175">
            <a:solidFill>
              <a:srgbClr val="924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1" name="bk object 1831"/>
          <p:cNvSpPr/>
          <p:nvPr/>
        </p:nvSpPr>
        <p:spPr>
          <a:xfrm>
            <a:off x="3136900" y="3379470"/>
            <a:ext cx="5080" cy="1270"/>
          </a:xfrm>
          <a:custGeom>
            <a:avLst/>
            <a:gdLst/>
            <a:ahLst/>
            <a:cxnLst/>
            <a:rect l="l" t="t" r="r" b="b"/>
            <a:pathLst>
              <a:path w="5080" h="1270">
                <a:moveTo>
                  <a:pt x="5080" y="0"/>
                </a:moveTo>
                <a:lnTo>
                  <a:pt x="0" y="0"/>
                </a:lnTo>
                <a:lnTo>
                  <a:pt x="0" y="1270"/>
                </a:lnTo>
                <a:lnTo>
                  <a:pt x="5080" y="1270"/>
                </a:lnTo>
                <a:lnTo>
                  <a:pt x="5080" y="0"/>
                </a:lnTo>
                <a:close/>
              </a:path>
            </a:pathLst>
          </a:custGeom>
          <a:solidFill>
            <a:srgbClr val="924E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2" name="bk object 1832"/>
          <p:cNvSpPr/>
          <p:nvPr/>
        </p:nvSpPr>
        <p:spPr>
          <a:xfrm>
            <a:off x="3144520" y="3378200"/>
            <a:ext cx="273050" cy="0"/>
          </a:xfrm>
          <a:custGeom>
            <a:avLst/>
            <a:gdLst/>
            <a:ahLst/>
            <a:cxnLst/>
            <a:rect l="l" t="t" r="r" b="b"/>
            <a:pathLst>
              <a:path w="273050">
                <a:moveTo>
                  <a:pt x="0" y="0"/>
                </a:moveTo>
                <a:lnTo>
                  <a:pt x="273050" y="0"/>
                </a:lnTo>
              </a:path>
            </a:pathLst>
          </a:custGeom>
          <a:ln w="3175">
            <a:solidFill>
              <a:srgbClr val="924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3" name="bk object 1833"/>
          <p:cNvSpPr/>
          <p:nvPr/>
        </p:nvSpPr>
        <p:spPr>
          <a:xfrm>
            <a:off x="3110229" y="3390265"/>
            <a:ext cx="306070" cy="0"/>
          </a:xfrm>
          <a:custGeom>
            <a:avLst/>
            <a:gdLst/>
            <a:ahLst/>
            <a:cxnLst/>
            <a:rect l="l" t="t" r="r" b="b"/>
            <a:pathLst>
              <a:path w="306070">
                <a:moveTo>
                  <a:pt x="0" y="0"/>
                </a:moveTo>
                <a:lnTo>
                  <a:pt x="306069" y="0"/>
                </a:lnTo>
              </a:path>
            </a:pathLst>
          </a:custGeom>
          <a:ln w="3175">
            <a:solidFill>
              <a:srgbClr val="93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4" name="bk object 1834"/>
          <p:cNvSpPr/>
          <p:nvPr/>
        </p:nvSpPr>
        <p:spPr>
          <a:xfrm>
            <a:off x="3114039" y="3388359"/>
            <a:ext cx="3810" cy="1270"/>
          </a:xfrm>
          <a:custGeom>
            <a:avLst/>
            <a:gdLst/>
            <a:ahLst/>
            <a:cxnLst/>
            <a:rect l="l" t="t" r="r" b="b"/>
            <a:pathLst>
              <a:path w="3810" h="1270">
                <a:moveTo>
                  <a:pt x="3810" y="0"/>
                </a:moveTo>
                <a:lnTo>
                  <a:pt x="0" y="0"/>
                </a:lnTo>
                <a:lnTo>
                  <a:pt x="0" y="1269"/>
                </a:lnTo>
                <a:lnTo>
                  <a:pt x="3810" y="1269"/>
                </a:lnTo>
                <a:lnTo>
                  <a:pt x="3810" y="0"/>
                </a:lnTo>
                <a:close/>
              </a:path>
            </a:pathLst>
          </a:custGeom>
          <a:solidFill>
            <a:srgbClr val="9350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5" name="bk object 1835"/>
          <p:cNvSpPr/>
          <p:nvPr/>
        </p:nvSpPr>
        <p:spPr>
          <a:xfrm>
            <a:off x="3117850" y="3387725"/>
            <a:ext cx="298450" cy="0"/>
          </a:xfrm>
          <a:custGeom>
            <a:avLst/>
            <a:gdLst/>
            <a:ahLst/>
            <a:cxnLst/>
            <a:rect l="l" t="t" r="r" b="b"/>
            <a:pathLst>
              <a:path w="298450">
                <a:moveTo>
                  <a:pt x="0" y="0"/>
                </a:moveTo>
                <a:lnTo>
                  <a:pt x="298450" y="0"/>
                </a:lnTo>
              </a:path>
            </a:pathLst>
          </a:custGeom>
          <a:ln w="3175">
            <a:solidFill>
              <a:srgbClr val="93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6" name="bk object 1836"/>
          <p:cNvSpPr/>
          <p:nvPr/>
        </p:nvSpPr>
        <p:spPr>
          <a:xfrm>
            <a:off x="3120389" y="3385820"/>
            <a:ext cx="3810" cy="1270"/>
          </a:xfrm>
          <a:custGeom>
            <a:avLst/>
            <a:gdLst/>
            <a:ahLst/>
            <a:cxnLst/>
            <a:rect l="l" t="t" r="r" b="b"/>
            <a:pathLst>
              <a:path w="3810" h="1270">
                <a:moveTo>
                  <a:pt x="3810" y="0"/>
                </a:moveTo>
                <a:lnTo>
                  <a:pt x="0" y="0"/>
                </a:lnTo>
                <a:lnTo>
                  <a:pt x="0" y="1270"/>
                </a:lnTo>
                <a:lnTo>
                  <a:pt x="3810" y="1270"/>
                </a:lnTo>
                <a:lnTo>
                  <a:pt x="3810" y="0"/>
                </a:lnTo>
                <a:close/>
              </a:path>
            </a:pathLst>
          </a:custGeom>
          <a:solidFill>
            <a:srgbClr val="9350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7" name="bk object 1837"/>
          <p:cNvSpPr/>
          <p:nvPr/>
        </p:nvSpPr>
        <p:spPr>
          <a:xfrm>
            <a:off x="3126739" y="3384550"/>
            <a:ext cx="290830" cy="0"/>
          </a:xfrm>
          <a:custGeom>
            <a:avLst/>
            <a:gdLst/>
            <a:ahLst/>
            <a:cxnLst/>
            <a:rect l="l" t="t" r="r" b="b"/>
            <a:pathLst>
              <a:path w="290829">
                <a:moveTo>
                  <a:pt x="0" y="0"/>
                </a:moveTo>
                <a:lnTo>
                  <a:pt x="290830" y="0"/>
                </a:lnTo>
              </a:path>
            </a:pathLst>
          </a:custGeom>
          <a:ln w="3175">
            <a:solidFill>
              <a:srgbClr val="93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8" name="bk object 1838"/>
          <p:cNvSpPr/>
          <p:nvPr/>
        </p:nvSpPr>
        <p:spPr>
          <a:xfrm>
            <a:off x="3094989" y="3397250"/>
            <a:ext cx="321310" cy="0"/>
          </a:xfrm>
          <a:custGeom>
            <a:avLst/>
            <a:gdLst/>
            <a:ahLst/>
            <a:cxnLst/>
            <a:rect l="l" t="t" r="r" b="b"/>
            <a:pathLst>
              <a:path w="321310">
                <a:moveTo>
                  <a:pt x="0" y="0"/>
                </a:moveTo>
                <a:lnTo>
                  <a:pt x="321310" y="0"/>
                </a:lnTo>
              </a:path>
            </a:pathLst>
          </a:custGeom>
          <a:ln w="3175">
            <a:solidFill>
              <a:srgbClr val="955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9" name="bk object 1839"/>
          <p:cNvSpPr/>
          <p:nvPr/>
        </p:nvSpPr>
        <p:spPr>
          <a:xfrm>
            <a:off x="3098800" y="3394709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39" y="0"/>
                </a:moveTo>
                <a:lnTo>
                  <a:pt x="0" y="0"/>
                </a:lnTo>
                <a:lnTo>
                  <a:pt x="0" y="1269"/>
                </a:lnTo>
                <a:lnTo>
                  <a:pt x="2539" y="1269"/>
                </a:lnTo>
                <a:lnTo>
                  <a:pt x="2539" y="0"/>
                </a:lnTo>
                <a:close/>
              </a:path>
            </a:pathLst>
          </a:custGeom>
          <a:solidFill>
            <a:srgbClr val="955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0" name="bk object 1840"/>
          <p:cNvSpPr/>
          <p:nvPr/>
        </p:nvSpPr>
        <p:spPr>
          <a:xfrm>
            <a:off x="3101339" y="3394075"/>
            <a:ext cx="314960" cy="0"/>
          </a:xfrm>
          <a:custGeom>
            <a:avLst/>
            <a:gdLst/>
            <a:ahLst/>
            <a:cxnLst/>
            <a:rect l="l" t="t" r="r" b="b"/>
            <a:pathLst>
              <a:path w="314960">
                <a:moveTo>
                  <a:pt x="0" y="0"/>
                </a:moveTo>
                <a:lnTo>
                  <a:pt x="314960" y="0"/>
                </a:lnTo>
              </a:path>
            </a:pathLst>
          </a:custGeom>
          <a:ln w="3175">
            <a:solidFill>
              <a:srgbClr val="955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1" name="bk object 1841"/>
          <p:cNvSpPr/>
          <p:nvPr/>
        </p:nvSpPr>
        <p:spPr>
          <a:xfrm>
            <a:off x="3103879" y="3392170"/>
            <a:ext cx="3810" cy="1270"/>
          </a:xfrm>
          <a:custGeom>
            <a:avLst/>
            <a:gdLst/>
            <a:ahLst/>
            <a:cxnLst/>
            <a:rect l="l" t="t" r="r" b="b"/>
            <a:pathLst>
              <a:path w="3810" h="1270">
                <a:moveTo>
                  <a:pt x="3809" y="0"/>
                </a:moveTo>
                <a:lnTo>
                  <a:pt x="0" y="0"/>
                </a:lnTo>
                <a:lnTo>
                  <a:pt x="0" y="1270"/>
                </a:lnTo>
                <a:lnTo>
                  <a:pt x="3809" y="1270"/>
                </a:lnTo>
                <a:lnTo>
                  <a:pt x="3809" y="0"/>
                </a:lnTo>
                <a:close/>
              </a:path>
            </a:pathLst>
          </a:custGeom>
          <a:solidFill>
            <a:srgbClr val="955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2" name="bk object 1842"/>
          <p:cNvSpPr/>
          <p:nvPr/>
        </p:nvSpPr>
        <p:spPr>
          <a:xfrm>
            <a:off x="3110229" y="3391534"/>
            <a:ext cx="306070" cy="0"/>
          </a:xfrm>
          <a:custGeom>
            <a:avLst/>
            <a:gdLst/>
            <a:ahLst/>
            <a:cxnLst/>
            <a:rect l="l" t="t" r="r" b="b"/>
            <a:pathLst>
              <a:path w="306070">
                <a:moveTo>
                  <a:pt x="0" y="0"/>
                </a:moveTo>
                <a:lnTo>
                  <a:pt x="306069" y="0"/>
                </a:lnTo>
              </a:path>
            </a:pathLst>
          </a:custGeom>
          <a:ln w="3175">
            <a:solidFill>
              <a:srgbClr val="955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3" name="bk object 1843"/>
          <p:cNvSpPr/>
          <p:nvPr/>
        </p:nvSpPr>
        <p:spPr>
          <a:xfrm>
            <a:off x="3070860" y="3404870"/>
            <a:ext cx="3810" cy="1270"/>
          </a:xfrm>
          <a:custGeom>
            <a:avLst/>
            <a:gdLst/>
            <a:ahLst/>
            <a:cxnLst/>
            <a:rect l="l" t="t" r="r" b="b"/>
            <a:pathLst>
              <a:path w="3810" h="1270">
                <a:moveTo>
                  <a:pt x="3809" y="0"/>
                </a:moveTo>
                <a:lnTo>
                  <a:pt x="0" y="0"/>
                </a:lnTo>
                <a:lnTo>
                  <a:pt x="0" y="1270"/>
                </a:lnTo>
                <a:lnTo>
                  <a:pt x="3809" y="1270"/>
                </a:lnTo>
                <a:lnTo>
                  <a:pt x="3809" y="0"/>
                </a:lnTo>
                <a:close/>
              </a:path>
            </a:pathLst>
          </a:custGeom>
          <a:solidFill>
            <a:srgbClr val="965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4" name="bk object 1844"/>
          <p:cNvSpPr/>
          <p:nvPr/>
        </p:nvSpPr>
        <p:spPr>
          <a:xfrm>
            <a:off x="3078479" y="3403600"/>
            <a:ext cx="336550" cy="0"/>
          </a:xfrm>
          <a:custGeom>
            <a:avLst/>
            <a:gdLst/>
            <a:ahLst/>
            <a:cxnLst/>
            <a:rect l="l" t="t" r="r" b="b"/>
            <a:pathLst>
              <a:path w="336550">
                <a:moveTo>
                  <a:pt x="0" y="0"/>
                </a:moveTo>
                <a:lnTo>
                  <a:pt x="336550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5" name="bk object 1845"/>
          <p:cNvSpPr/>
          <p:nvPr/>
        </p:nvSpPr>
        <p:spPr>
          <a:xfrm>
            <a:off x="3083560" y="3401059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39" y="0"/>
                </a:moveTo>
                <a:lnTo>
                  <a:pt x="0" y="0"/>
                </a:lnTo>
                <a:lnTo>
                  <a:pt x="0" y="1269"/>
                </a:lnTo>
                <a:lnTo>
                  <a:pt x="2539" y="1269"/>
                </a:lnTo>
                <a:lnTo>
                  <a:pt x="2539" y="0"/>
                </a:lnTo>
                <a:close/>
              </a:path>
            </a:pathLst>
          </a:custGeom>
          <a:solidFill>
            <a:srgbClr val="965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6" name="bk object 1846"/>
          <p:cNvSpPr/>
          <p:nvPr/>
        </p:nvSpPr>
        <p:spPr>
          <a:xfrm>
            <a:off x="3086100" y="3400425"/>
            <a:ext cx="328930" cy="0"/>
          </a:xfrm>
          <a:custGeom>
            <a:avLst/>
            <a:gdLst/>
            <a:ahLst/>
            <a:cxnLst/>
            <a:rect l="l" t="t" r="r" b="b"/>
            <a:pathLst>
              <a:path w="328929">
                <a:moveTo>
                  <a:pt x="0" y="0"/>
                </a:moveTo>
                <a:lnTo>
                  <a:pt x="328930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7" name="bk object 1847"/>
          <p:cNvSpPr/>
          <p:nvPr/>
        </p:nvSpPr>
        <p:spPr>
          <a:xfrm>
            <a:off x="3088639" y="3398520"/>
            <a:ext cx="3810" cy="1270"/>
          </a:xfrm>
          <a:custGeom>
            <a:avLst/>
            <a:gdLst/>
            <a:ahLst/>
            <a:cxnLst/>
            <a:rect l="l" t="t" r="r" b="b"/>
            <a:pathLst>
              <a:path w="3810" h="1270">
                <a:moveTo>
                  <a:pt x="3810" y="0"/>
                </a:moveTo>
                <a:lnTo>
                  <a:pt x="0" y="0"/>
                </a:lnTo>
                <a:lnTo>
                  <a:pt x="0" y="1269"/>
                </a:lnTo>
                <a:lnTo>
                  <a:pt x="3810" y="1269"/>
                </a:lnTo>
                <a:lnTo>
                  <a:pt x="3810" y="0"/>
                </a:lnTo>
                <a:close/>
              </a:path>
            </a:pathLst>
          </a:custGeom>
          <a:solidFill>
            <a:srgbClr val="965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8" name="bk object 1848"/>
          <p:cNvSpPr/>
          <p:nvPr/>
        </p:nvSpPr>
        <p:spPr>
          <a:xfrm>
            <a:off x="3415029" y="33985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70">
                <a:moveTo>
                  <a:pt x="1270" y="0"/>
                </a:moveTo>
                <a:lnTo>
                  <a:pt x="0" y="0"/>
                </a:lnTo>
                <a:lnTo>
                  <a:pt x="0" y="1269"/>
                </a:lnTo>
                <a:lnTo>
                  <a:pt x="1270" y="1269"/>
                </a:lnTo>
                <a:lnTo>
                  <a:pt x="1270" y="0"/>
                </a:lnTo>
                <a:close/>
              </a:path>
            </a:pathLst>
          </a:custGeom>
          <a:solidFill>
            <a:srgbClr val="965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9" name="bk object 1849"/>
          <p:cNvSpPr/>
          <p:nvPr/>
        </p:nvSpPr>
        <p:spPr>
          <a:xfrm>
            <a:off x="3051810" y="3411220"/>
            <a:ext cx="3810" cy="1270"/>
          </a:xfrm>
          <a:custGeom>
            <a:avLst/>
            <a:gdLst/>
            <a:ahLst/>
            <a:cxnLst/>
            <a:rect l="l" t="t" r="r" b="b"/>
            <a:pathLst>
              <a:path w="3810" h="1270">
                <a:moveTo>
                  <a:pt x="3809" y="0"/>
                </a:moveTo>
                <a:lnTo>
                  <a:pt x="0" y="0"/>
                </a:lnTo>
                <a:lnTo>
                  <a:pt x="0" y="1270"/>
                </a:lnTo>
                <a:lnTo>
                  <a:pt x="3809" y="1270"/>
                </a:lnTo>
                <a:lnTo>
                  <a:pt x="3809" y="0"/>
                </a:lnTo>
                <a:close/>
              </a:path>
            </a:pathLst>
          </a:custGeom>
          <a:solidFill>
            <a:srgbClr val="9754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0" name="bk object 1850"/>
          <p:cNvSpPr/>
          <p:nvPr/>
        </p:nvSpPr>
        <p:spPr>
          <a:xfrm>
            <a:off x="3059429" y="3409950"/>
            <a:ext cx="355600" cy="0"/>
          </a:xfrm>
          <a:custGeom>
            <a:avLst/>
            <a:gdLst/>
            <a:ahLst/>
            <a:cxnLst/>
            <a:rect l="l" t="t" r="r" b="b"/>
            <a:pathLst>
              <a:path w="355600">
                <a:moveTo>
                  <a:pt x="0" y="0"/>
                </a:moveTo>
                <a:lnTo>
                  <a:pt x="355599" y="0"/>
                </a:lnTo>
              </a:path>
            </a:pathLst>
          </a:custGeom>
          <a:ln w="3175">
            <a:solidFill>
              <a:srgbClr val="975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1" name="bk object 1851"/>
          <p:cNvSpPr/>
          <p:nvPr/>
        </p:nvSpPr>
        <p:spPr>
          <a:xfrm>
            <a:off x="3063239" y="3407409"/>
            <a:ext cx="3810" cy="1270"/>
          </a:xfrm>
          <a:custGeom>
            <a:avLst/>
            <a:gdLst/>
            <a:ahLst/>
            <a:cxnLst/>
            <a:rect l="l" t="t" r="r" b="b"/>
            <a:pathLst>
              <a:path w="3810" h="1270">
                <a:moveTo>
                  <a:pt x="3810" y="0"/>
                </a:moveTo>
                <a:lnTo>
                  <a:pt x="0" y="0"/>
                </a:lnTo>
                <a:lnTo>
                  <a:pt x="0" y="1269"/>
                </a:lnTo>
                <a:lnTo>
                  <a:pt x="3810" y="1269"/>
                </a:lnTo>
                <a:lnTo>
                  <a:pt x="3810" y="0"/>
                </a:lnTo>
                <a:close/>
              </a:path>
            </a:pathLst>
          </a:custGeom>
          <a:solidFill>
            <a:srgbClr val="9754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2" name="bk object 1852"/>
          <p:cNvSpPr/>
          <p:nvPr/>
        </p:nvSpPr>
        <p:spPr>
          <a:xfrm>
            <a:off x="3067050" y="3406775"/>
            <a:ext cx="347980" cy="0"/>
          </a:xfrm>
          <a:custGeom>
            <a:avLst/>
            <a:gdLst/>
            <a:ahLst/>
            <a:cxnLst/>
            <a:rect l="l" t="t" r="r" b="b"/>
            <a:pathLst>
              <a:path w="347979">
                <a:moveTo>
                  <a:pt x="0" y="0"/>
                </a:moveTo>
                <a:lnTo>
                  <a:pt x="347980" y="0"/>
                </a:lnTo>
              </a:path>
            </a:pathLst>
          </a:custGeom>
          <a:ln w="3175">
            <a:solidFill>
              <a:srgbClr val="975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3" name="bk object 1853"/>
          <p:cNvSpPr/>
          <p:nvPr/>
        </p:nvSpPr>
        <p:spPr>
          <a:xfrm>
            <a:off x="3030220" y="3419475"/>
            <a:ext cx="383540" cy="0"/>
          </a:xfrm>
          <a:custGeom>
            <a:avLst/>
            <a:gdLst/>
            <a:ahLst/>
            <a:cxnLst/>
            <a:rect l="l" t="t" r="r" b="b"/>
            <a:pathLst>
              <a:path w="383539">
                <a:moveTo>
                  <a:pt x="0" y="0"/>
                </a:moveTo>
                <a:lnTo>
                  <a:pt x="383540" y="0"/>
                </a:lnTo>
              </a:path>
            </a:pathLst>
          </a:custGeom>
          <a:ln w="3175">
            <a:solidFill>
              <a:srgbClr val="98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4" name="bk object 1854"/>
          <p:cNvSpPr/>
          <p:nvPr/>
        </p:nvSpPr>
        <p:spPr>
          <a:xfrm>
            <a:off x="3032760" y="3417570"/>
            <a:ext cx="3810" cy="1270"/>
          </a:xfrm>
          <a:custGeom>
            <a:avLst/>
            <a:gdLst/>
            <a:ahLst/>
            <a:cxnLst/>
            <a:rect l="l" t="t" r="r" b="b"/>
            <a:pathLst>
              <a:path w="3810" h="1270">
                <a:moveTo>
                  <a:pt x="3809" y="0"/>
                </a:moveTo>
                <a:lnTo>
                  <a:pt x="0" y="0"/>
                </a:lnTo>
                <a:lnTo>
                  <a:pt x="0" y="1270"/>
                </a:lnTo>
                <a:lnTo>
                  <a:pt x="3809" y="1270"/>
                </a:lnTo>
                <a:lnTo>
                  <a:pt x="3809" y="0"/>
                </a:lnTo>
                <a:close/>
              </a:path>
            </a:pathLst>
          </a:custGeom>
          <a:solidFill>
            <a:srgbClr val="9856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5" name="bk object 1855"/>
          <p:cNvSpPr/>
          <p:nvPr/>
        </p:nvSpPr>
        <p:spPr>
          <a:xfrm>
            <a:off x="3040379" y="3416300"/>
            <a:ext cx="373380" cy="0"/>
          </a:xfrm>
          <a:custGeom>
            <a:avLst/>
            <a:gdLst/>
            <a:ahLst/>
            <a:cxnLst/>
            <a:rect l="l" t="t" r="r" b="b"/>
            <a:pathLst>
              <a:path w="373379">
                <a:moveTo>
                  <a:pt x="0" y="0"/>
                </a:moveTo>
                <a:lnTo>
                  <a:pt x="373380" y="0"/>
                </a:lnTo>
              </a:path>
            </a:pathLst>
          </a:custGeom>
          <a:ln w="3175">
            <a:solidFill>
              <a:srgbClr val="98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6" name="bk object 1856"/>
          <p:cNvSpPr/>
          <p:nvPr/>
        </p:nvSpPr>
        <p:spPr>
          <a:xfrm>
            <a:off x="3044189" y="3413759"/>
            <a:ext cx="3810" cy="1270"/>
          </a:xfrm>
          <a:custGeom>
            <a:avLst/>
            <a:gdLst/>
            <a:ahLst/>
            <a:cxnLst/>
            <a:rect l="l" t="t" r="r" b="b"/>
            <a:pathLst>
              <a:path w="3810" h="1270">
                <a:moveTo>
                  <a:pt x="3810" y="0"/>
                </a:moveTo>
                <a:lnTo>
                  <a:pt x="0" y="0"/>
                </a:lnTo>
                <a:lnTo>
                  <a:pt x="0" y="1269"/>
                </a:lnTo>
                <a:lnTo>
                  <a:pt x="3810" y="1269"/>
                </a:lnTo>
                <a:lnTo>
                  <a:pt x="3810" y="0"/>
                </a:lnTo>
                <a:close/>
              </a:path>
            </a:pathLst>
          </a:custGeom>
          <a:solidFill>
            <a:srgbClr val="9856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7" name="bk object 1857"/>
          <p:cNvSpPr/>
          <p:nvPr/>
        </p:nvSpPr>
        <p:spPr>
          <a:xfrm>
            <a:off x="3048000" y="3413125"/>
            <a:ext cx="365760" cy="0"/>
          </a:xfrm>
          <a:custGeom>
            <a:avLst/>
            <a:gdLst/>
            <a:ahLst/>
            <a:cxnLst/>
            <a:rect l="l" t="t" r="r" b="b"/>
            <a:pathLst>
              <a:path w="365760">
                <a:moveTo>
                  <a:pt x="0" y="0"/>
                </a:moveTo>
                <a:lnTo>
                  <a:pt x="365760" y="0"/>
                </a:lnTo>
              </a:path>
            </a:pathLst>
          </a:custGeom>
          <a:ln w="3175">
            <a:solidFill>
              <a:srgbClr val="98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8" name="bk object 1858"/>
          <p:cNvSpPr/>
          <p:nvPr/>
        </p:nvSpPr>
        <p:spPr>
          <a:xfrm>
            <a:off x="3007360" y="3426459"/>
            <a:ext cx="3810" cy="1270"/>
          </a:xfrm>
          <a:custGeom>
            <a:avLst/>
            <a:gdLst/>
            <a:ahLst/>
            <a:cxnLst/>
            <a:rect l="l" t="t" r="r" b="b"/>
            <a:pathLst>
              <a:path w="3810" h="1270">
                <a:moveTo>
                  <a:pt x="3809" y="0"/>
                </a:moveTo>
                <a:lnTo>
                  <a:pt x="0" y="0"/>
                </a:lnTo>
                <a:lnTo>
                  <a:pt x="0" y="1269"/>
                </a:lnTo>
                <a:lnTo>
                  <a:pt x="3809" y="1269"/>
                </a:lnTo>
                <a:lnTo>
                  <a:pt x="3809" y="0"/>
                </a:lnTo>
                <a:close/>
              </a:path>
            </a:pathLst>
          </a:custGeom>
          <a:solidFill>
            <a:srgbClr val="9A57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9" name="bk object 1859"/>
          <p:cNvSpPr/>
          <p:nvPr/>
        </p:nvSpPr>
        <p:spPr>
          <a:xfrm>
            <a:off x="3011170" y="3425825"/>
            <a:ext cx="401320" cy="0"/>
          </a:xfrm>
          <a:custGeom>
            <a:avLst/>
            <a:gdLst/>
            <a:ahLst/>
            <a:cxnLst/>
            <a:rect l="l" t="t" r="r" b="b"/>
            <a:pathLst>
              <a:path w="401320">
                <a:moveTo>
                  <a:pt x="0" y="0"/>
                </a:moveTo>
                <a:lnTo>
                  <a:pt x="401319" y="0"/>
                </a:lnTo>
              </a:path>
            </a:pathLst>
          </a:custGeom>
          <a:ln w="3175">
            <a:solidFill>
              <a:srgbClr val="9A5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0" name="bk object 1860"/>
          <p:cNvSpPr/>
          <p:nvPr/>
        </p:nvSpPr>
        <p:spPr>
          <a:xfrm>
            <a:off x="3014979" y="3423920"/>
            <a:ext cx="3810" cy="1270"/>
          </a:xfrm>
          <a:custGeom>
            <a:avLst/>
            <a:gdLst/>
            <a:ahLst/>
            <a:cxnLst/>
            <a:rect l="l" t="t" r="r" b="b"/>
            <a:pathLst>
              <a:path w="3810" h="1270">
                <a:moveTo>
                  <a:pt x="3809" y="0"/>
                </a:moveTo>
                <a:lnTo>
                  <a:pt x="0" y="0"/>
                </a:lnTo>
                <a:lnTo>
                  <a:pt x="0" y="1270"/>
                </a:lnTo>
                <a:lnTo>
                  <a:pt x="3809" y="1270"/>
                </a:lnTo>
                <a:lnTo>
                  <a:pt x="3809" y="0"/>
                </a:lnTo>
                <a:close/>
              </a:path>
            </a:pathLst>
          </a:custGeom>
          <a:solidFill>
            <a:srgbClr val="9A57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1" name="bk object 1861"/>
          <p:cNvSpPr/>
          <p:nvPr/>
        </p:nvSpPr>
        <p:spPr>
          <a:xfrm>
            <a:off x="3022600" y="3422650"/>
            <a:ext cx="389890" cy="0"/>
          </a:xfrm>
          <a:custGeom>
            <a:avLst/>
            <a:gdLst/>
            <a:ahLst/>
            <a:cxnLst/>
            <a:rect l="l" t="t" r="r" b="b"/>
            <a:pathLst>
              <a:path w="389889">
                <a:moveTo>
                  <a:pt x="0" y="0"/>
                </a:moveTo>
                <a:lnTo>
                  <a:pt x="389889" y="0"/>
                </a:lnTo>
              </a:path>
            </a:pathLst>
          </a:custGeom>
          <a:ln w="3175">
            <a:solidFill>
              <a:srgbClr val="9A5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2" name="bk object 1862"/>
          <p:cNvSpPr/>
          <p:nvPr/>
        </p:nvSpPr>
        <p:spPr>
          <a:xfrm>
            <a:off x="3026410" y="3420109"/>
            <a:ext cx="3810" cy="1270"/>
          </a:xfrm>
          <a:custGeom>
            <a:avLst/>
            <a:gdLst/>
            <a:ahLst/>
            <a:cxnLst/>
            <a:rect l="l" t="t" r="r" b="b"/>
            <a:pathLst>
              <a:path w="3810" h="1270">
                <a:moveTo>
                  <a:pt x="3809" y="0"/>
                </a:moveTo>
                <a:lnTo>
                  <a:pt x="0" y="0"/>
                </a:lnTo>
                <a:lnTo>
                  <a:pt x="0" y="1269"/>
                </a:lnTo>
                <a:lnTo>
                  <a:pt x="3809" y="1269"/>
                </a:lnTo>
                <a:lnTo>
                  <a:pt x="3809" y="0"/>
                </a:lnTo>
                <a:close/>
              </a:path>
            </a:pathLst>
          </a:custGeom>
          <a:solidFill>
            <a:srgbClr val="9A57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3" name="bk object 1863"/>
          <p:cNvSpPr/>
          <p:nvPr/>
        </p:nvSpPr>
        <p:spPr>
          <a:xfrm>
            <a:off x="2988310" y="3432809"/>
            <a:ext cx="3810" cy="1270"/>
          </a:xfrm>
          <a:custGeom>
            <a:avLst/>
            <a:gdLst/>
            <a:ahLst/>
            <a:cxnLst/>
            <a:rect l="l" t="t" r="r" b="b"/>
            <a:pathLst>
              <a:path w="3810" h="1270">
                <a:moveTo>
                  <a:pt x="3809" y="0"/>
                </a:moveTo>
                <a:lnTo>
                  <a:pt x="0" y="0"/>
                </a:lnTo>
                <a:lnTo>
                  <a:pt x="0" y="1269"/>
                </a:lnTo>
                <a:lnTo>
                  <a:pt x="3809" y="1269"/>
                </a:lnTo>
                <a:lnTo>
                  <a:pt x="3809" y="0"/>
                </a:lnTo>
                <a:close/>
              </a:path>
            </a:pathLst>
          </a:custGeom>
          <a:solidFill>
            <a:srgbClr val="9B59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4" name="bk object 1864"/>
          <p:cNvSpPr/>
          <p:nvPr/>
        </p:nvSpPr>
        <p:spPr>
          <a:xfrm>
            <a:off x="3411220" y="3432809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70">
                <a:moveTo>
                  <a:pt x="0" y="1269"/>
                </a:moveTo>
                <a:lnTo>
                  <a:pt x="1269" y="1269"/>
                </a:lnTo>
                <a:lnTo>
                  <a:pt x="1269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9B59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5" name="bk object 1865"/>
          <p:cNvSpPr/>
          <p:nvPr/>
        </p:nvSpPr>
        <p:spPr>
          <a:xfrm>
            <a:off x="2992120" y="3432175"/>
            <a:ext cx="420370" cy="0"/>
          </a:xfrm>
          <a:custGeom>
            <a:avLst/>
            <a:gdLst/>
            <a:ahLst/>
            <a:cxnLst/>
            <a:rect l="l" t="t" r="r" b="b"/>
            <a:pathLst>
              <a:path w="420370">
                <a:moveTo>
                  <a:pt x="0" y="0"/>
                </a:moveTo>
                <a:lnTo>
                  <a:pt x="420369" y="0"/>
                </a:lnTo>
              </a:path>
            </a:pathLst>
          </a:custGeom>
          <a:ln w="3175">
            <a:solidFill>
              <a:srgbClr val="9B5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6" name="bk object 1866"/>
          <p:cNvSpPr/>
          <p:nvPr/>
        </p:nvSpPr>
        <p:spPr>
          <a:xfrm>
            <a:off x="2995929" y="3430270"/>
            <a:ext cx="3810" cy="1270"/>
          </a:xfrm>
          <a:custGeom>
            <a:avLst/>
            <a:gdLst/>
            <a:ahLst/>
            <a:cxnLst/>
            <a:rect l="l" t="t" r="r" b="b"/>
            <a:pathLst>
              <a:path w="3810" h="1270">
                <a:moveTo>
                  <a:pt x="3809" y="0"/>
                </a:moveTo>
                <a:lnTo>
                  <a:pt x="0" y="0"/>
                </a:lnTo>
                <a:lnTo>
                  <a:pt x="0" y="1270"/>
                </a:lnTo>
                <a:lnTo>
                  <a:pt x="3809" y="1270"/>
                </a:lnTo>
                <a:lnTo>
                  <a:pt x="3809" y="0"/>
                </a:lnTo>
                <a:close/>
              </a:path>
            </a:pathLst>
          </a:custGeom>
          <a:solidFill>
            <a:srgbClr val="9B59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7" name="bk object 1867"/>
          <p:cNvSpPr/>
          <p:nvPr/>
        </p:nvSpPr>
        <p:spPr>
          <a:xfrm>
            <a:off x="3003550" y="3429000"/>
            <a:ext cx="408940" cy="0"/>
          </a:xfrm>
          <a:custGeom>
            <a:avLst/>
            <a:gdLst/>
            <a:ahLst/>
            <a:cxnLst/>
            <a:rect l="l" t="t" r="r" b="b"/>
            <a:pathLst>
              <a:path w="408939">
                <a:moveTo>
                  <a:pt x="0" y="0"/>
                </a:moveTo>
                <a:lnTo>
                  <a:pt x="408939" y="0"/>
                </a:lnTo>
              </a:path>
            </a:pathLst>
          </a:custGeom>
          <a:ln w="3175">
            <a:solidFill>
              <a:srgbClr val="9B5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8" name="bk object 1868"/>
          <p:cNvSpPr/>
          <p:nvPr/>
        </p:nvSpPr>
        <p:spPr>
          <a:xfrm>
            <a:off x="2962910" y="3441065"/>
            <a:ext cx="448309" cy="0"/>
          </a:xfrm>
          <a:custGeom>
            <a:avLst/>
            <a:gdLst/>
            <a:ahLst/>
            <a:cxnLst/>
            <a:rect l="l" t="t" r="r" b="b"/>
            <a:pathLst>
              <a:path w="448310">
                <a:moveTo>
                  <a:pt x="0" y="0"/>
                </a:moveTo>
                <a:lnTo>
                  <a:pt x="448310" y="0"/>
                </a:lnTo>
              </a:path>
            </a:pathLst>
          </a:custGeom>
          <a:ln w="3175">
            <a:solidFill>
              <a:srgbClr val="9C5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9" name="bk object 1869"/>
          <p:cNvSpPr/>
          <p:nvPr/>
        </p:nvSpPr>
        <p:spPr>
          <a:xfrm>
            <a:off x="2967989" y="3439159"/>
            <a:ext cx="3810" cy="1270"/>
          </a:xfrm>
          <a:custGeom>
            <a:avLst/>
            <a:gdLst/>
            <a:ahLst/>
            <a:cxnLst/>
            <a:rect l="l" t="t" r="r" b="b"/>
            <a:pathLst>
              <a:path w="3810" h="1270">
                <a:moveTo>
                  <a:pt x="3810" y="0"/>
                </a:moveTo>
                <a:lnTo>
                  <a:pt x="0" y="0"/>
                </a:lnTo>
                <a:lnTo>
                  <a:pt x="0" y="1269"/>
                </a:lnTo>
                <a:lnTo>
                  <a:pt x="3810" y="1269"/>
                </a:lnTo>
                <a:lnTo>
                  <a:pt x="3810" y="0"/>
                </a:lnTo>
                <a:close/>
              </a:path>
            </a:pathLst>
          </a:custGeom>
          <a:solidFill>
            <a:srgbClr val="9C5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0" name="bk object 1870"/>
          <p:cNvSpPr/>
          <p:nvPr/>
        </p:nvSpPr>
        <p:spPr>
          <a:xfrm>
            <a:off x="2971800" y="3438525"/>
            <a:ext cx="439420" cy="0"/>
          </a:xfrm>
          <a:custGeom>
            <a:avLst/>
            <a:gdLst/>
            <a:ahLst/>
            <a:cxnLst/>
            <a:rect l="l" t="t" r="r" b="b"/>
            <a:pathLst>
              <a:path w="439420">
                <a:moveTo>
                  <a:pt x="0" y="0"/>
                </a:moveTo>
                <a:lnTo>
                  <a:pt x="439420" y="0"/>
                </a:lnTo>
              </a:path>
            </a:pathLst>
          </a:custGeom>
          <a:ln w="3175">
            <a:solidFill>
              <a:srgbClr val="9C5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1" name="bk object 1871"/>
          <p:cNvSpPr/>
          <p:nvPr/>
        </p:nvSpPr>
        <p:spPr>
          <a:xfrm>
            <a:off x="2975610" y="3436620"/>
            <a:ext cx="6350" cy="1270"/>
          </a:xfrm>
          <a:custGeom>
            <a:avLst/>
            <a:gdLst/>
            <a:ahLst/>
            <a:cxnLst/>
            <a:rect l="l" t="t" r="r" b="b"/>
            <a:pathLst>
              <a:path w="6350" h="1270">
                <a:moveTo>
                  <a:pt x="6350" y="0"/>
                </a:moveTo>
                <a:lnTo>
                  <a:pt x="0" y="0"/>
                </a:lnTo>
                <a:lnTo>
                  <a:pt x="0" y="1270"/>
                </a:lnTo>
                <a:lnTo>
                  <a:pt x="6350" y="1270"/>
                </a:lnTo>
                <a:lnTo>
                  <a:pt x="6350" y="0"/>
                </a:lnTo>
                <a:close/>
              </a:path>
            </a:pathLst>
          </a:custGeom>
          <a:solidFill>
            <a:srgbClr val="9C5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2" name="bk object 1872"/>
          <p:cNvSpPr/>
          <p:nvPr/>
        </p:nvSpPr>
        <p:spPr>
          <a:xfrm>
            <a:off x="2984500" y="3435350"/>
            <a:ext cx="426720" cy="0"/>
          </a:xfrm>
          <a:custGeom>
            <a:avLst/>
            <a:gdLst/>
            <a:ahLst/>
            <a:cxnLst/>
            <a:rect l="l" t="t" r="r" b="b"/>
            <a:pathLst>
              <a:path w="426720">
                <a:moveTo>
                  <a:pt x="0" y="0"/>
                </a:moveTo>
                <a:lnTo>
                  <a:pt x="426720" y="0"/>
                </a:lnTo>
              </a:path>
            </a:pathLst>
          </a:custGeom>
          <a:ln w="3175">
            <a:solidFill>
              <a:srgbClr val="9C5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3" name="bk object 1873"/>
          <p:cNvSpPr/>
          <p:nvPr/>
        </p:nvSpPr>
        <p:spPr>
          <a:xfrm>
            <a:off x="2947670" y="3448050"/>
            <a:ext cx="462280" cy="0"/>
          </a:xfrm>
          <a:custGeom>
            <a:avLst/>
            <a:gdLst/>
            <a:ahLst/>
            <a:cxnLst/>
            <a:rect l="l" t="t" r="r" b="b"/>
            <a:pathLst>
              <a:path w="462279">
                <a:moveTo>
                  <a:pt x="0" y="0"/>
                </a:moveTo>
                <a:lnTo>
                  <a:pt x="462280" y="0"/>
                </a:lnTo>
              </a:path>
            </a:pathLst>
          </a:custGeom>
          <a:ln w="3175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4" name="bk object 1874"/>
          <p:cNvSpPr/>
          <p:nvPr/>
        </p:nvSpPr>
        <p:spPr>
          <a:xfrm>
            <a:off x="2950210" y="3445509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39" y="0"/>
                </a:moveTo>
                <a:lnTo>
                  <a:pt x="0" y="0"/>
                </a:lnTo>
                <a:lnTo>
                  <a:pt x="0" y="1269"/>
                </a:lnTo>
                <a:lnTo>
                  <a:pt x="2539" y="1269"/>
                </a:lnTo>
                <a:lnTo>
                  <a:pt x="2539" y="0"/>
                </a:lnTo>
                <a:close/>
              </a:path>
            </a:pathLst>
          </a:custGeom>
          <a:solidFill>
            <a:srgbClr val="9E5C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5" name="bk object 1875"/>
          <p:cNvSpPr/>
          <p:nvPr/>
        </p:nvSpPr>
        <p:spPr>
          <a:xfrm>
            <a:off x="2952750" y="3444875"/>
            <a:ext cx="457200" cy="0"/>
          </a:xfrm>
          <a:custGeom>
            <a:avLst/>
            <a:gdLst/>
            <a:ahLst/>
            <a:cxnLst/>
            <a:rect l="l" t="t" r="r" b="b"/>
            <a:pathLst>
              <a:path w="457200">
                <a:moveTo>
                  <a:pt x="0" y="0"/>
                </a:moveTo>
                <a:lnTo>
                  <a:pt x="457200" y="0"/>
                </a:lnTo>
              </a:path>
            </a:pathLst>
          </a:custGeom>
          <a:ln w="3175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6" name="bk object 1876"/>
          <p:cNvSpPr/>
          <p:nvPr/>
        </p:nvSpPr>
        <p:spPr>
          <a:xfrm>
            <a:off x="2956560" y="344297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39" y="0"/>
                </a:moveTo>
                <a:lnTo>
                  <a:pt x="0" y="0"/>
                </a:lnTo>
                <a:lnTo>
                  <a:pt x="0" y="1270"/>
                </a:lnTo>
                <a:lnTo>
                  <a:pt x="2539" y="1270"/>
                </a:lnTo>
                <a:lnTo>
                  <a:pt x="2539" y="0"/>
                </a:lnTo>
                <a:close/>
              </a:path>
            </a:pathLst>
          </a:custGeom>
          <a:solidFill>
            <a:srgbClr val="9E5C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7" name="bk object 1877"/>
          <p:cNvSpPr/>
          <p:nvPr/>
        </p:nvSpPr>
        <p:spPr>
          <a:xfrm>
            <a:off x="3409950" y="34429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70">
                <a:moveTo>
                  <a:pt x="0" y="1270"/>
                </a:moveTo>
                <a:lnTo>
                  <a:pt x="1270" y="1270"/>
                </a:lnTo>
                <a:lnTo>
                  <a:pt x="1270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9E5C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8" name="bk object 1878"/>
          <p:cNvSpPr/>
          <p:nvPr/>
        </p:nvSpPr>
        <p:spPr>
          <a:xfrm>
            <a:off x="2962910" y="3442334"/>
            <a:ext cx="448309" cy="0"/>
          </a:xfrm>
          <a:custGeom>
            <a:avLst/>
            <a:gdLst/>
            <a:ahLst/>
            <a:cxnLst/>
            <a:rect l="l" t="t" r="r" b="b"/>
            <a:pathLst>
              <a:path w="448310">
                <a:moveTo>
                  <a:pt x="0" y="0"/>
                </a:moveTo>
                <a:lnTo>
                  <a:pt x="448310" y="0"/>
                </a:lnTo>
              </a:path>
            </a:pathLst>
          </a:custGeom>
          <a:ln w="3175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9" name="bk object 1879"/>
          <p:cNvSpPr/>
          <p:nvPr/>
        </p:nvSpPr>
        <p:spPr>
          <a:xfrm>
            <a:off x="2934970" y="3454400"/>
            <a:ext cx="474980" cy="0"/>
          </a:xfrm>
          <a:custGeom>
            <a:avLst/>
            <a:gdLst/>
            <a:ahLst/>
            <a:cxnLst/>
            <a:rect l="l" t="t" r="r" b="b"/>
            <a:pathLst>
              <a:path w="474979">
                <a:moveTo>
                  <a:pt x="0" y="0"/>
                </a:moveTo>
                <a:lnTo>
                  <a:pt x="474980" y="0"/>
                </a:lnTo>
              </a:path>
            </a:pathLst>
          </a:custGeom>
          <a:ln w="3175">
            <a:solidFill>
              <a:srgbClr val="9F5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0" name="bk object 1880"/>
          <p:cNvSpPr/>
          <p:nvPr/>
        </p:nvSpPr>
        <p:spPr>
          <a:xfrm>
            <a:off x="2937510" y="3451859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39" y="0"/>
                </a:moveTo>
                <a:lnTo>
                  <a:pt x="0" y="0"/>
                </a:lnTo>
                <a:lnTo>
                  <a:pt x="0" y="1269"/>
                </a:lnTo>
                <a:lnTo>
                  <a:pt x="2539" y="1269"/>
                </a:lnTo>
                <a:lnTo>
                  <a:pt x="2539" y="0"/>
                </a:lnTo>
                <a:close/>
              </a:path>
            </a:pathLst>
          </a:custGeom>
          <a:solidFill>
            <a:srgbClr val="9F5D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1" name="bk object 1881"/>
          <p:cNvSpPr/>
          <p:nvPr/>
        </p:nvSpPr>
        <p:spPr>
          <a:xfrm>
            <a:off x="2940050" y="3451225"/>
            <a:ext cx="469900" cy="0"/>
          </a:xfrm>
          <a:custGeom>
            <a:avLst/>
            <a:gdLst/>
            <a:ahLst/>
            <a:cxnLst/>
            <a:rect l="l" t="t" r="r" b="b"/>
            <a:pathLst>
              <a:path w="469900">
                <a:moveTo>
                  <a:pt x="0" y="0"/>
                </a:moveTo>
                <a:lnTo>
                  <a:pt x="469900" y="0"/>
                </a:lnTo>
              </a:path>
            </a:pathLst>
          </a:custGeom>
          <a:ln w="3175">
            <a:solidFill>
              <a:srgbClr val="9F5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2" name="bk object 1882"/>
          <p:cNvSpPr/>
          <p:nvPr/>
        </p:nvSpPr>
        <p:spPr>
          <a:xfrm>
            <a:off x="2942589" y="344932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40" y="0"/>
                </a:moveTo>
                <a:lnTo>
                  <a:pt x="0" y="0"/>
                </a:lnTo>
                <a:lnTo>
                  <a:pt x="0" y="1269"/>
                </a:lnTo>
                <a:lnTo>
                  <a:pt x="2540" y="1269"/>
                </a:lnTo>
                <a:lnTo>
                  <a:pt x="2540" y="0"/>
                </a:lnTo>
                <a:close/>
              </a:path>
            </a:pathLst>
          </a:custGeom>
          <a:solidFill>
            <a:srgbClr val="9F5D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3" name="bk object 1883"/>
          <p:cNvSpPr/>
          <p:nvPr/>
        </p:nvSpPr>
        <p:spPr>
          <a:xfrm>
            <a:off x="2917189" y="346202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40" y="0"/>
                </a:moveTo>
                <a:lnTo>
                  <a:pt x="0" y="0"/>
                </a:lnTo>
                <a:lnTo>
                  <a:pt x="0" y="1270"/>
                </a:lnTo>
                <a:lnTo>
                  <a:pt x="2540" y="1270"/>
                </a:lnTo>
                <a:lnTo>
                  <a:pt x="2540" y="0"/>
                </a:lnTo>
                <a:close/>
              </a:path>
            </a:pathLst>
          </a:custGeom>
          <a:solidFill>
            <a:srgbClr val="A05E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4" name="bk object 1884"/>
          <p:cNvSpPr/>
          <p:nvPr/>
        </p:nvSpPr>
        <p:spPr>
          <a:xfrm>
            <a:off x="2922270" y="3460750"/>
            <a:ext cx="486409" cy="0"/>
          </a:xfrm>
          <a:custGeom>
            <a:avLst/>
            <a:gdLst/>
            <a:ahLst/>
            <a:cxnLst/>
            <a:rect l="l" t="t" r="r" b="b"/>
            <a:pathLst>
              <a:path w="486410">
                <a:moveTo>
                  <a:pt x="0" y="0"/>
                </a:moveTo>
                <a:lnTo>
                  <a:pt x="486410" y="0"/>
                </a:lnTo>
              </a:path>
            </a:pathLst>
          </a:custGeom>
          <a:ln w="3175">
            <a:solidFill>
              <a:srgbClr val="A0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5" name="bk object 1885"/>
          <p:cNvSpPr/>
          <p:nvPr/>
        </p:nvSpPr>
        <p:spPr>
          <a:xfrm>
            <a:off x="2924810" y="3458209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39" y="0"/>
                </a:moveTo>
                <a:lnTo>
                  <a:pt x="0" y="0"/>
                </a:lnTo>
                <a:lnTo>
                  <a:pt x="0" y="1269"/>
                </a:lnTo>
                <a:lnTo>
                  <a:pt x="2539" y="1269"/>
                </a:lnTo>
                <a:lnTo>
                  <a:pt x="2539" y="0"/>
                </a:lnTo>
                <a:close/>
              </a:path>
            </a:pathLst>
          </a:custGeom>
          <a:solidFill>
            <a:srgbClr val="A05E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6" name="bk object 1886"/>
          <p:cNvSpPr/>
          <p:nvPr/>
        </p:nvSpPr>
        <p:spPr>
          <a:xfrm>
            <a:off x="2927350" y="3457575"/>
            <a:ext cx="481330" cy="0"/>
          </a:xfrm>
          <a:custGeom>
            <a:avLst/>
            <a:gdLst/>
            <a:ahLst/>
            <a:cxnLst/>
            <a:rect l="l" t="t" r="r" b="b"/>
            <a:pathLst>
              <a:path w="481329">
                <a:moveTo>
                  <a:pt x="0" y="0"/>
                </a:moveTo>
                <a:lnTo>
                  <a:pt x="481330" y="0"/>
                </a:lnTo>
              </a:path>
            </a:pathLst>
          </a:custGeom>
          <a:ln w="3175">
            <a:solidFill>
              <a:srgbClr val="A0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7" name="bk object 1887"/>
          <p:cNvSpPr/>
          <p:nvPr/>
        </p:nvSpPr>
        <p:spPr>
          <a:xfrm>
            <a:off x="2929889" y="3455670"/>
            <a:ext cx="3810" cy="1270"/>
          </a:xfrm>
          <a:custGeom>
            <a:avLst/>
            <a:gdLst/>
            <a:ahLst/>
            <a:cxnLst/>
            <a:rect l="l" t="t" r="r" b="b"/>
            <a:pathLst>
              <a:path w="3810" h="1270">
                <a:moveTo>
                  <a:pt x="3810" y="0"/>
                </a:moveTo>
                <a:lnTo>
                  <a:pt x="0" y="0"/>
                </a:lnTo>
                <a:lnTo>
                  <a:pt x="0" y="1269"/>
                </a:lnTo>
                <a:lnTo>
                  <a:pt x="3810" y="1269"/>
                </a:lnTo>
                <a:lnTo>
                  <a:pt x="3810" y="0"/>
                </a:lnTo>
                <a:close/>
              </a:path>
            </a:pathLst>
          </a:custGeom>
          <a:solidFill>
            <a:srgbClr val="A05E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8" name="bk object 1888"/>
          <p:cNvSpPr/>
          <p:nvPr/>
        </p:nvSpPr>
        <p:spPr>
          <a:xfrm>
            <a:off x="2903220" y="3470275"/>
            <a:ext cx="504190" cy="0"/>
          </a:xfrm>
          <a:custGeom>
            <a:avLst/>
            <a:gdLst/>
            <a:ahLst/>
            <a:cxnLst/>
            <a:rect l="l" t="t" r="r" b="b"/>
            <a:pathLst>
              <a:path w="504189">
                <a:moveTo>
                  <a:pt x="0" y="0"/>
                </a:moveTo>
                <a:lnTo>
                  <a:pt x="504190" y="0"/>
                </a:lnTo>
              </a:path>
            </a:pathLst>
          </a:custGeom>
          <a:ln w="3175">
            <a:solidFill>
              <a:srgbClr val="A16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9" name="bk object 1889"/>
          <p:cNvSpPr/>
          <p:nvPr/>
        </p:nvSpPr>
        <p:spPr>
          <a:xfrm>
            <a:off x="2905760" y="34683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1269" y="0"/>
                </a:moveTo>
                <a:lnTo>
                  <a:pt x="0" y="0"/>
                </a:lnTo>
                <a:lnTo>
                  <a:pt x="0" y="1270"/>
                </a:lnTo>
                <a:lnTo>
                  <a:pt x="1269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A160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0" name="bk object 1890"/>
          <p:cNvSpPr/>
          <p:nvPr/>
        </p:nvSpPr>
        <p:spPr>
          <a:xfrm>
            <a:off x="2909570" y="3467100"/>
            <a:ext cx="497840" cy="0"/>
          </a:xfrm>
          <a:custGeom>
            <a:avLst/>
            <a:gdLst/>
            <a:ahLst/>
            <a:cxnLst/>
            <a:rect l="l" t="t" r="r" b="b"/>
            <a:pathLst>
              <a:path w="497839">
                <a:moveTo>
                  <a:pt x="0" y="0"/>
                </a:moveTo>
                <a:lnTo>
                  <a:pt x="497840" y="0"/>
                </a:lnTo>
              </a:path>
            </a:pathLst>
          </a:custGeom>
          <a:ln w="3175">
            <a:solidFill>
              <a:srgbClr val="A16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1" name="bk object 1891"/>
          <p:cNvSpPr/>
          <p:nvPr/>
        </p:nvSpPr>
        <p:spPr>
          <a:xfrm>
            <a:off x="2912110" y="3464559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39" y="0"/>
                </a:moveTo>
                <a:lnTo>
                  <a:pt x="0" y="0"/>
                </a:lnTo>
                <a:lnTo>
                  <a:pt x="0" y="1269"/>
                </a:lnTo>
                <a:lnTo>
                  <a:pt x="2539" y="1269"/>
                </a:lnTo>
                <a:lnTo>
                  <a:pt x="2539" y="0"/>
                </a:lnTo>
                <a:close/>
              </a:path>
            </a:pathLst>
          </a:custGeom>
          <a:solidFill>
            <a:srgbClr val="A160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2" name="bk object 1892"/>
          <p:cNvSpPr/>
          <p:nvPr/>
        </p:nvSpPr>
        <p:spPr>
          <a:xfrm>
            <a:off x="2914650" y="3463925"/>
            <a:ext cx="494030" cy="0"/>
          </a:xfrm>
          <a:custGeom>
            <a:avLst/>
            <a:gdLst/>
            <a:ahLst/>
            <a:cxnLst/>
            <a:rect l="l" t="t" r="r" b="b"/>
            <a:pathLst>
              <a:path w="494029">
                <a:moveTo>
                  <a:pt x="0" y="0"/>
                </a:moveTo>
                <a:lnTo>
                  <a:pt x="494029" y="0"/>
                </a:lnTo>
              </a:path>
            </a:pathLst>
          </a:custGeom>
          <a:ln w="3175">
            <a:solidFill>
              <a:srgbClr val="A16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3" name="bk object 1893"/>
          <p:cNvSpPr/>
          <p:nvPr/>
        </p:nvSpPr>
        <p:spPr>
          <a:xfrm>
            <a:off x="2893060" y="3476625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50" y="0"/>
                </a:lnTo>
              </a:path>
            </a:pathLst>
          </a:custGeom>
          <a:ln w="3175">
            <a:solidFill>
              <a:srgbClr val="A36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4" name="bk object 1894"/>
          <p:cNvSpPr/>
          <p:nvPr/>
        </p:nvSpPr>
        <p:spPr>
          <a:xfrm>
            <a:off x="2895600" y="34747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1269" y="0"/>
                </a:moveTo>
                <a:lnTo>
                  <a:pt x="0" y="0"/>
                </a:lnTo>
                <a:lnTo>
                  <a:pt x="0" y="1270"/>
                </a:lnTo>
                <a:lnTo>
                  <a:pt x="1269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A3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5" name="bk object 1895"/>
          <p:cNvSpPr/>
          <p:nvPr/>
        </p:nvSpPr>
        <p:spPr>
          <a:xfrm>
            <a:off x="2899410" y="3473450"/>
            <a:ext cx="508000" cy="0"/>
          </a:xfrm>
          <a:custGeom>
            <a:avLst/>
            <a:gdLst/>
            <a:ahLst/>
            <a:cxnLst/>
            <a:rect l="l" t="t" r="r" b="b"/>
            <a:pathLst>
              <a:path w="508000">
                <a:moveTo>
                  <a:pt x="0" y="0"/>
                </a:moveTo>
                <a:lnTo>
                  <a:pt x="508000" y="0"/>
                </a:lnTo>
              </a:path>
            </a:pathLst>
          </a:custGeom>
          <a:ln w="3175">
            <a:solidFill>
              <a:srgbClr val="A36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6" name="bk object 1896"/>
          <p:cNvSpPr/>
          <p:nvPr/>
        </p:nvSpPr>
        <p:spPr>
          <a:xfrm>
            <a:off x="2901950" y="3470909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1269" y="0"/>
                </a:moveTo>
                <a:lnTo>
                  <a:pt x="0" y="0"/>
                </a:lnTo>
                <a:lnTo>
                  <a:pt x="0" y="1269"/>
                </a:lnTo>
                <a:lnTo>
                  <a:pt x="1269" y="1269"/>
                </a:lnTo>
                <a:lnTo>
                  <a:pt x="1269" y="0"/>
                </a:lnTo>
                <a:close/>
              </a:path>
            </a:pathLst>
          </a:custGeom>
          <a:solidFill>
            <a:srgbClr val="A3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7" name="bk object 1897"/>
          <p:cNvSpPr/>
          <p:nvPr/>
        </p:nvSpPr>
        <p:spPr>
          <a:xfrm>
            <a:off x="2882900" y="3483609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1269" y="0"/>
                </a:moveTo>
                <a:lnTo>
                  <a:pt x="0" y="0"/>
                </a:lnTo>
                <a:lnTo>
                  <a:pt x="0" y="1269"/>
                </a:lnTo>
                <a:lnTo>
                  <a:pt x="1269" y="1269"/>
                </a:lnTo>
                <a:lnTo>
                  <a:pt x="1269" y="0"/>
                </a:lnTo>
                <a:close/>
              </a:path>
            </a:pathLst>
          </a:custGeom>
          <a:solidFill>
            <a:srgbClr val="A46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8" name="bk object 1898"/>
          <p:cNvSpPr/>
          <p:nvPr/>
        </p:nvSpPr>
        <p:spPr>
          <a:xfrm>
            <a:off x="2884170" y="3482975"/>
            <a:ext cx="521970" cy="0"/>
          </a:xfrm>
          <a:custGeom>
            <a:avLst/>
            <a:gdLst/>
            <a:ahLst/>
            <a:cxnLst/>
            <a:rect l="l" t="t" r="r" b="b"/>
            <a:pathLst>
              <a:path w="521970">
                <a:moveTo>
                  <a:pt x="0" y="0"/>
                </a:moveTo>
                <a:lnTo>
                  <a:pt x="521969" y="0"/>
                </a:lnTo>
              </a:path>
            </a:pathLst>
          </a:custGeom>
          <a:ln w="3175">
            <a:solidFill>
              <a:srgbClr val="A46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9" name="bk object 1899"/>
          <p:cNvSpPr/>
          <p:nvPr/>
        </p:nvSpPr>
        <p:spPr>
          <a:xfrm>
            <a:off x="2886710" y="34810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1269" y="0"/>
                </a:moveTo>
                <a:lnTo>
                  <a:pt x="0" y="0"/>
                </a:lnTo>
                <a:lnTo>
                  <a:pt x="0" y="1270"/>
                </a:lnTo>
                <a:lnTo>
                  <a:pt x="1269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A46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0" name="bk object 1900"/>
          <p:cNvSpPr/>
          <p:nvPr/>
        </p:nvSpPr>
        <p:spPr>
          <a:xfrm>
            <a:off x="2889250" y="3479800"/>
            <a:ext cx="516890" cy="0"/>
          </a:xfrm>
          <a:custGeom>
            <a:avLst/>
            <a:gdLst/>
            <a:ahLst/>
            <a:cxnLst/>
            <a:rect l="l" t="t" r="r" b="b"/>
            <a:pathLst>
              <a:path w="516889">
                <a:moveTo>
                  <a:pt x="0" y="0"/>
                </a:moveTo>
                <a:lnTo>
                  <a:pt x="516889" y="0"/>
                </a:lnTo>
              </a:path>
            </a:pathLst>
          </a:custGeom>
          <a:ln w="3175">
            <a:solidFill>
              <a:srgbClr val="A46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1" name="bk object 1901"/>
          <p:cNvSpPr/>
          <p:nvPr/>
        </p:nvSpPr>
        <p:spPr>
          <a:xfrm>
            <a:off x="2891789" y="3477259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1270" y="0"/>
                </a:moveTo>
                <a:lnTo>
                  <a:pt x="0" y="0"/>
                </a:lnTo>
                <a:lnTo>
                  <a:pt x="0" y="1269"/>
                </a:lnTo>
                <a:lnTo>
                  <a:pt x="1270" y="1269"/>
                </a:lnTo>
                <a:lnTo>
                  <a:pt x="1270" y="0"/>
                </a:lnTo>
                <a:close/>
              </a:path>
            </a:pathLst>
          </a:custGeom>
          <a:solidFill>
            <a:srgbClr val="A46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2" name="bk object 1902"/>
          <p:cNvSpPr/>
          <p:nvPr/>
        </p:nvSpPr>
        <p:spPr>
          <a:xfrm>
            <a:off x="3406140" y="3477259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70">
                <a:moveTo>
                  <a:pt x="1270" y="0"/>
                </a:moveTo>
                <a:lnTo>
                  <a:pt x="0" y="0"/>
                </a:lnTo>
                <a:lnTo>
                  <a:pt x="0" y="1269"/>
                </a:lnTo>
                <a:lnTo>
                  <a:pt x="1270" y="1269"/>
                </a:lnTo>
                <a:lnTo>
                  <a:pt x="1270" y="0"/>
                </a:lnTo>
                <a:close/>
              </a:path>
            </a:pathLst>
          </a:custGeom>
          <a:solidFill>
            <a:srgbClr val="A46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3" name="bk object 1903"/>
          <p:cNvSpPr/>
          <p:nvPr/>
        </p:nvSpPr>
        <p:spPr>
          <a:xfrm>
            <a:off x="2872739" y="3491865"/>
            <a:ext cx="532130" cy="0"/>
          </a:xfrm>
          <a:custGeom>
            <a:avLst/>
            <a:gdLst/>
            <a:ahLst/>
            <a:cxnLst/>
            <a:rect l="l" t="t" r="r" b="b"/>
            <a:pathLst>
              <a:path w="532129">
                <a:moveTo>
                  <a:pt x="0" y="0"/>
                </a:moveTo>
                <a:lnTo>
                  <a:pt x="532130" y="0"/>
                </a:lnTo>
              </a:path>
            </a:pathLst>
          </a:custGeom>
          <a:ln w="3175">
            <a:solidFill>
              <a:srgbClr val="A5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4" name="bk object 1904"/>
          <p:cNvSpPr/>
          <p:nvPr/>
        </p:nvSpPr>
        <p:spPr>
          <a:xfrm>
            <a:off x="2874010" y="3489959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39" y="0"/>
                </a:moveTo>
                <a:lnTo>
                  <a:pt x="0" y="0"/>
                </a:lnTo>
                <a:lnTo>
                  <a:pt x="0" y="1269"/>
                </a:lnTo>
                <a:lnTo>
                  <a:pt x="2539" y="1269"/>
                </a:lnTo>
                <a:lnTo>
                  <a:pt x="2539" y="0"/>
                </a:lnTo>
                <a:close/>
              </a:path>
            </a:pathLst>
          </a:custGeom>
          <a:solidFill>
            <a:srgbClr val="A564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5" name="bk object 1905"/>
          <p:cNvSpPr/>
          <p:nvPr/>
        </p:nvSpPr>
        <p:spPr>
          <a:xfrm>
            <a:off x="2876550" y="3489325"/>
            <a:ext cx="528320" cy="0"/>
          </a:xfrm>
          <a:custGeom>
            <a:avLst/>
            <a:gdLst/>
            <a:ahLst/>
            <a:cxnLst/>
            <a:rect l="l" t="t" r="r" b="b"/>
            <a:pathLst>
              <a:path w="528320">
                <a:moveTo>
                  <a:pt x="0" y="0"/>
                </a:moveTo>
                <a:lnTo>
                  <a:pt x="528320" y="0"/>
                </a:lnTo>
              </a:path>
            </a:pathLst>
          </a:custGeom>
          <a:ln w="3175">
            <a:solidFill>
              <a:srgbClr val="A5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6" name="bk object 1906"/>
          <p:cNvSpPr/>
          <p:nvPr/>
        </p:nvSpPr>
        <p:spPr>
          <a:xfrm>
            <a:off x="2877820" y="34874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1269" y="0"/>
                </a:moveTo>
                <a:lnTo>
                  <a:pt x="0" y="0"/>
                </a:lnTo>
                <a:lnTo>
                  <a:pt x="0" y="1270"/>
                </a:lnTo>
                <a:lnTo>
                  <a:pt x="1269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A564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7" name="bk object 1907"/>
          <p:cNvSpPr/>
          <p:nvPr/>
        </p:nvSpPr>
        <p:spPr>
          <a:xfrm>
            <a:off x="2881629" y="3486150"/>
            <a:ext cx="524510" cy="0"/>
          </a:xfrm>
          <a:custGeom>
            <a:avLst/>
            <a:gdLst/>
            <a:ahLst/>
            <a:cxnLst/>
            <a:rect l="l" t="t" r="r" b="b"/>
            <a:pathLst>
              <a:path w="524510">
                <a:moveTo>
                  <a:pt x="0" y="0"/>
                </a:moveTo>
                <a:lnTo>
                  <a:pt x="524509" y="0"/>
                </a:lnTo>
              </a:path>
            </a:pathLst>
          </a:custGeom>
          <a:ln w="3175">
            <a:solidFill>
              <a:srgbClr val="A5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8" name="bk object 1908"/>
          <p:cNvSpPr/>
          <p:nvPr/>
        </p:nvSpPr>
        <p:spPr>
          <a:xfrm>
            <a:off x="2865120" y="3498850"/>
            <a:ext cx="539750" cy="0"/>
          </a:xfrm>
          <a:custGeom>
            <a:avLst/>
            <a:gdLst/>
            <a:ahLst/>
            <a:cxnLst/>
            <a:rect l="l" t="t" r="r" b="b"/>
            <a:pathLst>
              <a:path w="539750">
                <a:moveTo>
                  <a:pt x="0" y="0"/>
                </a:moveTo>
                <a:lnTo>
                  <a:pt x="539750" y="0"/>
                </a:lnTo>
              </a:path>
            </a:pathLst>
          </a:custGeom>
          <a:ln w="3175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9" name="bk object 1909"/>
          <p:cNvSpPr/>
          <p:nvPr/>
        </p:nvSpPr>
        <p:spPr>
          <a:xfrm>
            <a:off x="2867660" y="3496309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1269" y="0"/>
                </a:moveTo>
                <a:lnTo>
                  <a:pt x="0" y="0"/>
                </a:lnTo>
                <a:lnTo>
                  <a:pt x="0" y="1269"/>
                </a:lnTo>
                <a:lnTo>
                  <a:pt x="1269" y="1269"/>
                </a:lnTo>
                <a:lnTo>
                  <a:pt x="1269" y="0"/>
                </a:lnTo>
                <a:close/>
              </a:path>
            </a:pathLst>
          </a:custGeom>
          <a:solidFill>
            <a:srgbClr val="A666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0" name="bk object 1910"/>
          <p:cNvSpPr/>
          <p:nvPr/>
        </p:nvSpPr>
        <p:spPr>
          <a:xfrm>
            <a:off x="2868929" y="3495675"/>
            <a:ext cx="535940" cy="0"/>
          </a:xfrm>
          <a:custGeom>
            <a:avLst/>
            <a:gdLst/>
            <a:ahLst/>
            <a:cxnLst/>
            <a:rect l="l" t="t" r="r" b="b"/>
            <a:pathLst>
              <a:path w="535939">
                <a:moveTo>
                  <a:pt x="0" y="0"/>
                </a:moveTo>
                <a:lnTo>
                  <a:pt x="535940" y="0"/>
                </a:lnTo>
              </a:path>
            </a:pathLst>
          </a:custGeom>
          <a:ln w="3175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1" name="bk object 1911"/>
          <p:cNvSpPr/>
          <p:nvPr/>
        </p:nvSpPr>
        <p:spPr>
          <a:xfrm>
            <a:off x="2870200" y="34937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1269" y="0"/>
                </a:moveTo>
                <a:lnTo>
                  <a:pt x="0" y="0"/>
                </a:lnTo>
                <a:lnTo>
                  <a:pt x="0" y="1270"/>
                </a:lnTo>
                <a:lnTo>
                  <a:pt x="1269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A666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2" name="bk object 1912"/>
          <p:cNvSpPr/>
          <p:nvPr/>
        </p:nvSpPr>
        <p:spPr>
          <a:xfrm>
            <a:off x="2872739" y="3493134"/>
            <a:ext cx="532130" cy="0"/>
          </a:xfrm>
          <a:custGeom>
            <a:avLst/>
            <a:gdLst/>
            <a:ahLst/>
            <a:cxnLst/>
            <a:rect l="l" t="t" r="r" b="b"/>
            <a:pathLst>
              <a:path w="532129">
                <a:moveTo>
                  <a:pt x="0" y="0"/>
                </a:moveTo>
                <a:lnTo>
                  <a:pt x="532130" y="0"/>
                </a:lnTo>
              </a:path>
            </a:pathLst>
          </a:custGeom>
          <a:ln w="3175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3" name="bk object 1913"/>
          <p:cNvSpPr/>
          <p:nvPr/>
        </p:nvSpPr>
        <p:spPr>
          <a:xfrm>
            <a:off x="2858770" y="3505200"/>
            <a:ext cx="544830" cy="0"/>
          </a:xfrm>
          <a:custGeom>
            <a:avLst/>
            <a:gdLst/>
            <a:ahLst/>
            <a:cxnLst/>
            <a:rect l="l" t="t" r="r" b="b"/>
            <a:pathLst>
              <a:path w="544829">
                <a:moveTo>
                  <a:pt x="0" y="0"/>
                </a:moveTo>
                <a:lnTo>
                  <a:pt x="544830" y="0"/>
                </a:lnTo>
              </a:path>
            </a:pathLst>
          </a:custGeom>
          <a:ln w="3175">
            <a:solidFill>
              <a:srgbClr val="A8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4" name="bk object 1914"/>
          <p:cNvSpPr/>
          <p:nvPr/>
        </p:nvSpPr>
        <p:spPr>
          <a:xfrm>
            <a:off x="2860039" y="3502659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1270" y="0"/>
                </a:moveTo>
                <a:lnTo>
                  <a:pt x="0" y="0"/>
                </a:lnTo>
                <a:lnTo>
                  <a:pt x="0" y="1269"/>
                </a:lnTo>
                <a:lnTo>
                  <a:pt x="1270" y="1269"/>
                </a:lnTo>
                <a:lnTo>
                  <a:pt x="1270" y="0"/>
                </a:lnTo>
                <a:close/>
              </a:path>
            </a:pathLst>
          </a:custGeom>
          <a:solidFill>
            <a:srgbClr val="A86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5" name="bk object 1915"/>
          <p:cNvSpPr/>
          <p:nvPr/>
        </p:nvSpPr>
        <p:spPr>
          <a:xfrm>
            <a:off x="2861310" y="3502025"/>
            <a:ext cx="542290" cy="0"/>
          </a:xfrm>
          <a:custGeom>
            <a:avLst/>
            <a:gdLst/>
            <a:ahLst/>
            <a:cxnLst/>
            <a:rect l="l" t="t" r="r" b="b"/>
            <a:pathLst>
              <a:path w="542289">
                <a:moveTo>
                  <a:pt x="0" y="0"/>
                </a:moveTo>
                <a:lnTo>
                  <a:pt x="542289" y="0"/>
                </a:lnTo>
              </a:path>
            </a:pathLst>
          </a:custGeom>
          <a:ln w="3175">
            <a:solidFill>
              <a:srgbClr val="A8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6" name="bk object 1916"/>
          <p:cNvSpPr/>
          <p:nvPr/>
        </p:nvSpPr>
        <p:spPr>
          <a:xfrm>
            <a:off x="2862579" y="35001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1269" y="0"/>
                </a:moveTo>
                <a:lnTo>
                  <a:pt x="0" y="0"/>
                </a:lnTo>
                <a:lnTo>
                  <a:pt x="0" y="1269"/>
                </a:lnTo>
                <a:lnTo>
                  <a:pt x="1269" y="1269"/>
                </a:lnTo>
                <a:lnTo>
                  <a:pt x="1269" y="0"/>
                </a:lnTo>
                <a:close/>
              </a:path>
            </a:pathLst>
          </a:custGeom>
          <a:solidFill>
            <a:srgbClr val="A86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7" name="bk object 1917"/>
          <p:cNvSpPr/>
          <p:nvPr/>
        </p:nvSpPr>
        <p:spPr>
          <a:xfrm>
            <a:off x="2848610" y="35128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1269" y="0"/>
                </a:moveTo>
                <a:lnTo>
                  <a:pt x="0" y="0"/>
                </a:lnTo>
                <a:lnTo>
                  <a:pt x="0" y="1270"/>
                </a:lnTo>
                <a:lnTo>
                  <a:pt x="1269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A969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8" name="bk object 1918"/>
          <p:cNvSpPr/>
          <p:nvPr/>
        </p:nvSpPr>
        <p:spPr>
          <a:xfrm>
            <a:off x="2851150" y="3511550"/>
            <a:ext cx="551180" cy="0"/>
          </a:xfrm>
          <a:custGeom>
            <a:avLst/>
            <a:gdLst/>
            <a:ahLst/>
            <a:cxnLst/>
            <a:rect l="l" t="t" r="r" b="b"/>
            <a:pathLst>
              <a:path w="551179">
                <a:moveTo>
                  <a:pt x="0" y="0"/>
                </a:moveTo>
                <a:lnTo>
                  <a:pt x="551179" y="0"/>
                </a:lnTo>
              </a:path>
            </a:pathLst>
          </a:custGeom>
          <a:ln w="3175">
            <a:solidFill>
              <a:srgbClr val="A9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9" name="bk object 1919"/>
          <p:cNvSpPr/>
          <p:nvPr/>
        </p:nvSpPr>
        <p:spPr>
          <a:xfrm>
            <a:off x="2852420" y="3509009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40" y="0"/>
                </a:moveTo>
                <a:lnTo>
                  <a:pt x="0" y="0"/>
                </a:lnTo>
                <a:lnTo>
                  <a:pt x="0" y="1269"/>
                </a:lnTo>
                <a:lnTo>
                  <a:pt x="2540" y="1269"/>
                </a:lnTo>
                <a:lnTo>
                  <a:pt x="2540" y="0"/>
                </a:lnTo>
                <a:close/>
              </a:path>
            </a:pathLst>
          </a:custGeom>
          <a:solidFill>
            <a:srgbClr val="A969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0" name="bk object 1920"/>
          <p:cNvSpPr/>
          <p:nvPr/>
        </p:nvSpPr>
        <p:spPr>
          <a:xfrm>
            <a:off x="2854960" y="3508375"/>
            <a:ext cx="548640" cy="0"/>
          </a:xfrm>
          <a:custGeom>
            <a:avLst/>
            <a:gdLst/>
            <a:ahLst/>
            <a:cxnLst/>
            <a:rect l="l" t="t" r="r" b="b"/>
            <a:pathLst>
              <a:path w="548639">
                <a:moveTo>
                  <a:pt x="0" y="0"/>
                </a:moveTo>
                <a:lnTo>
                  <a:pt x="548639" y="0"/>
                </a:lnTo>
              </a:path>
            </a:pathLst>
          </a:custGeom>
          <a:ln w="3175">
            <a:solidFill>
              <a:srgbClr val="A9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1" name="bk object 1921"/>
          <p:cNvSpPr/>
          <p:nvPr/>
        </p:nvSpPr>
        <p:spPr>
          <a:xfrm>
            <a:off x="2856229" y="35064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1269" y="0"/>
                </a:moveTo>
                <a:lnTo>
                  <a:pt x="0" y="0"/>
                </a:lnTo>
                <a:lnTo>
                  <a:pt x="0" y="1269"/>
                </a:lnTo>
                <a:lnTo>
                  <a:pt x="1269" y="1269"/>
                </a:lnTo>
                <a:lnTo>
                  <a:pt x="1269" y="0"/>
                </a:lnTo>
                <a:close/>
              </a:path>
            </a:pathLst>
          </a:custGeom>
          <a:solidFill>
            <a:srgbClr val="A969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2" name="bk object 1922"/>
          <p:cNvSpPr/>
          <p:nvPr/>
        </p:nvSpPr>
        <p:spPr>
          <a:xfrm>
            <a:off x="2842260" y="3521075"/>
            <a:ext cx="347980" cy="0"/>
          </a:xfrm>
          <a:custGeom>
            <a:avLst/>
            <a:gdLst/>
            <a:ahLst/>
            <a:cxnLst/>
            <a:rect l="l" t="t" r="r" b="b"/>
            <a:pathLst>
              <a:path w="347980">
                <a:moveTo>
                  <a:pt x="0" y="0"/>
                </a:moveTo>
                <a:lnTo>
                  <a:pt x="347980" y="0"/>
                </a:lnTo>
              </a:path>
            </a:pathLst>
          </a:custGeom>
          <a:ln w="3175">
            <a:solidFill>
              <a:srgbClr val="AA6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3" name="bk object 1923"/>
          <p:cNvSpPr/>
          <p:nvPr/>
        </p:nvSpPr>
        <p:spPr>
          <a:xfrm>
            <a:off x="3195320" y="352107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AA6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4" name="bk object 1924"/>
          <p:cNvSpPr/>
          <p:nvPr/>
        </p:nvSpPr>
        <p:spPr>
          <a:xfrm>
            <a:off x="2843529" y="35191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1269" y="0"/>
                </a:moveTo>
                <a:lnTo>
                  <a:pt x="0" y="0"/>
                </a:lnTo>
                <a:lnTo>
                  <a:pt x="0" y="1270"/>
                </a:lnTo>
                <a:lnTo>
                  <a:pt x="1269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AA6A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5" name="bk object 1925"/>
          <p:cNvSpPr/>
          <p:nvPr/>
        </p:nvSpPr>
        <p:spPr>
          <a:xfrm>
            <a:off x="3192779" y="351917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39" y="0"/>
                </a:moveTo>
                <a:lnTo>
                  <a:pt x="0" y="0"/>
                </a:lnTo>
                <a:lnTo>
                  <a:pt x="0" y="1270"/>
                </a:lnTo>
                <a:lnTo>
                  <a:pt x="2539" y="1270"/>
                </a:lnTo>
                <a:lnTo>
                  <a:pt x="2539" y="0"/>
                </a:lnTo>
                <a:close/>
              </a:path>
            </a:pathLst>
          </a:custGeom>
          <a:solidFill>
            <a:srgbClr val="AA6A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6" name="bk object 1926"/>
          <p:cNvSpPr/>
          <p:nvPr/>
        </p:nvSpPr>
        <p:spPr>
          <a:xfrm>
            <a:off x="2846070" y="3517900"/>
            <a:ext cx="556260" cy="0"/>
          </a:xfrm>
          <a:custGeom>
            <a:avLst/>
            <a:gdLst/>
            <a:ahLst/>
            <a:cxnLst/>
            <a:rect l="l" t="t" r="r" b="b"/>
            <a:pathLst>
              <a:path w="556260">
                <a:moveTo>
                  <a:pt x="0" y="0"/>
                </a:moveTo>
                <a:lnTo>
                  <a:pt x="556259" y="0"/>
                </a:lnTo>
              </a:path>
            </a:pathLst>
          </a:custGeom>
          <a:ln w="3175">
            <a:solidFill>
              <a:srgbClr val="AA6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7" name="bk object 1927"/>
          <p:cNvSpPr/>
          <p:nvPr/>
        </p:nvSpPr>
        <p:spPr>
          <a:xfrm>
            <a:off x="2847339" y="3515359"/>
            <a:ext cx="554990" cy="0"/>
          </a:xfrm>
          <a:custGeom>
            <a:avLst/>
            <a:gdLst/>
            <a:ahLst/>
            <a:cxnLst/>
            <a:rect l="l" t="t" r="r" b="b"/>
            <a:pathLst>
              <a:path w="554989">
                <a:moveTo>
                  <a:pt x="0" y="0"/>
                </a:moveTo>
                <a:lnTo>
                  <a:pt x="554990" y="0"/>
                </a:lnTo>
              </a:path>
            </a:pathLst>
          </a:custGeom>
          <a:ln w="3175">
            <a:solidFill>
              <a:srgbClr val="AA6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8" name="bk object 1928"/>
          <p:cNvSpPr/>
          <p:nvPr/>
        </p:nvSpPr>
        <p:spPr>
          <a:xfrm>
            <a:off x="2837179" y="3527425"/>
            <a:ext cx="340360" cy="0"/>
          </a:xfrm>
          <a:custGeom>
            <a:avLst/>
            <a:gdLst/>
            <a:ahLst/>
            <a:cxnLst/>
            <a:rect l="l" t="t" r="r" b="b"/>
            <a:pathLst>
              <a:path w="340360">
                <a:moveTo>
                  <a:pt x="0" y="0"/>
                </a:moveTo>
                <a:lnTo>
                  <a:pt x="340360" y="0"/>
                </a:lnTo>
              </a:path>
            </a:pathLst>
          </a:custGeom>
          <a:ln w="3175">
            <a:solidFill>
              <a:srgbClr val="AB6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9" name="bk object 1929"/>
          <p:cNvSpPr/>
          <p:nvPr/>
        </p:nvSpPr>
        <p:spPr>
          <a:xfrm>
            <a:off x="3194050" y="352742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175">
            <a:solidFill>
              <a:srgbClr val="AB6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0" name="bk object 1930"/>
          <p:cNvSpPr/>
          <p:nvPr/>
        </p:nvSpPr>
        <p:spPr>
          <a:xfrm>
            <a:off x="3180079" y="352552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39" y="0"/>
                </a:moveTo>
                <a:lnTo>
                  <a:pt x="0" y="0"/>
                </a:lnTo>
                <a:lnTo>
                  <a:pt x="0" y="1270"/>
                </a:lnTo>
                <a:lnTo>
                  <a:pt x="2539" y="1270"/>
                </a:lnTo>
                <a:lnTo>
                  <a:pt x="2539" y="0"/>
                </a:lnTo>
                <a:close/>
              </a:path>
            </a:pathLst>
          </a:custGeom>
          <a:solidFill>
            <a:srgbClr val="AB6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1" name="bk object 1931"/>
          <p:cNvSpPr/>
          <p:nvPr/>
        </p:nvSpPr>
        <p:spPr>
          <a:xfrm>
            <a:off x="2839720" y="3524250"/>
            <a:ext cx="345440" cy="0"/>
          </a:xfrm>
          <a:custGeom>
            <a:avLst/>
            <a:gdLst/>
            <a:ahLst/>
            <a:cxnLst/>
            <a:rect l="l" t="t" r="r" b="b"/>
            <a:pathLst>
              <a:path w="345439">
                <a:moveTo>
                  <a:pt x="0" y="0"/>
                </a:moveTo>
                <a:lnTo>
                  <a:pt x="345439" y="0"/>
                </a:lnTo>
              </a:path>
            </a:pathLst>
          </a:custGeom>
          <a:ln w="3175">
            <a:solidFill>
              <a:srgbClr val="AB6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2" name="bk object 1932"/>
          <p:cNvSpPr/>
          <p:nvPr/>
        </p:nvSpPr>
        <p:spPr>
          <a:xfrm>
            <a:off x="2840989" y="3521709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1270" y="0"/>
                </a:moveTo>
                <a:lnTo>
                  <a:pt x="0" y="0"/>
                </a:lnTo>
                <a:lnTo>
                  <a:pt x="0" y="1269"/>
                </a:lnTo>
                <a:lnTo>
                  <a:pt x="1270" y="1269"/>
                </a:lnTo>
                <a:lnTo>
                  <a:pt x="1270" y="0"/>
                </a:lnTo>
                <a:close/>
              </a:path>
            </a:pathLst>
          </a:custGeom>
          <a:solidFill>
            <a:srgbClr val="AB6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3" name="bk object 1933"/>
          <p:cNvSpPr/>
          <p:nvPr/>
        </p:nvSpPr>
        <p:spPr>
          <a:xfrm>
            <a:off x="3187700" y="3521709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40" y="0"/>
                </a:moveTo>
                <a:lnTo>
                  <a:pt x="0" y="0"/>
                </a:lnTo>
                <a:lnTo>
                  <a:pt x="0" y="1269"/>
                </a:lnTo>
                <a:lnTo>
                  <a:pt x="2540" y="1269"/>
                </a:lnTo>
                <a:lnTo>
                  <a:pt x="2540" y="0"/>
                </a:lnTo>
                <a:close/>
              </a:path>
            </a:pathLst>
          </a:custGeom>
          <a:solidFill>
            <a:srgbClr val="AB6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4" name="bk object 1934"/>
          <p:cNvSpPr/>
          <p:nvPr/>
        </p:nvSpPr>
        <p:spPr>
          <a:xfrm>
            <a:off x="3194050" y="3524250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175">
            <a:solidFill>
              <a:srgbClr val="AB6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5" name="bk object 1935"/>
          <p:cNvSpPr/>
          <p:nvPr/>
        </p:nvSpPr>
        <p:spPr>
          <a:xfrm>
            <a:off x="3194050" y="3521709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0" y="1269"/>
                </a:moveTo>
                <a:lnTo>
                  <a:pt x="1269" y="1269"/>
                </a:lnTo>
                <a:lnTo>
                  <a:pt x="1269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AB6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6" name="bk object 1936"/>
          <p:cNvSpPr/>
          <p:nvPr/>
        </p:nvSpPr>
        <p:spPr>
          <a:xfrm>
            <a:off x="3401059" y="3521709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70">
                <a:moveTo>
                  <a:pt x="1269" y="0"/>
                </a:moveTo>
                <a:lnTo>
                  <a:pt x="0" y="0"/>
                </a:lnTo>
                <a:lnTo>
                  <a:pt x="0" y="1269"/>
                </a:lnTo>
                <a:lnTo>
                  <a:pt x="1269" y="1269"/>
                </a:lnTo>
                <a:lnTo>
                  <a:pt x="1269" y="0"/>
                </a:lnTo>
                <a:close/>
              </a:path>
            </a:pathLst>
          </a:custGeom>
          <a:solidFill>
            <a:srgbClr val="AB6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7" name="bk object 1937"/>
          <p:cNvSpPr/>
          <p:nvPr/>
        </p:nvSpPr>
        <p:spPr>
          <a:xfrm>
            <a:off x="2830829" y="3534409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1269" y="0"/>
                </a:moveTo>
                <a:lnTo>
                  <a:pt x="0" y="0"/>
                </a:lnTo>
                <a:lnTo>
                  <a:pt x="0" y="1269"/>
                </a:lnTo>
                <a:lnTo>
                  <a:pt x="1269" y="1269"/>
                </a:lnTo>
                <a:lnTo>
                  <a:pt x="1269" y="0"/>
                </a:lnTo>
                <a:close/>
              </a:path>
            </a:pathLst>
          </a:custGeom>
          <a:solidFill>
            <a:srgbClr val="AD6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8" name="bk object 1938"/>
          <p:cNvSpPr/>
          <p:nvPr/>
        </p:nvSpPr>
        <p:spPr>
          <a:xfrm>
            <a:off x="3162300" y="3534409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0" y="1269"/>
                </a:moveTo>
                <a:lnTo>
                  <a:pt x="2539" y="1269"/>
                </a:lnTo>
                <a:lnTo>
                  <a:pt x="2539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AD6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9" name="bk object 1939"/>
          <p:cNvSpPr/>
          <p:nvPr/>
        </p:nvSpPr>
        <p:spPr>
          <a:xfrm>
            <a:off x="2832100" y="3533775"/>
            <a:ext cx="332740" cy="0"/>
          </a:xfrm>
          <a:custGeom>
            <a:avLst/>
            <a:gdLst/>
            <a:ahLst/>
            <a:cxnLst/>
            <a:rect l="l" t="t" r="r" b="b"/>
            <a:pathLst>
              <a:path w="332739">
                <a:moveTo>
                  <a:pt x="0" y="0"/>
                </a:moveTo>
                <a:lnTo>
                  <a:pt x="332739" y="0"/>
                </a:lnTo>
              </a:path>
            </a:pathLst>
          </a:custGeom>
          <a:ln w="3175">
            <a:solidFill>
              <a:srgbClr val="AD6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0" name="bk object 1940"/>
          <p:cNvSpPr/>
          <p:nvPr/>
        </p:nvSpPr>
        <p:spPr>
          <a:xfrm>
            <a:off x="2832100" y="35318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0" y="1270"/>
                </a:moveTo>
                <a:lnTo>
                  <a:pt x="1269" y="1270"/>
                </a:lnTo>
                <a:lnTo>
                  <a:pt x="126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AD6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1" name="bk object 1941"/>
          <p:cNvSpPr/>
          <p:nvPr/>
        </p:nvSpPr>
        <p:spPr>
          <a:xfrm>
            <a:off x="3167379" y="353187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39" y="0"/>
                </a:moveTo>
                <a:lnTo>
                  <a:pt x="0" y="0"/>
                </a:lnTo>
                <a:lnTo>
                  <a:pt x="0" y="1270"/>
                </a:lnTo>
                <a:lnTo>
                  <a:pt x="2539" y="1270"/>
                </a:lnTo>
                <a:lnTo>
                  <a:pt x="2539" y="0"/>
                </a:lnTo>
                <a:close/>
              </a:path>
            </a:pathLst>
          </a:custGeom>
          <a:solidFill>
            <a:srgbClr val="AD6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2" name="bk object 1942"/>
          <p:cNvSpPr/>
          <p:nvPr/>
        </p:nvSpPr>
        <p:spPr>
          <a:xfrm>
            <a:off x="2834639" y="3530600"/>
            <a:ext cx="337820" cy="0"/>
          </a:xfrm>
          <a:custGeom>
            <a:avLst/>
            <a:gdLst/>
            <a:ahLst/>
            <a:cxnLst/>
            <a:rect l="l" t="t" r="r" b="b"/>
            <a:pathLst>
              <a:path w="337819">
                <a:moveTo>
                  <a:pt x="0" y="0"/>
                </a:moveTo>
                <a:lnTo>
                  <a:pt x="337819" y="0"/>
                </a:lnTo>
              </a:path>
            </a:pathLst>
          </a:custGeom>
          <a:ln w="3175">
            <a:solidFill>
              <a:srgbClr val="AD6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3" name="bk object 1943"/>
          <p:cNvSpPr/>
          <p:nvPr/>
        </p:nvSpPr>
        <p:spPr>
          <a:xfrm>
            <a:off x="2835910" y="3528059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1269" y="0"/>
                </a:moveTo>
                <a:lnTo>
                  <a:pt x="0" y="0"/>
                </a:lnTo>
                <a:lnTo>
                  <a:pt x="0" y="1269"/>
                </a:lnTo>
                <a:lnTo>
                  <a:pt x="1269" y="1269"/>
                </a:lnTo>
                <a:lnTo>
                  <a:pt x="1269" y="0"/>
                </a:lnTo>
                <a:close/>
              </a:path>
            </a:pathLst>
          </a:custGeom>
          <a:solidFill>
            <a:srgbClr val="AD6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4" name="bk object 1944"/>
          <p:cNvSpPr/>
          <p:nvPr/>
        </p:nvSpPr>
        <p:spPr>
          <a:xfrm>
            <a:off x="3173729" y="3528059"/>
            <a:ext cx="3810" cy="1270"/>
          </a:xfrm>
          <a:custGeom>
            <a:avLst/>
            <a:gdLst/>
            <a:ahLst/>
            <a:cxnLst/>
            <a:rect l="l" t="t" r="r" b="b"/>
            <a:pathLst>
              <a:path w="3810" h="1270">
                <a:moveTo>
                  <a:pt x="3810" y="0"/>
                </a:moveTo>
                <a:lnTo>
                  <a:pt x="0" y="0"/>
                </a:lnTo>
                <a:lnTo>
                  <a:pt x="0" y="1269"/>
                </a:lnTo>
                <a:lnTo>
                  <a:pt x="3810" y="1269"/>
                </a:lnTo>
                <a:lnTo>
                  <a:pt x="3810" y="0"/>
                </a:lnTo>
                <a:close/>
              </a:path>
            </a:pathLst>
          </a:custGeom>
          <a:solidFill>
            <a:srgbClr val="AD6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5" name="bk object 1945"/>
          <p:cNvSpPr/>
          <p:nvPr/>
        </p:nvSpPr>
        <p:spPr>
          <a:xfrm>
            <a:off x="3192779" y="353377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AD6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6" name="bk object 1946"/>
          <p:cNvSpPr/>
          <p:nvPr/>
        </p:nvSpPr>
        <p:spPr>
          <a:xfrm>
            <a:off x="3192779" y="35318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0" y="1270"/>
                </a:moveTo>
                <a:lnTo>
                  <a:pt x="1269" y="1270"/>
                </a:lnTo>
                <a:lnTo>
                  <a:pt x="126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AD6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7" name="bk object 1947"/>
          <p:cNvSpPr/>
          <p:nvPr/>
        </p:nvSpPr>
        <p:spPr>
          <a:xfrm>
            <a:off x="3194050" y="3530600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175">
            <a:solidFill>
              <a:srgbClr val="AD6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8" name="bk object 1948"/>
          <p:cNvSpPr/>
          <p:nvPr/>
        </p:nvSpPr>
        <p:spPr>
          <a:xfrm>
            <a:off x="3191510" y="354266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AE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9" name="bk object 1949"/>
          <p:cNvSpPr/>
          <p:nvPr/>
        </p:nvSpPr>
        <p:spPr>
          <a:xfrm>
            <a:off x="3191510" y="3540759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0" y="1269"/>
                </a:moveTo>
                <a:lnTo>
                  <a:pt x="1269" y="1269"/>
                </a:lnTo>
                <a:lnTo>
                  <a:pt x="1269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AE6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0" name="bk object 1950"/>
          <p:cNvSpPr/>
          <p:nvPr/>
        </p:nvSpPr>
        <p:spPr>
          <a:xfrm>
            <a:off x="3192779" y="354012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AE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1" name="bk object 1951"/>
          <p:cNvSpPr/>
          <p:nvPr/>
        </p:nvSpPr>
        <p:spPr>
          <a:xfrm>
            <a:off x="2824479" y="3542665"/>
            <a:ext cx="322580" cy="0"/>
          </a:xfrm>
          <a:custGeom>
            <a:avLst/>
            <a:gdLst/>
            <a:ahLst/>
            <a:cxnLst/>
            <a:rect l="l" t="t" r="r" b="b"/>
            <a:pathLst>
              <a:path w="322580">
                <a:moveTo>
                  <a:pt x="0" y="0"/>
                </a:moveTo>
                <a:lnTo>
                  <a:pt x="322580" y="0"/>
                </a:lnTo>
              </a:path>
            </a:pathLst>
          </a:custGeom>
          <a:ln w="3175">
            <a:solidFill>
              <a:srgbClr val="AE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2" name="bk object 1952"/>
          <p:cNvSpPr/>
          <p:nvPr/>
        </p:nvSpPr>
        <p:spPr>
          <a:xfrm>
            <a:off x="2825750" y="3540759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1269" y="0"/>
                </a:moveTo>
                <a:lnTo>
                  <a:pt x="0" y="0"/>
                </a:lnTo>
                <a:lnTo>
                  <a:pt x="0" y="1269"/>
                </a:lnTo>
                <a:lnTo>
                  <a:pt x="1269" y="1269"/>
                </a:lnTo>
                <a:lnTo>
                  <a:pt x="1269" y="0"/>
                </a:lnTo>
                <a:close/>
              </a:path>
            </a:pathLst>
          </a:custGeom>
          <a:solidFill>
            <a:srgbClr val="AE6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3" name="bk object 1953"/>
          <p:cNvSpPr/>
          <p:nvPr/>
        </p:nvSpPr>
        <p:spPr>
          <a:xfrm>
            <a:off x="3149600" y="3540759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0" y="1269"/>
                </a:moveTo>
                <a:lnTo>
                  <a:pt x="2539" y="1269"/>
                </a:lnTo>
                <a:lnTo>
                  <a:pt x="2539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AE6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4" name="bk object 1954"/>
          <p:cNvSpPr/>
          <p:nvPr/>
        </p:nvSpPr>
        <p:spPr>
          <a:xfrm>
            <a:off x="2827020" y="3540125"/>
            <a:ext cx="325120" cy="0"/>
          </a:xfrm>
          <a:custGeom>
            <a:avLst/>
            <a:gdLst/>
            <a:ahLst/>
            <a:cxnLst/>
            <a:rect l="l" t="t" r="r" b="b"/>
            <a:pathLst>
              <a:path w="325119">
                <a:moveTo>
                  <a:pt x="0" y="0"/>
                </a:moveTo>
                <a:lnTo>
                  <a:pt x="325119" y="0"/>
                </a:lnTo>
              </a:path>
            </a:pathLst>
          </a:custGeom>
          <a:ln w="3175">
            <a:solidFill>
              <a:srgbClr val="AE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5" name="bk object 1955"/>
          <p:cNvSpPr/>
          <p:nvPr/>
        </p:nvSpPr>
        <p:spPr>
          <a:xfrm>
            <a:off x="2827020" y="35382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0" y="1270"/>
                </a:moveTo>
                <a:lnTo>
                  <a:pt x="1269" y="1270"/>
                </a:lnTo>
                <a:lnTo>
                  <a:pt x="126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AE6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6" name="bk object 1956"/>
          <p:cNvSpPr/>
          <p:nvPr/>
        </p:nvSpPr>
        <p:spPr>
          <a:xfrm>
            <a:off x="3154679" y="353822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39" y="0"/>
                </a:moveTo>
                <a:lnTo>
                  <a:pt x="0" y="0"/>
                </a:lnTo>
                <a:lnTo>
                  <a:pt x="0" y="1270"/>
                </a:lnTo>
                <a:lnTo>
                  <a:pt x="2539" y="1270"/>
                </a:lnTo>
                <a:lnTo>
                  <a:pt x="2539" y="0"/>
                </a:lnTo>
                <a:close/>
              </a:path>
            </a:pathLst>
          </a:custGeom>
          <a:solidFill>
            <a:srgbClr val="AE6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7" name="bk object 1957"/>
          <p:cNvSpPr/>
          <p:nvPr/>
        </p:nvSpPr>
        <p:spPr>
          <a:xfrm>
            <a:off x="2829560" y="3536950"/>
            <a:ext cx="330200" cy="0"/>
          </a:xfrm>
          <a:custGeom>
            <a:avLst/>
            <a:gdLst/>
            <a:ahLst/>
            <a:cxnLst/>
            <a:rect l="l" t="t" r="r" b="b"/>
            <a:pathLst>
              <a:path w="330200">
                <a:moveTo>
                  <a:pt x="0" y="0"/>
                </a:moveTo>
                <a:lnTo>
                  <a:pt x="330200" y="0"/>
                </a:lnTo>
              </a:path>
            </a:pathLst>
          </a:custGeom>
          <a:ln w="3175">
            <a:solidFill>
              <a:srgbClr val="AE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8" name="bk object 1958"/>
          <p:cNvSpPr/>
          <p:nvPr/>
        </p:nvSpPr>
        <p:spPr>
          <a:xfrm>
            <a:off x="3192779" y="3536950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AE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9" name="bk object 1959"/>
          <p:cNvSpPr/>
          <p:nvPr/>
        </p:nvSpPr>
        <p:spPr>
          <a:xfrm>
            <a:off x="2820670" y="3549015"/>
            <a:ext cx="312420" cy="0"/>
          </a:xfrm>
          <a:custGeom>
            <a:avLst/>
            <a:gdLst/>
            <a:ahLst/>
            <a:cxnLst/>
            <a:rect l="l" t="t" r="r" b="b"/>
            <a:pathLst>
              <a:path w="312419">
                <a:moveTo>
                  <a:pt x="0" y="0"/>
                </a:moveTo>
                <a:lnTo>
                  <a:pt x="312419" y="0"/>
                </a:lnTo>
              </a:path>
            </a:pathLst>
          </a:custGeom>
          <a:ln w="3175">
            <a:solidFill>
              <a:srgbClr val="AF7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0" name="bk object 1960"/>
          <p:cNvSpPr/>
          <p:nvPr/>
        </p:nvSpPr>
        <p:spPr>
          <a:xfrm>
            <a:off x="2821939" y="3547109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1270" y="0"/>
                </a:moveTo>
                <a:lnTo>
                  <a:pt x="0" y="0"/>
                </a:lnTo>
                <a:lnTo>
                  <a:pt x="0" y="1269"/>
                </a:lnTo>
                <a:lnTo>
                  <a:pt x="1270" y="1269"/>
                </a:lnTo>
                <a:lnTo>
                  <a:pt x="1270" y="0"/>
                </a:lnTo>
                <a:close/>
              </a:path>
            </a:pathLst>
          </a:custGeom>
          <a:solidFill>
            <a:srgbClr val="AF7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1" name="bk object 1961"/>
          <p:cNvSpPr/>
          <p:nvPr/>
        </p:nvSpPr>
        <p:spPr>
          <a:xfrm>
            <a:off x="3136900" y="3547109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0" y="1269"/>
                </a:moveTo>
                <a:lnTo>
                  <a:pt x="2540" y="1269"/>
                </a:lnTo>
                <a:lnTo>
                  <a:pt x="2540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AF7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2" name="bk object 1962"/>
          <p:cNvSpPr/>
          <p:nvPr/>
        </p:nvSpPr>
        <p:spPr>
          <a:xfrm>
            <a:off x="2823210" y="3546475"/>
            <a:ext cx="316230" cy="0"/>
          </a:xfrm>
          <a:custGeom>
            <a:avLst/>
            <a:gdLst/>
            <a:ahLst/>
            <a:cxnLst/>
            <a:rect l="l" t="t" r="r" b="b"/>
            <a:pathLst>
              <a:path w="316230">
                <a:moveTo>
                  <a:pt x="0" y="0"/>
                </a:moveTo>
                <a:lnTo>
                  <a:pt x="316230" y="0"/>
                </a:lnTo>
              </a:path>
            </a:pathLst>
          </a:custGeom>
          <a:ln w="3175">
            <a:solidFill>
              <a:srgbClr val="AF7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3" name="bk object 1963"/>
          <p:cNvSpPr/>
          <p:nvPr/>
        </p:nvSpPr>
        <p:spPr>
          <a:xfrm>
            <a:off x="2823210" y="35445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0" y="1270"/>
                </a:moveTo>
                <a:lnTo>
                  <a:pt x="1269" y="1270"/>
                </a:lnTo>
                <a:lnTo>
                  <a:pt x="126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AF7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4" name="bk object 1964"/>
          <p:cNvSpPr/>
          <p:nvPr/>
        </p:nvSpPr>
        <p:spPr>
          <a:xfrm>
            <a:off x="3141979" y="354457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39" y="0"/>
                </a:moveTo>
                <a:lnTo>
                  <a:pt x="0" y="0"/>
                </a:lnTo>
                <a:lnTo>
                  <a:pt x="0" y="1270"/>
                </a:lnTo>
                <a:lnTo>
                  <a:pt x="2539" y="1270"/>
                </a:lnTo>
                <a:lnTo>
                  <a:pt x="2539" y="0"/>
                </a:lnTo>
                <a:close/>
              </a:path>
            </a:pathLst>
          </a:custGeom>
          <a:solidFill>
            <a:srgbClr val="AF7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5" name="bk object 1965"/>
          <p:cNvSpPr/>
          <p:nvPr/>
        </p:nvSpPr>
        <p:spPr>
          <a:xfrm>
            <a:off x="2824479" y="3543934"/>
            <a:ext cx="322580" cy="0"/>
          </a:xfrm>
          <a:custGeom>
            <a:avLst/>
            <a:gdLst/>
            <a:ahLst/>
            <a:cxnLst/>
            <a:rect l="l" t="t" r="r" b="b"/>
            <a:pathLst>
              <a:path w="322580">
                <a:moveTo>
                  <a:pt x="0" y="0"/>
                </a:moveTo>
                <a:lnTo>
                  <a:pt x="322580" y="0"/>
                </a:lnTo>
              </a:path>
            </a:pathLst>
          </a:custGeom>
          <a:ln w="3175">
            <a:solidFill>
              <a:srgbClr val="AF7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6" name="bk object 1966"/>
          <p:cNvSpPr/>
          <p:nvPr/>
        </p:nvSpPr>
        <p:spPr>
          <a:xfrm>
            <a:off x="3191510" y="354901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175">
            <a:solidFill>
              <a:srgbClr val="AF7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7" name="bk object 1967"/>
          <p:cNvSpPr/>
          <p:nvPr/>
        </p:nvSpPr>
        <p:spPr>
          <a:xfrm>
            <a:off x="3191510" y="354647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175">
            <a:solidFill>
              <a:srgbClr val="AF7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8" name="bk object 1968"/>
          <p:cNvSpPr/>
          <p:nvPr/>
        </p:nvSpPr>
        <p:spPr>
          <a:xfrm>
            <a:off x="3398520" y="35445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70">
                <a:moveTo>
                  <a:pt x="0" y="1270"/>
                </a:moveTo>
                <a:lnTo>
                  <a:pt x="1269" y="1270"/>
                </a:lnTo>
                <a:lnTo>
                  <a:pt x="126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AF7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9" name="bk object 1969"/>
          <p:cNvSpPr/>
          <p:nvPr/>
        </p:nvSpPr>
        <p:spPr>
          <a:xfrm>
            <a:off x="3191510" y="3543934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AF7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0" name="bk object 1970"/>
          <p:cNvSpPr/>
          <p:nvPr/>
        </p:nvSpPr>
        <p:spPr>
          <a:xfrm>
            <a:off x="2816860" y="3556000"/>
            <a:ext cx="302260" cy="0"/>
          </a:xfrm>
          <a:custGeom>
            <a:avLst/>
            <a:gdLst/>
            <a:ahLst/>
            <a:cxnLst/>
            <a:rect l="l" t="t" r="r" b="b"/>
            <a:pathLst>
              <a:path w="302260">
                <a:moveTo>
                  <a:pt x="0" y="0"/>
                </a:moveTo>
                <a:lnTo>
                  <a:pt x="302260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1" name="bk object 1971"/>
          <p:cNvSpPr/>
          <p:nvPr/>
        </p:nvSpPr>
        <p:spPr>
          <a:xfrm>
            <a:off x="3121660" y="3553459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0" y="1269"/>
                </a:moveTo>
                <a:lnTo>
                  <a:pt x="2539" y="1269"/>
                </a:lnTo>
                <a:lnTo>
                  <a:pt x="2539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B071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2" name="bk object 1972"/>
          <p:cNvSpPr/>
          <p:nvPr/>
        </p:nvSpPr>
        <p:spPr>
          <a:xfrm>
            <a:off x="2818129" y="3552825"/>
            <a:ext cx="306070" cy="0"/>
          </a:xfrm>
          <a:custGeom>
            <a:avLst/>
            <a:gdLst/>
            <a:ahLst/>
            <a:cxnLst/>
            <a:rect l="l" t="t" r="r" b="b"/>
            <a:pathLst>
              <a:path w="306069">
                <a:moveTo>
                  <a:pt x="0" y="0"/>
                </a:moveTo>
                <a:lnTo>
                  <a:pt x="306069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3" name="bk object 1973"/>
          <p:cNvSpPr/>
          <p:nvPr/>
        </p:nvSpPr>
        <p:spPr>
          <a:xfrm>
            <a:off x="2819400" y="35509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1269" y="0"/>
                </a:moveTo>
                <a:lnTo>
                  <a:pt x="0" y="0"/>
                </a:lnTo>
                <a:lnTo>
                  <a:pt x="0" y="1270"/>
                </a:lnTo>
                <a:lnTo>
                  <a:pt x="1269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B071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4" name="bk object 1974"/>
          <p:cNvSpPr/>
          <p:nvPr/>
        </p:nvSpPr>
        <p:spPr>
          <a:xfrm>
            <a:off x="3128010" y="355092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39" y="0"/>
                </a:moveTo>
                <a:lnTo>
                  <a:pt x="0" y="0"/>
                </a:lnTo>
                <a:lnTo>
                  <a:pt x="0" y="1270"/>
                </a:lnTo>
                <a:lnTo>
                  <a:pt x="2539" y="1270"/>
                </a:lnTo>
                <a:lnTo>
                  <a:pt x="2539" y="0"/>
                </a:lnTo>
                <a:close/>
              </a:path>
            </a:pathLst>
          </a:custGeom>
          <a:solidFill>
            <a:srgbClr val="B071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5" name="bk object 1975"/>
          <p:cNvSpPr/>
          <p:nvPr/>
        </p:nvSpPr>
        <p:spPr>
          <a:xfrm>
            <a:off x="2820670" y="3550284"/>
            <a:ext cx="312420" cy="0"/>
          </a:xfrm>
          <a:custGeom>
            <a:avLst/>
            <a:gdLst/>
            <a:ahLst/>
            <a:cxnLst/>
            <a:rect l="l" t="t" r="r" b="b"/>
            <a:pathLst>
              <a:path w="312419">
                <a:moveTo>
                  <a:pt x="0" y="0"/>
                </a:moveTo>
                <a:lnTo>
                  <a:pt x="312419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6" name="bk object 1976"/>
          <p:cNvSpPr/>
          <p:nvPr/>
        </p:nvSpPr>
        <p:spPr>
          <a:xfrm>
            <a:off x="3190239" y="3556000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7" name="bk object 1977"/>
          <p:cNvSpPr/>
          <p:nvPr/>
        </p:nvSpPr>
        <p:spPr>
          <a:xfrm>
            <a:off x="3190239" y="355282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80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8" name="bk object 1978"/>
          <p:cNvSpPr/>
          <p:nvPr/>
        </p:nvSpPr>
        <p:spPr>
          <a:xfrm>
            <a:off x="3190239" y="35509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0" y="1270"/>
                </a:moveTo>
                <a:lnTo>
                  <a:pt x="1270" y="1270"/>
                </a:lnTo>
                <a:lnTo>
                  <a:pt x="1270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B071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9" name="bk object 1979"/>
          <p:cNvSpPr/>
          <p:nvPr/>
        </p:nvSpPr>
        <p:spPr>
          <a:xfrm>
            <a:off x="3191510" y="355028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0" name="bk object 1980"/>
          <p:cNvSpPr/>
          <p:nvPr/>
        </p:nvSpPr>
        <p:spPr>
          <a:xfrm>
            <a:off x="3096260" y="356362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39" y="0"/>
                </a:moveTo>
                <a:lnTo>
                  <a:pt x="0" y="0"/>
                </a:lnTo>
                <a:lnTo>
                  <a:pt x="0" y="1270"/>
                </a:lnTo>
                <a:lnTo>
                  <a:pt x="2539" y="1270"/>
                </a:lnTo>
                <a:lnTo>
                  <a:pt x="2539" y="0"/>
                </a:lnTo>
                <a:close/>
              </a:path>
            </a:pathLst>
          </a:custGeom>
          <a:solidFill>
            <a:srgbClr val="B27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1" name="bk object 1981"/>
          <p:cNvSpPr/>
          <p:nvPr/>
        </p:nvSpPr>
        <p:spPr>
          <a:xfrm>
            <a:off x="2813050" y="3562350"/>
            <a:ext cx="289560" cy="0"/>
          </a:xfrm>
          <a:custGeom>
            <a:avLst/>
            <a:gdLst/>
            <a:ahLst/>
            <a:cxnLst/>
            <a:rect l="l" t="t" r="r" b="b"/>
            <a:pathLst>
              <a:path w="289560">
                <a:moveTo>
                  <a:pt x="0" y="0"/>
                </a:moveTo>
                <a:lnTo>
                  <a:pt x="289560" y="0"/>
                </a:lnTo>
              </a:path>
            </a:pathLst>
          </a:custGeom>
          <a:ln w="3175">
            <a:solidFill>
              <a:srgbClr val="B27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2" name="bk object 1982"/>
          <p:cNvSpPr/>
          <p:nvPr/>
        </p:nvSpPr>
        <p:spPr>
          <a:xfrm>
            <a:off x="3106420" y="3559809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0" y="1269"/>
                </a:moveTo>
                <a:lnTo>
                  <a:pt x="2539" y="1269"/>
                </a:lnTo>
                <a:lnTo>
                  <a:pt x="2539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B27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3" name="bk object 1983"/>
          <p:cNvSpPr/>
          <p:nvPr/>
        </p:nvSpPr>
        <p:spPr>
          <a:xfrm>
            <a:off x="2814320" y="3559175"/>
            <a:ext cx="294640" cy="0"/>
          </a:xfrm>
          <a:custGeom>
            <a:avLst/>
            <a:gdLst/>
            <a:ahLst/>
            <a:cxnLst/>
            <a:rect l="l" t="t" r="r" b="b"/>
            <a:pathLst>
              <a:path w="294639">
                <a:moveTo>
                  <a:pt x="0" y="0"/>
                </a:moveTo>
                <a:lnTo>
                  <a:pt x="294639" y="0"/>
                </a:lnTo>
              </a:path>
            </a:pathLst>
          </a:custGeom>
          <a:ln w="3175">
            <a:solidFill>
              <a:srgbClr val="B27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4" name="bk object 1984"/>
          <p:cNvSpPr/>
          <p:nvPr/>
        </p:nvSpPr>
        <p:spPr>
          <a:xfrm>
            <a:off x="3188970" y="3562350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80" y="0"/>
                </a:lnTo>
              </a:path>
            </a:pathLst>
          </a:custGeom>
          <a:ln w="3175">
            <a:solidFill>
              <a:srgbClr val="B27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5" name="bk object 1985"/>
          <p:cNvSpPr/>
          <p:nvPr/>
        </p:nvSpPr>
        <p:spPr>
          <a:xfrm>
            <a:off x="3188970" y="3559809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0" y="1269"/>
                </a:moveTo>
                <a:lnTo>
                  <a:pt x="1269" y="1269"/>
                </a:lnTo>
                <a:lnTo>
                  <a:pt x="1269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B27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6" name="bk object 1986"/>
          <p:cNvSpPr/>
          <p:nvPr/>
        </p:nvSpPr>
        <p:spPr>
          <a:xfrm>
            <a:off x="3190239" y="355917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175">
            <a:solidFill>
              <a:srgbClr val="B27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7" name="bk object 1987"/>
          <p:cNvSpPr/>
          <p:nvPr/>
        </p:nvSpPr>
        <p:spPr>
          <a:xfrm>
            <a:off x="3112770" y="355727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39" y="0"/>
                </a:moveTo>
                <a:lnTo>
                  <a:pt x="0" y="0"/>
                </a:lnTo>
                <a:lnTo>
                  <a:pt x="0" y="1269"/>
                </a:lnTo>
                <a:lnTo>
                  <a:pt x="2539" y="1269"/>
                </a:lnTo>
                <a:lnTo>
                  <a:pt x="2539" y="0"/>
                </a:lnTo>
                <a:close/>
              </a:path>
            </a:pathLst>
          </a:custGeom>
          <a:solidFill>
            <a:srgbClr val="B27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8" name="bk object 1988"/>
          <p:cNvSpPr/>
          <p:nvPr/>
        </p:nvSpPr>
        <p:spPr>
          <a:xfrm>
            <a:off x="3187700" y="35699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1269" y="0"/>
                </a:moveTo>
                <a:lnTo>
                  <a:pt x="0" y="0"/>
                </a:lnTo>
                <a:lnTo>
                  <a:pt x="0" y="1270"/>
                </a:lnTo>
                <a:lnTo>
                  <a:pt x="1269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B374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9" name="bk object 1989"/>
          <p:cNvSpPr/>
          <p:nvPr/>
        </p:nvSpPr>
        <p:spPr>
          <a:xfrm>
            <a:off x="3188970" y="3568700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0" name="bk object 1990"/>
          <p:cNvSpPr/>
          <p:nvPr/>
        </p:nvSpPr>
        <p:spPr>
          <a:xfrm>
            <a:off x="3395979" y="3566159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70">
                <a:moveTo>
                  <a:pt x="0" y="1269"/>
                </a:moveTo>
                <a:lnTo>
                  <a:pt x="1270" y="1269"/>
                </a:lnTo>
                <a:lnTo>
                  <a:pt x="1270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B374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1" name="bk object 1991"/>
          <p:cNvSpPr/>
          <p:nvPr/>
        </p:nvSpPr>
        <p:spPr>
          <a:xfrm>
            <a:off x="3188970" y="356552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80" y="0"/>
                </a:lnTo>
              </a:path>
            </a:pathLst>
          </a:custGeom>
          <a:ln w="3175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2" name="bk object 1992"/>
          <p:cNvSpPr/>
          <p:nvPr/>
        </p:nvSpPr>
        <p:spPr>
          <a:xfrm>
            <a:off x="3083560" y="356997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40" y="0"/>
                </a:moveTo>
                <a:lnTo>
                  <a:pt x="0" y="0"/>
                </a:lnTo>
                <a:lnTo>
                  <a:pt x="0" y="1270"/>
                </a:lnTo>
                <a:lnTo>
                  <a:pt x="2540" y="1270"/>
                </a:lnTo>
                <a:lnTo>
                  <a:pt x="2540" y="0"/>
                </a:lnTo>
                <a:close/>
              </a:path>
            </a:pathLst>
          </a:custGeom>
          <a:solidFill>
            <a:srgbClr val="B374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3" name="bk object 1993"/>
          <p:cNvSpPr/>
          <p:nvPr/>
        </p:nvSpPr>
        <p:spPr>
          <a:xfrm>
            <a:off x="2809239" y="3568700"/>
            <a:ext cx="279400" cy="0"/>
          </a:xfrm>
          <a:custGeom>
            <a:avLst/>
            <a:gdLst/>
            <a:ahLst/>
            <a:cxnLst/>
            <a:rect l="l" t="t" r="r" b="b"/>
            <a:pathLst>
              <a:path w="279400">
                <a:moveTo>
                  <a:pt x="0" y="0"/>
                </a:moveTo>
                <a:lnTo>
                  <a:pt x="279400" y="0"/>
                </a:lnTo>
              </a:path>
            </a:pathLst>
          </a:custGeom>
          <a:ln w="3175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4" name="bk object 1994"/>
          <p:cNvSpPr/>
          <p:nvPr/>
        </p:nvSpPr>
        <p:spPr>
          <a:xfrm>
            <a:off x="3091179" y="3566159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0" y="1269"/>
                </a:moveTo>
                <a:lnTo>
                  <a:pt x="2540" y="1269"/>
                </a:lnTo>
                <a:lnTo>
                  <a:pt x="2540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B374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5" name="bk object 1995"/>
          <p:cNvSpPr/>
          <p:nvPr/>
        </p:nvSpPr>
        <p:spPr>
          <a:xfrm>
            <a:off x="2810510" y="3565525"/>
            <a:ext cx="283210" cy="0"/>
          </a:xfrm>
          <a:custGeom>
            <a:avLst/>
            <a:gdLst/>
            <a:ahLst/>
            <a:cxnLst/>
            <a:rect l="l" t="t" r="r" b="b"/>
            <a:pathLst>
              <a:path w="283210">
                <a:moveTo>
                  <a:pt x="0" y="0"/>
                </a:moveTo>
                <a:lnTo>
                  <a:pt x="283210" y="0"/>
                </a:lnTo>
              </a:path>
            </a:pathLst>
          </a:custGeom>
          <a:ln w="3175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6" name="bk object 1996"/>
          <p:cNvSpPr/>
          <p:nvPr/>
        </p:nvSpPr>
        <p:spPr>
          <a:xfrm>
            <a:off x="2804160" y="3578225"/>
            <a:ext cx="262890" cy="0"/>
          </a:xfrm>
          <a:custGeom>
            <a:avLst/>
            <a:gdLst/>
            <a:ahLst/>
            <a:cxnLst/>
            <a:rect l="l" t="t" r="r" b="b"/>
            <a:pathLst>
              <a:path w="262889">
                <a:moveTo>
                  <a:pt x="0" y="0"/>
                </a:moveTo>
                <a:lnTo>
                  <a:pt x="262889" y="0"/>
                </a:lnTo>
              </a:path>
            </a:pathLst>
          </a:custGeom>
          <a:ln w="3175">
            <a:solidFill>
              <a:srgbClr val="B47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7" name="bk object 1997"/>
          <p:cNvSpPr/>
          <p:nvPr/>
        </p:nvSpPr>
        <p:spPr>
          <a:xfrm>
            <a:off x="2804160" y="35763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0" y="1270"/>
                </a:moveTo>
                <a:lnTo>
                  <a:pt x="1269" y="1270"/>
                </a:lnTo>
                <a:lnTo>
                  <a:pt x="126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B47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8" name="bk object 1998"/>
          <p:cNvSpPr/>
          <p:nvPr/>
        </p:nvSpPr>
        <p:spPr>
          <a:xfrm>
            <a:off x="3070860" y="357632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39" y="0"/>
                </a:moveTo>
                <a:lnTo>
                  <a:pt x="0" y="0"/>
                </a:lnTo>
                <a:lnTo>
                  <a:pt x="0" y="1270"/>
                </a:lnTo>
                <a:lnTo>
                  <a:pt x="2539" y="1270"/>
                </a:lnTo>
                <a:lnTo>
                  <a:pt x="2539" y="0"/>
                </a:lnTo>
                <a:close/>
              </a:path>
            </a:pathLst>
          </a:custGeom>
          <a:solidFill>
            <a:srgbClr val="B47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9" name="bk object 1999"/>
          <p:cNvSpPr/>
          <p:nvPr/>
        </p:nvSpPr>
        <p:spPr>
          <a:xfrm>
            <a:off x="2805429" y="3575050"/>
            <a:ext cx="270510" cy="0"/>
          </a:xfrm>
          <a:custGeom>
            <a:avLst/>
            <a:gdLst/>
            <a:ahLst/>
            <a:cxnLst/>
            <a:rect l="l" t="t" r="r" b="b"/>
            <a:pathLst>
              <a:path w="270510">
                <a:moveTo>
                  <a:pt x="0" y="0"/>
                </a:moveTo>
                <a:lnTo>
                  <a:pt x="270510" y="0"/>
                </a:lnTo>
              </a:path>
            </a:pathLst>
          </a:custGeom>
          <a:ln w="3175">
            <a:solidFill>
              <a:srgbClr val="B47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0" name="bk object 2000"/>
          <p:cNvSpPr/>
          <p:nvPr/>
        </p:nvSpPr>
        <p:spPr>
          <a:xfrm>
            <a:off x="3078479" y="3572509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0" y="1269"/>
                </a:moveTo>
                <a:lnTo>
                  <a:pt x="2539" y="1269"/>
                </a:lnTo>
                <a:lnTo>
                  <a:pt x="2539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B47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1" name="bk object 2001"/>
          <p:cNvSpPr/>
          <p:nvPr/>
        </p:nvSpPr>
        <p:spPr>
          <a:xfrm>
            <a:off x="2806700" y="3571875"/>
            <a:ext cx="274320" cy="0"/>
          </a:xfrm>
          <a:custGeom>
            <a:avLst/>
            <a:gdLst/>
            <a:ahLst/>
            <a:cxnLst/>
            <a:rect l="l" t="t" r="r" b="b"/>
            <a:pathLst>
              <a:path w="274319">
                <a:moveTo>
                  <a:pt x="0" y="0"/>
                </a:moveTo>
                <a:lnTo>
                  <a:pt x="274319" y="0"/>
                </a:lnTo>
              </a:path>
            </a:pathLst>
          </a:custGeom>
          <a:ln w="3175">
            <a:solidFill>
              <a:srgbClr val="B47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2" name="bk object 2002"/>
          <p:cNvSpPr/>
          <p:nvPr/>
        </p:nvSpPr>
        <p:spPr>
          <a:xfrm>
            <a:off x="3187700" y="357822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175">
            <a:solidFill>
              <a:srgbClr val="B47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3" name="bk object 2003"/>
          <p:cNvSpPr/>
          <p:nvPr/>
        </p:nvSpPr>
        <p:spPr>
          <a:xfrm>
            <a:off x="3187700" y="3575050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B47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4" name="bk object 2004"/>
          <p:cNvSpPr/>
          <p:nvPr/>
        </p:nvSpPr>
        <p:spPr>
          <a:xfrm>
            <a:off x="3187700" y="357187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B47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5" name="bk object 2005"/>
          <p:cNvSpPr/>
          <p:nvPr/>
        </p:nvSpPr>
        <p:spPr>
          <a:xfrm>
            <a:off x="3054350" y="3585209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0" y="1269"/>
                </a:moveTo>
                <a:lnTo>
                  <a:pt x="2539" y="1269"/>
                </a:lnTo>
                <a:lnTo>
                  <a:pt x="2539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B67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6" name="bk object 2006"/>
          <p:cNvSpPr/>
          <p:nvPr/>
        </p:nvSpPr>
        <p:spPr>
          <a:xfrm>
            <a:off x="2800350" y="3584575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539" y="0"/>
                </a:lnTo>
              </a:path>
            </a:pathLst>
          </a:custGeom>
          <a:ln w="3175">
            <a:solidFill>
              <a:srgbClr val="B6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7" name="bk object 2007"/>
          <p:cNvSpPr/>
          <p:nvPr/>
        </p:nvSpPr>
        <p:spPr>
          <a:xfrm>
            <a:off x="3186429" y="358457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80" y="0"/>
                </a:lnTo>
              </a:path>
            </a:pathLst>
          </a:custGeom>
          <a:ln w="3175">
            <a:solidFill>
              <a:srgbClr val="B6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8" name="bk object 2008"/>
          <p:cNvSpPr/>
          <p:nvPr/>
        </p:nvSpPr>
        <p:spPr>
          <a:xfrm>
            <a:off x="3059429" y="35826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1269" y="0"/>
                </a:moveTo>
                <a:lnTo>
                  <a:pt x="0" y="0"/>
                </a:lnTo>
                <a:lnTo>
                  <a:pt x="0" y="1270"/>
                </a:lnTo>
                <a:lnTo>
                  <a:pt x="1269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B67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9" name="bk object 2009"/>
          <p:cNvSpPr/>
          <p:nvPr/>
        </p:nvSpPr>
        <p:spPr>
          <a:xfrm>
            <a:off x="2802889" y="3581400"/>
            <a:ext cx="260350" cy="0"/>
          </a:xfrm>
          <a:custGeom>
            <a:avLst/>
            <a:gdLst/>
            <a:ahLst/>
            <a:cxnLst/>
            <a:rect l="l" t="t" r="r" b="b"/>
            <a:pathLst>
              <a:path w="260350">
                <a:moveTo>
                  <a:pt x="0" y="0"/>
                </a:moveTo>
                <a:lnTo>
                  <a:pt x="260350" y="0"/>
                </a:lnTo>
              </a:path>
            </a:pathLst>
          </a:custGeom>
          <a:ln w="3175">
            <a:solidFill>
              <a:srgbClr val="B6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0" name="bk object 2010"/>
          <p:cNvSpPr/>
          <p:nvPr/>
        </p:nvSpPr>
        <p:spPr>
          <a:xfrm>
            <a:off x="2802889" y="3578859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0" y="1269"/>
                </a:moveTo>
                <a:lnTo>
                  <a:pt x="1270" y="1269"/>
                </a:lnTo>
                <a:lnTo>
                  <a:pt x="1270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B67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1" name="bk object 2011"/>
          <p:cNvSpPr/>
          <p:nvPr/>
        </p:nvSpPr>
        <p:spPr>
          <a:xfrm>
            <a:off x="3065779" y="3578859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1270" y="0"/>
                </a:moveTo>
                <a:lnTo>
                  <a:pt x="0" y="0"/>
                </a:lnTo>
                <a:lnTo>
                  <a:pt x="0" y="1269"/>
                </a:lnTo>
                <a:lnTo>
                  <a:pt x="1270" y="1269"/>
                </a:lnTo>
                <a:lnTo>
                  <a:pt x="1270" y="0"/>
                </a:lnTo>
                <a:close/>
              </a:path>
            </a:pathLst>
          </a:custGeom>
          <a:solidFill>
            <a:srgbClr val="B67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2" name="bk object 2012"/>
          <p:cNvSpPr/>
          <p:nvPr/>
        </p:nvSpPr>
        <p:spPr>
          <a:xfrm>
            <a:off x="3186429" y="3581400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80" y="0"/>
                </a:lnTo>
              </a:path>
            </a:pathLst>
          </a:custGeom>
          <a:ln w="3175">
            <a:solidFill>
              <a:srgbClr val="B6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3" name="bk object 2013"/>
          <p:cNvSpPr/>
          <p:nvPr/>
        </p:nvSpPr>
        <p:spPr>
          <a:xfrm>
            <a:off x="3186429" y="3578859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0" y="1269"/>
                </a:moveTo>
                <a:lnTo>
                  <a:pt x="1269" y="1269"/>
                </a:lnTo>
                <a:lnTo>
                  <a:pt x="1269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B67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4" name="bk object 2014"/>
          <p:cNvSpPr/>
          <p:nvPr/>
        </p:nvSpPr>
        <p:spPr>
          <a:xfrm>
            <a:off x="2796539" y="3593465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B77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5" name="bk object 2015"/>
          <p:cNvSpPr/>
          <p:nvPr/>
        </p:nvSpPr>
        <p:spPr>
          <a:xfrm>
            <a:off x="2796539" y="3591559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0" y="1269"/>
                </a:moveTo>
                <a:lnTo>
                  <a:pt x="1270" y="1269"/>
                </a:lnTo>
                <a:lnTo>
                  <a:pt x="1270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B779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6" name="bk object 2016"/>
          <p:cNvSpPr/>
          <p:nvPr/>
        </p:nvSpPr>
        <p:spPr>
          <a:xfrm>
            <a:off x="3041650" y="3591559"/>
            <a:ext cx="3810" cy="1270"/>
          </a:xfrm>
          <a:custGeom>
            <a:avLst/>
            <a:gdLst/>
            <a:ahLst/>
            <a:cxnLst/>
            <a:rect l="l" t="t" r="r" b="b"/>
            <a:pathLst>
              <a:path w="3810" h="1270">
                <a:moveTo>
                  <a:pt x="0" y="1269"/>
                </a:moveTo>
                <a:lnTo>
                  <a:pt x="3810" y="1269"/>
                </a:lnTo>
                <a:lnTo>
                  <a:pt x="3810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B779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7" name="bk object 2017"/>
          <p:cNvSpPr/>
          <p:nvPr/>
        </p:nvSpPr>
        <p:spPr>
          <a:xfrm>
            <a:off x="2797810" y="3590925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B77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8" name="bk object 2018"/>
          <p:cNvSpPr/>
          <p:nvPr/>
        </p:nvSpPr>
        <p:spPr>
          <a:xfrm>
            <a:off x="2797810" y="35890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0" y="1270"/>
                </a:moveTo>
                <a:lnTo>
                  <a:pt x="1269" y="1270"/>
                </a:lnTo>
                <a:lnTo>
                  <a:pt x="126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B779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9" name="bk object 2019"/>
          <p:cNvSpPr/>
          <p:nvPr/>
        </p:nvSpPr>
        <p:spPr>
          <a:xfrm>
            <a:off x="3048000" y="358902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40" y="0"/>
                </a:moveTo>
                <a:lnTo>
                  <a:pt x="0" y="0"/>
                </a:lnTo>
                <a:lnTo>
                  <a:pt x="0" y="1270"/>
                </a:lnTo>
                <a:lnTo>
                  <a:pt x="2540" y="1270"/>
                </a:lnTo>
                <a:lnTo>
                  <a:pt x="2540" y="0"/>
                </a:lnTo>
                <a:close/>
              </a:path>
            </a:pathLst>
          </a:custGeom>
          <a:solidFill>
            <a:srgbClr val="B779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0" name="bk object 2020"/>
          <p:cNvSpPr/>
          <p:nvPr/>
        </p:nvSpPr>
        <p:spPr>
          <a:xfrm>
            <a:off x="2799079" y="3587750"/>
            <a:ext cx="254000" cy="0"/>
          </a:xfrm>
          <a:custGeom>
            <a:avLst/>
            <a:gdLst/>
            <a:ahLst/>
            <a:cxnLst/>
            <a:rect l="l" t="t" r="r" b="b"/>
            <a:pathLst>
              <a:path w="254000">
                <a:moveTo>
                  <a:pt x="0" y="0"/>
                </a:moveTo>
                <a:lnTo>
                  <a:pt x="254000" y="0"/>
                </a:lnTo>
              </a:path>
            </a:pathLst>
          </a:custGeom>
          <a:ln w="3175">
            <a:solidFill>
              <a:srgbClr val="B77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1" name="bk object 2021"/>
          <p:cNvSpPr/>
          <p:nvPr/>
        </p:nvSpPr>
        <p:spPr>
          <a:xfrm>
            <a:off x="3185160" y="359346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B77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2" name="bk object 2022"/>
          <p:cNvSpPr/>
          <p:nvPr/>
        </p:nvSpPr>
        <p:spPr>
          <a:xfrm>
            <a:off x="3185160" y="359092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B77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3" name="bk object 2023"/>
          <p:cNvSpPr/>
          <p:nvPr/>
        </p:nvSpPr>
        <p:spPr>
          <a:xfrm>
            <a:off x="3393440" y="35890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70">
                <a:moveTo>
                  <a:pt x="0" y="1270"/>
                </a:moveTo>
                <a:lnTo>
                  <a:pt x="1270" y="1270"/>
                </a:lnTo>
                <a:lnTo>
                  <a:pt x="1270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B779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4" name="bk object 2024"/>
          <p:cNvSpPr/>
          <p:nvPr/>
        </p:nvSpPr>
        <p:spPr>
          <a:xfrm>
            <a:off x="3185160" y="3587750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B77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5" name="bk object 2025"/>
          <p:cNvSpPr/>
          <p:nvPr/>
        </p:nvSpPr>
        <p:spPr>
          <a:xfrm>
            <a:off x="2792729" y="3599815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6" name="bk object 2026"/>
          <p:cNvSpPr/>
          <p:nvPr/>
        </p:nvSpPr>
        <p:spPr>
          <a:xfrm>
            <a:off x="3034029" y="3597909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0" y="1269"/>
                </a:moveTo>
                <a:lnTo>
                  <a:pt x="1269" y="1269"/>
                </a:lnTo>
                <a:lnTo>
                  <a:pt x="1269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B87A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7" name="bk object 2027"/>
          <p:cNvSpPr/>
          <p:nvPr/>
        </p:nvSpPr>
        <p:spPr>
          <a:xfrm>
            <a:off x="2794000" y="3597275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8" name="bk object 2028"/>
          <p:cNvSpPr/>
          <p:nvPr/>
        </p:nvSpPr>
        <p:spPr>
          <a:xfrm>
            <a:off x="3183889" y="359981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9" name="bk object 2029"/>
          <p:cNvSpPr/>
          <p:nvPr/>
        </p:nvSpPr>
        <p:spPr>
          <a:xfrm>
            <a:off x="3183889" y="359727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0" name="bk object 2030"/>
          <p:cNvSpPr/>
          <p:nvPr/>
        </p:nvSpPr>
        <p:spPr>
          <a:xfrm>
            <a:off x="3183889" y="35953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0" y="1270"/>
                </a:moveTo>
                <a:lnTo>
                  <a:pt x="1270" y="1270"/>
                </a:lnTo>
                <a:lnTo>
                  <a:pt x="1270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B87A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1" name="bk object 2031"/>
          <p:cNvSpPr/>
          <p:nvPr/>
        </p:nvSpPr>
        <p:spPr>
          <a:xfrm>
            <a:off x="3185160" y="3594734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2" name="bk object 2032"/>
          <p:cNvSpPr/>
          <p:nvPr/>
        </p:nvSpPr>
        <p:spPr>
          <a:xfrm>
            <a:off x="3036570" y="359537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39" y="0"/>
                </a:moveTo>
                <a:lnTo>
                  <a:pt x="0" y="0"/>
                </a:lnTo>
                <a:lnTo>
                  <a:pt x="0" y="1270"/>
                </a:lnTo>
                <a:lnTo>
                  <a:pt x="2539" y="1270"/>
                </a:lnTo>
                <a:lnTo>
                  <a:pt x="2539" y="0"/>
                </a:lnTo>
                <a:close/>
              </a:path>
            </a:pathLst>
          </a:custGeom>
          <a:solidFill>
            <a:srgbClr val="B87A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3" name="bk object 2033"/>
          <p:cNvSpPr/>
          <p:nvPr/>
        </p:nvSpPr>
        <p:spPr>
          <a:xfrm>
            <a:off x="2796539" y="3594734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4" name="bk object 2034"/>
          <p:cNvSpPr/>
          <p:nvPr/>
        </p:nvSpPr>
        <p:spPr>
          <a:xfrm>
            <a:off x="2790189" y="3606800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B97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5" name="bk object 2035"/>
          <p:cNvSpPr/>
          <p:nvPr/>
        </p:nvSpPr>
        <p:spPr>
          <a:xfrm>
            <a:off x="2790189" y="3604259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0" y="1269"/>
                </a:moveTo>
                <a:lnTo>
                  <a:pt x="1270" y="1269"/>
                </a:lnTo>
                <a:lnTo>
                  <a:pt x="1270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B97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6" name="bk object 2036"/>
          <p:cNvSpPr/>
          <p:nvPr/>
        </p:nvSpPr>
        <p:spPr>
          <a:xfrm>
            <a:off x="3025139" y="3604259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0" y="1269"/>
                </a:moveTo>
                <a:lnTo>
                  <a:pt x="1270" y="1269"/>
                </a:lnTo>
                <a:lnTo>
                  <a:pt x="1270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B97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7" name="bk object 2037"/>
          <p:cNvSpPr/>
          <p:nvPr/>
        </p:nvSpPr>
        <p:spPr>
          <a:xfrm>
            <a:off x="2791460" y="3603625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B97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8" name="bk object 2038"/>
          <p:cNvSpPr/>
          <p:nvPr/>
        </p:nvSpPr>
        <p:spPr>
          <a:xfrm>
            <a:off x="2791460" y="36017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0" y="1270"/>
                </a:moveTo>
                <a:lnTo>
                  <a:pt x="1269" y="1270"/>
                </a:lnTo>
                <a:lnTo>
                  <a:pt x="126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B97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9" name="bk object 2039"/>
          <p:cNvSpPr/>
          <p:nvPr/>
        </p:nvSpPr>
        <p:spPr>
          <a:xfrm>
            <a:off x="3027679" y="360172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539" y="0"/>
                </a:moveTo>
                <a:lnTo>
                  <a:pt x="0" y="0"/>
                </a:lnTo>
                <a:lnTo>
                  <a:pt x="0" y="1270"/>
                </a:lnTo>
                <a:lnTo>
                  <a:pt x="2539" y="1270"/>
                </a:lnTo>
                <a:lnTo>
                  <a:pt x="2539" y="0"/>
                </a:lnTo>
                <a:close/>
              </a:path>
            </a:pathLst>
          </a:custGeom>
          <a:solidFill>
            <a:srgbClr val="B97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0" name="bk object 2040"/>
          <p:cNvSpPr/>
          <p:nvPr/>
        </p:nvSpPr>
        <p:spPr>
          <a:xfrm>
            <a:off x="2792729" y="3601084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B97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1" name="bk object 2041"/>
          <p:cNvSpPr/>
          <p:nvPr/>
        </p:nvSpPr>
        <p:spPr>
          <a:xfrm>
            <a:off x="3182620" y="3606800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B97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2" name="bk object 2042"/>
          <p:cNvSpPr/>
          <p:nvPr/>
        </p:nvSpPr>
        <p:spPr>
          <a:xfrm>
            <a:off x="3182620" y="360362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B97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3" name="bk object 2043"/>
          <p:cNvSpPr/>
          <p:nvPr/>
        </p:nvSpPr>
        <p:spPr>
          <a:xfrm>
            <a:off x="3183889" y="360108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B97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4" name="bk object 2044"/>
          <p:cNvSpPr/>
          <p:nvPr/>
        </p:nvSpPr>
        <p:spPr>
          <a:xfrm>
            <a:off x="2788920" y="3608704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BB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5" name="bk object 2045"/>
          <p:cNvSpPr/>
          <p:nvPr/>
        </p:nvSpPr>
        <p:spPr>
          <a:xfrm>
            <a:off x="3182620" y="360870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BB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6" name="bk object 2046"/>
          <p:cNvSpPr/>
          <p:nvPr/>
        </p:nvSpPr>
        <p:spPr>
          <a:xfrm>
            <a:off x="2785110" y="3615054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BB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7" name="bk object 2047"/>
          <p:cNvSpPr/>
          <p:nvPr/>
        </p:nvSpPr>
        <p:spPr>
          <a:xfrm>
            <a:off x="2786379" y="3613784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BB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8" name="bk object 2048"/>
          <p:cNvSpPr/>
          <p:nvPr/>
        </p:nvSpPr>
        <p:spPr>
          <a:xfrm>
            <a:off x="2786379" y="3612515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69" y="0"/>
                </a:lnTo>
              </a:path>
            </a:pathLst>
          </a:custGeom>
          <a:ln w="3175">
            <a:solidFill>
              <a:srgbClr val="BB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9" name="bk object 2049"/>
          <p:cNvSpPr/>
          <p:nvPr/>
        </p:nvSpPr>
        <p:spPr>
          <a:xfrm>
            <a:off x="2787650" y="361124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BB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0" name="bk object 2050"/>
          <p:cNvSpPr/>
          <p:nvPr/>
        </p:nvSpPr>
        <p:spPr>
          <a:xfrm>
            <a:off x="2787650" y="3609975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69" y="0"/>
                </a:lnTo>
              </a:path>
            </a:pathLst>
          </a:custGeom>
          <a:ln w="3175">
            <a:solidFill>
              <a:srgbClr val="BB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1" name="bk object 2051"/>
          <p:cNvSpPr/>
          <p:nvPr/>
        </p:nvSpPr>
        <p:spPr>
          <a:xfrm>
            <a:off x="3180079" y="361505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BB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2" name="bk object 2052"/>
          <p:cNvSpPr/>
          <p:nvPr/>
        </p:nvSpPr>
        <p:spPr>
          <a:xfrm>
            <a:off x="3181350" y="3613150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BB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3" name="bk object 2053"/>
          <p:cNvSpPr/>
          <p:nvPr/>
        </p:nvSpPr>
        <p:spPr>
          <a:xfrm>
            <a:off x="3181350" y="3610609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BB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4" name="bk object 2054"/>
          <p:cNvSpPr/>
          <p:nvPr/>
        </p:nvSpPr>
        <p:spPr>
          <a:xfrm>
            <a:off x="3178810" y="362077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C7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5" name="bk object 2055"/>
          <p:cNvSpPr/>
          <p:nvPr/>
        </p:nvSpPr>
        <p:spPr>
          <a:xfrm>
            <a:off x="3180079" y="361759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810">
            <a:solidFill>
              <a:srgbClr val="BC7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6" name="bk object 2056"/>
          <p:cNvSpPr/>
          <p:nvPr/>
        </p:nvSpPr>
        <p:spPr>
          <a:xfrm>
            <a:off x="2783839" y="3621404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BC7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7" name="bk object 2057"/>
          <p:cNvSpPr/>
          <p:nvPr/>
        </p:nvSpPr>
        <p:spPr>
          <a:xfrm>
            <a:off x="2783839" y="3620134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BC7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8" name="bk object 2058"/>
          <p:cNvSpPr/>
          <p:nvPr/>
        </p:nvSpPr>
        <p:spPr>
          <a:xfrm>
            <a:off x="2783839" y="3618865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BC7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9" name="bk object 2059"/>
          <p:cNvSpPr/>
          <p:nvPr/>
        </p:nvSpPr>
        <p:spPr>
          <a:xfrm>
            <a:off x="2785110" y="3617595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BC7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0" name="bk object 2060"/>
          <p:cNvSpPr/>
          <p:nvPr/>
        </p:nvSpPr>
        <p:spPr>
          <a:xfrm>
            <a:off x="2785110" y="3616325"/>
            <a:ext cx="227329" cy="0"/>
          </a:xfrm>
          <a:custGeom>
            <a:avLst/>
            <a:gdLst/>
            <a:ahLst/>
            <a:cxnLst/>
            <a:rect l="l" t="t" r="r" b="b"/>
            <a:pathLst>
              <a:path w="227330">
                <a:moveTo>
                  <a:pt x="0" y="0"/>
                </a:moveTo>
                <a:lnTo>
                  <a:pt x="227330" y="0"/>
                </a:lnTo>
              </a:path>
            </a:pathLst>
          </a:custGeom>
          <a:ln w="3175">
            <a:solidFill>
              <a:srgbClr val="BC7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1" name="bk object 2061"/>
          <p:cNvSpPr/>
          <p:nvPr/>
        </p:nvSpPr>
        <p:spPr>
          <a:xfrm>
            <a:off x="3177539" y="362585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5080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2" name="bk object 2062"/>
          <p:cNvSpPr/>
          <p:nvPr/>
        </p:nvSpPr>
        <p:spPr>
          <a:xfrm>
            <a:off x="3178810" y="362267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3" name="bk object 2063"/>
          <p:cNvSpPr/>
          <p:nvPr/>
        </p:nvSpPr>
        <p:spPr>
          <a:xfrm>
            <a:off x="2781300" y="3627754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4" name="bk object 2064"/>
          <p:cNvSpPr/>
          <p:nvPr/>
        </p:nvSpPr>
        <p:spPr>
          <a:xfrm>
            <a:off x="2781300" y="362648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5" name="bk object 2065"/>
          <p:cNvSpPr/>
          <p:nvPr/>
        </p:nvSpPr>
        <p:spPr>
          <a:xfrm>
            <a:off x="2782570" y="3624579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6" name="bk object 2066"/>
          <p:cNvSpPr/>
          <p:nvPr/>
        </p:nvSpPr>
        <p:spPr>
          <a:xfrm>
            <a:off x="2782570" y="362267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7" name="bk object 2067"/>
          <p:cNvSpPr/>
          <p:nvPr/>
        </p:nvSpPr>
        <p:spPr>
          <a:xfrm>
            <a:off x="2781300" y="362902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8" name="bk object 2068"/>
          <p:cNvSpPr/>
          <p:nvPr/>
        </p:nvSpPr>
        <p:spPr>
          <a:xfrm>
            <a:off x="3176270" y="362902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9" name="bk object 2069"/>
          <p:cNvSpPr/>
          <p:nvPr/>
        </p:nvSpPr>
        <p:spPr>
          <a:xfrm>
            <a:off x="2780029" y="3632200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BE8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0" name="bk object 2070"/>
          <p:cNvSpPr/>
          <p:nvPr/>
        </p:nvSpPr>
        <p:spPr>
          <a:xfrm>
            <a:off x="2780029" y="363029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BE8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1" name="bk object 2071"/>
          <p:cNvSpPr/>
          <p:nvPr/>
        </p:nvSpPr>
        <p:spPr>
          <a:xfrm>
            <a:off x="3176270" y="363156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809">
            <a:solidFill>
              <a:srgbClr val="BE8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2" name="bk object 2072"/>
          <p:cNvSpPr/>
          <p:nvPr/>
        </p:nvSpPr>
        <p:spPr>
          <a:xfrm>
            <a:off x="2778760" y="363664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BE8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3" name="bk object 2073"/>
          <p:cNvSpPr/>
          <p:nvPr/>
        </p:nvSpPr>
        <p:spPr>
          <a:xfrm>
            <a:off x="2778760" y="3634740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BE8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4" name="bk object 2074"/>
          <p:cNvSpPr/>
          <p:nvPr/>
        </p:nvSpPr>
        <p:spPr>
          <a:xfrm>
            <a:off x="3175000" y="363537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809">
            <a:solidFill>
              <a:srgbClr val="BE8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5" name="bk object 2075"/>
          <p:cNvSpPr/>
          <p:nvPr/>
        </p:nvSpPr>
        <p:spPr>
          <a:xfrm>
            <a:off x="2777489" y="3639820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C0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6" name="bk object 2076"/>
          <p:cNvSpPr/>
          <p:nvPr/>
        </p:nvSpPr>
        <p:spPr>
          <a:xfrm>
            <a:off x="2777489" y="363791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C0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7" name="bk object 2077"/>
          <p:cNvSpPr/>
          <p:nvPr/>
        </p:nvSpPr>
        <p:spPr>
          <a:xfrm>
            <a:off x="3173729" y="3639184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809">
            <a:solidFill>
              <a:srgbClr val="C0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8" name="bk object 2078"/>
          <p:cNvSpPr/>
          <p:nvPr/>
        </p:nvSpPr>
        <p:spPr>
          <a:xfrm>
            <a:off x="2776220" y="3642359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C0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9" name="bk object 2079"/>
          <p:cNvSpPr/>
          <p:nvPr/>
        </p:nvSpPr>
        <p:spPr>
          <a:xfrm>
            <a:off x="3172460" y="364299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0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0" name="bk object 2080"/>
          <p:cNvSpPr/>
          <p:nvPr/>
        </p:nvSpPr>
        <p:spPr>
          <a:xfrm>
            <a:off x="3173729" y="364172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0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1" name="bk object 2081"/>
          <p:cNvSpPr/>
          <p:nvPr/>
        </p:nvSpPr>
        <p:spPr>
          <a:xfrm>
            <a:off x="2774950" y="3646170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C1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2" name="bk object 2082"/>
          <p:cNvSpPr/>
          <p:nvPr/>
        </p:nvSpPr>
        <p:spPr>
          <a:xfrm>
            <a:off x="2776220" y="364426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C1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3" name="bk object 2083"/>
          <p:cNvSpPr/>
          <p:nvPr/>
        </p:nvSpPr>
        <p:spPr>
          <a:xfrm>
            <a:off x="3171189" y="3646804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1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4" name="bk object 2084"/>
          <p:cNvSpPr/>
          <p:nvPr/>
        </p:nvSpPr>
        <p:spPr>
          <a:xfrm>
            <a:off x="3172460" y="3645534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C1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5" name="bk object 2085"/>
          <p:cNvSpPr/>
          <p:nvPr/>
        </p:nvSpPr>
        <p:spPr>
          <a:xfrm>
            <a:off x="3172460" y="364426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1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6" name="bk object 2086"/>
          <p:cNvSpPr/>
          <p:nvPr/>
        </p:nvSpPr>
        <p:spPr>
          <a:xfrm>
            <a:off x="2773679" y="365061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1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7" name="bk object 2087"/>
          <p:cNvSpPr/>
          <p:nvPr/>
        </p:nvSpPr>
        <p:spPr>
          <a:xfrm>
            <a:off x="2773679" y="364934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C1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8" name="bk object 2088"/>
          <p:cNvSpPr/>
          <p:nvPr/>
        </p:nvSpPr>
        <p:spPr>
          <a:xfrm>
            <a:off x="2774950" y="364807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1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9" name="bk object 2089"/>
          <p:cNvSpPr/>
          <p:nvPr/>
        </p:nvSpPr>
        <p:spPr>
          <a:xfrm>
            <a:off x="3169920" y="365061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C1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0" name="bk object 2090"/>
          <p:cNvSpPr/>
          <p:nvPr/>
        </p:nvSpPr>
        <p:spPr>
          <a:xfrm>
            <a:off x="3171189" y="3648709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1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1" name="bk object 2091"/>
          <p:cNvSpPr/>
          <p:nvPr/>
        </p:nvSpPr>
        <p:spPr>
          <a:xfrm>
            <a:off x="2773679" y="3652520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2" name="bk object 2092"/>
          <p:cNvSpPr/>
          <p:nvPr/>
        </p:nvSpPr>
        <p:spPr>
          <a:xfrm>
            <a:off x="3169920" y="3652520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3" name="bk object 2093"/>
          <p:cNvSpPr/>
          <p:nvPr/>
        </p:nvSpPr>
        <p:spPr>
          <a:xfrm>
            <a:off x="2771139" y="3658234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4" name="bk object 2094"/>
          <p:cNvSpPr/>
          <p:nvPr/>
        </p:nvSpPr>
        <p:spPr>
          <a:xfrm>
            <a:off x="2772410" y="365569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809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5" name="bk object 2095"/>
          <p:cNvSpPr/>
          <p:nvPr/>
        </p:nvSpPr>
        <p:spPr>
          <a:xfrm>
            <a:off x="3168650" y="3657600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6" name="bk object 2096"/>
          <p:cNvSpPr/>
          <p:nvPr/>
        </p:nvSpPr>
        <p:spPr>
          <a:xfrm>
            <a:off x="3168650" y="365569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7" name="bk object 2097"/>
          <p:cNvSpPr/>
          <p:nvPr/>
        </p:nvSpPr>
        <p:spPr>
          <a:xfrm>
            <a:off x="3169920" y="365442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8" name="bk object 2098"/>
          <p:cNvSpPr/>
          <p:nvPr/>
        </p:nvSpPr>
        <p:spPr>
          <a:xfrm>
            <a:off x="2771139" y="3659504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9" name="bk object 2099"/>
          <p:cNvSpPr/>
          <p:nvPr/>
        </p:nvSpPr>
        <p:spPr>
          <a:xfrm>
            <a:off x="3167379" y="3659504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40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0" name="bk object 2100"/>
          <p:cNvSpPr/>
          <p:nvPr/>
        </p:nvSpPr>
        <p:spPr>
          <a:xfrm>
            <a:off x="2769870" y="366395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1" name="bk object 2101"/>
          <p:cNvSpPr/>
          <p:nvPr/>
        </p:nvSpPr>
        <p:spPr>
          <a:xfrm>
            <a:off x="2769870" y="366204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2" name="bk object 2102"/>
          <p:cNvSpPr/>
          <p:nvPr/>
        </p:nvSpPr>
        <p:spPr>
          <a:xfrm>
            <a:off x="2771139" y="366077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3" name="bk object 2103"/>
          <p:cNvSpPr/>
          <p:nvPr/>
        </p:nvSpPr>
        <p:spPr>
          <a:xfrm>
            <a:off x="3166110" y="3663950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4" name="bk object 2104"/>
          <p:cNvSpPr/>
          <p:nvPr/>
        </p:nvSpPr>
        <p:spPr>
          <a:xfrm>
            <a:off x="3167379" y="3661409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40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5" name="bk object 2105"/>
          <p:cNvSpPr/>
          <p:nvPr/>
        </p:nvSpPr>
        <p:spPr>
          <a:xfrm>
            <a:off x="2768600" y="3665854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6" name="bk object 2106"/>
          <p:cNvSpPr/>
          <p:nvPr/>
        </p:nvSpPr>
        <p:spPr>
          <a:xfrm>
            <a:off x="3166110" y="366585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7" name="bk object 2107"/>
          <p:cNvSpPr/>
          <p:nvPr/>
        </p:nvSpPr>
        <p:spPr>
          <a:xfrm>
            <a:off x="2767329" y="3672204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8" name="bk object 2108"/>
          <p:cNvSpPr/>
          <p:nvPr/>
        </p:nvSpPr>
        <p:spPr>
          <a:xfrm>
            <a:off x="2767329" y="3670934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9" name="bk object 2109"/>
          <p:cNvSpPr/>
          <p:nvPr/>
        </p:nvSpPr>
        <p:spPr>
          <a:xfrm>
            <a:off x="2768600" y="366839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810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0" name="bk object 2110"/>
          <p:cNvSpPr/>
          <p:nvPr/>
        </p:nvSpPr>
        <p:spPr>
          <a:xfrm>
            <a:off x="3163570" y="3672204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1" name="bk object 2111"/>
          <p:cNvSpPr/>
          <p:nvPr/>
        </p:nvSpPr>
        <p:spPr>
          <a:xfrm>
            <a:off x="3164839" y="366966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810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2" name="bk object 2112"/>
          <p:cNvSpPr/>
          <p:nvPr/>
        </p:nvSpPr>
        <p:spPr>
          <a:xfrm>
            <a:off x="3166110" y="366712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3" name="bk object 2113"/>
          <p:cNvSpPr/>
          <p:nvPr/>
        </p:nvSpPr>
        <p:spPr>
          <a:xfrm>
            <a:off x="2766060" y="367665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4" name="bk object 2114"/>
          <p:cNvSpPr/>
          <p:nvPr/>
        </p:nvSpPr>
        <p:spPr>
          <a:xfrm>
            <a:off x="2767329" y="3674109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5" name="bk object 2115"/>
          <p:cNvSpPr/>
          <p:nvPr/>
        </p:nvSpPr>
        <p:spPr>
          <a:xfrm>
            <a:off x="3162300" y="3676650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6" name="bk object 2116"/>
          <p:cNvSpPr/>
          <p:nvPr/>
        </p:nvSpPr>
        <p:spPr>
          <a:xfrm>
            <a:off x="3163570" y="3674109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7" name="bk object 2117"/>
          <p:cNvSpPr/>
          <p:nvPr/>
        </p:nvSpPr>
        <p:spPr>
          <a:xfrm>
            <a:off x="2766060" y="367919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8" name="bk object 2118"/>
          <p:cNvSpPr/>
          <p:nvPr/>
        </p:nvSpPr>
        <p:spPr>
          <a:xfrm>
            <a:off x="3161029" y="3679190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49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9" name="bk object 2119"/>
          <p:cNvSpPr/>
          <p:nvPr/>
        </p:nvSpPr>
        <p:spPr>
          <a:xfrm>
            <a:off x="2764789" y="368300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30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5079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0" name="bk object 2120"/>
          <p:cNvSpPr/>
          <p:nvPr/>
        </p:nvSpPr>
        <p:spPr>
          <a:xfrm>
            <a:off x="3158489" y="3684270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1" name="bk object 2121"/>
          <p:cNvSpPr/>
          <p:nvPr/>
        </p:nvSpPr>
        <p:spPr>
          <a:xfrm>
            <a:off x="3159760" y="3681729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2" name="bk object 2122"/>
          <p:cNvSpPr/>
          <p:nvPr/>
        </p:nvSpPr>
        <p:spPr>
          <a:xfrm>
            <a:off x="2763520" y="368617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3" name="bk object 2123"/>
          <p:cNvSpPr/>
          <p:nvPr/>
        </p:nvSpPr>
        <p:spPr>
          <a:xfrm>
            <a:off x="3157220" y="3686175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59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4" name="bk object 2124"/>
          <p:cNvSpPr/>
          <p:nvPr/>
        </p:nvSpPr>
        <p:spPr>
          <a:xfrm>
            <a:off x="2762250" y="3691254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C8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5" name="bk object 2125"/>
          <p:cNvSpPr/>
          <p:nvPr/>
        </p:nvSpPr>
        <p:spPr>
          <a:xfrm>
            <a:off x="2763520" y="368871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810">
            <a:solidFill>
              <a:srgbClr val="C8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6" name="bk object 2126"/>
          <p:cNvSpPr/>
          <p:nvPr/>
        </p:nvSpPr>
        <p:spPr>
          <a:xfrm>
            <a:off x="3154679" y="3691254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30" y="0"/>
                </a:lnTo>
              </a:path>
            </a:pathLst>
          </a:custGeom>
          <a:ln w="3175">
            <a:solidFill>
              <a:srgbClr val="C8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7" name="bk object 2127"/>
          <p:cNvSpPr/>
          <p:nvPr/>
        </p:nvSpPr>
        <p:spPr>
          <a:xfrm>
            <a:off x="3155950" y="3689984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C8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8" name="bk object 2128"/>
          <p:cNvSpPr/>
          <p:nvPr/>
        </p:nvSpPr>
        <p:spPr>
          <a:xfrm>
            <a:off x="3155950" y="3688715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C8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9" name="bk object 2129"/>
          <p:cNvSpPr/>
          <p:nvPr/>
        </p:nvSpPr>
        <p:spPr>
          <a:xfrm>
            <a:off x="3157220" y="3687445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59" y="0"/>
                </a:lnTo>
              </a:path>
            </a:pathLst>
          </a:custGeom>
          <a:ln w="3175">
            <a:solidFill>
              <a:srgbClr val="C8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0" name="bk object 2130"/>
          <p:cNvSpPr/>
          <p:nvPr/>
        </p:nvSpPr>
        <p:spPr>
          <a:xfrm>
            <a:off x="2762250" y="3693159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8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1" name="bk object 2131"/>
          <p:cNvSpPr/>
          <p:nvPr/>
        </p:nvSpPr>
        <p:spPr>
          <a:xfrm>
            <a:off x="3153410" y="369379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C8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2" name="bk object 2132"/>
          <p:cNvSpPr/>
          <p:nvPr/>
        </p:nvSpPr>
        <p:spPr>
          <a:xfrm>
            <a:off x="3154679" y="3692525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30" y="0"/>
                </a:lnTo>
              </a:path>
            </a:pathLst>
          </a:custGeom>
          <a:ln w="3175">
            <a:solidFill>
              <a:srgbClr val="C8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3" name="bk object 2133"/>
          <p:cNvSpPr/>
          <p:nvPr/>
        </p:nvSpPr>
        <p:spPr>
          <a:xfrm>
            <a:off x="2760979" y="3696970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4" name="bk object 2134"/>
          <p:cNvSpPr/>
          <p:nvPr/>
        </p:nvSpPr>
        <p:spPr>
          <a:xfrm>
            <a:off x="2762250" y="369506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5" name="bk object 2135"/>
          <p:cNvSpPr/>
          <p:nvPr/>
        </p:nvSpPr>
        <p:spPr>
          <a:xfrm>
            <a:off x="3152139" y="3696970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6" name="bk object 2136"/>
          <p:cNvSpPr/>
          <p:nvPr/>
        </p:nvSpPr>
        <p:spPr>
          <a:xfrm>
            <a:off x="3153410" y="369506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7" name="bk object 2137"/>
          <p:cNvSpPr/>
          <p:nvPr/>
        </p:nvSpPr>
        <p:spPr>
          <a:xfrm>
            <a:off x="2759710" y="370141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8" name="bk object 2138"/>
          <p:cNvSpPr/>
          <p:nvPr/>
        </p:nvSpPr>
        <p:spPr>
          <a:xfrm>
            <a:off x="2760979" y="3699509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9" name="bk object 2139"/>
          <p:cNvSpPr/>
          <p:nvPr/>
        </p:nvSpPr>
        <p:spPr>
          <a:xfrm>
            <a:off x="3149600" y="3701415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0" name="bk object 2140"/>
          <p:cNvSpPr/>
          <p:nvPr/>
        </p:nvSpPr>
        <p:spPr>
          <a:xfrm>
            <a:off x="3150870" y="3699509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40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1" name="bk object 2141"/>
          <p:cNvSpPr/>
          <p:nvPr/>
        </p:nvSpPr>
        <p:spPr>
          <a:xfrm>
            <a:off x="2759710" y="3703320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2" name="bk object 2142"/>
          <p:cNvSpPr/>
          <p:nvPr/>
        </p:nvSpPr>
        <p:spPr>
          <a:xfrm>
            <a:off x="3148329" y="3703954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09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3" name="bk object 2143"/>
          <p:cNvSpPr/>
          <p:nvPr/>
        </p:nvSpPr>
        <p:spPr>
          <a:xfrm>
            <a:off x="3149600" y="3702684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4" name="bk object 2144"/>
          <p:cNvSpPr/>
          <p:nvPr/>
        </p:nvSpPr>
        <p:spPr>
          <a:xfrm>
            <a:off x="2758439" y="370776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810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5" name="bk object 2145"/>
          <p:cNvSpPr/>
          <p:nvPr/>
        </p:nvSpPr>
        <p:spPr>
          <a:xfrm>
            <a:off x="2759710" y="370522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6" name="bk object 2146"/>
          <p:cNvSpPr/>
          <p:nvPr/>
        </p:nvSpPr>
        <p:spPr>
          <a:xfrm>
            <a:off x="3144520" y="3709034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19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7" name="bk object 2147"/>
          <p:cNvSpPr/>
          <p:nvPr/>
        </p:nvSpPr>
        <p:spPr>
          <a:xfrm>
            <a:off x="3145789" y="3707765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8" name="bk object 2148"/>
          <p:cNvSpPr/>
          <p:nvPr/>
        </p:nvSpPr>
        <p:spPr>
          <a:xfrm>
            <a:off x="3147060" y="3705859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9" name="bk object 2149"/>
          <p:cNvSpPr/>
          <p:nvPr/>
        </p:nvSpPr>
        <p:spPr>
          <a:xfrm>
            <a:off x="2758439" y="3710304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CC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0" name="bk object 2150"/>
          <p:cNvSpPr/>
          <p:nvPr/>
        </p:nvSpPr>
        <p:spPr>
          <a:xfrm>
            <a:off x="3143250" y="3710304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CC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1" name="bk object 2151"/>
          <p:cNvSpPr/>
          <p:nvPr/>
        </p:nvSpPr>
        <p:spPr>
          <a:xfrm>
            <a:off x="2757170" y="3713479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5079">
            <a:solidFill>
              <a:srgbClr val="CC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2" name="bk object 2152"/>
          <p:cNvSpPr/>
          <p:nvPr/>
        </p:nvSpPr>
        <p:spPr>
          <a:xfrm>
            <a:off x="3140710" y="371475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59" y="0"/>
                </a:lnTo>
              </a:path>
            </a:pathLst>
          </a:custGeom>
          <a:ln w="3175">
            <a:solidFill>
              <a:srgbClr val="CC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3" name="bk object 2153"/>
          <p:cNvSpPr/>
          <p:nvPr/>
        </p:nvSpPr>
        <p:spPr>
          <a:xfrm>
            <a:off x="3141979" y="3712845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90" y="0"/>
                </a:lnTo>
              </a:path>
            </a:pathLst>
          </a:custGeom>
          <a:ln w="3175">
            <a:solidFill>
              <a:srgbClr val="CC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4" name="bk object 2154"/>
          <p:cNvSpPr/>
          <p:nvPr/>
        </p:nvSpPr>
        <p:spPr>
          <a:xfrm>
            <a:off x="3143250" y="3711575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CC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5" name="bk object 2155"/>
          <p:cNvSpPr/>
          <p:nvPr/>
        </p:nvSpPr>
        <p:spPr>
          <a:xfrm>
            <a:off x="2757170" y="371665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6" name="bk object 2156"/>
          <p:cNvSpPr/>
          <p:nvPr/>
        </p:nvSpPr>
        <p:spPr>
          <a:xfrm>
            <a:off x="3139439" y="3716654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7" name="bk object 2157"/>
          <p:cNvSpPr/>
          <p:nvPr/>
        </p:nvSpPr>
        <p:spPr>
          <a:xfrm>
            <a:off x="2755900" y="372046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6349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8" name="bk object 2158"/>
          <p:cNvSpPr/>
          <p:nvPr/>
        </p:nvSpPr>
        <p:spPr>
          <a:xfrm>
            <a:off x="3134360" y="3723004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9" name="bk object 2159"/>
          <p:cNvSpPr/>
          <p:nvPr/>
        </p:nvSpPr>
        <p:spPr>
          <a:xfrm>
            <a:off x="3135629" y="3721734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0" name="bk object 2160"/>
          <p:cNvSpPr/>
          <p:nvPr/>
        </p:nvSpPr>
        <p:spPr>
          <a:xfrm>
            <a:off x="3136900" y="3719829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1" name="bk object 2161"/>
          <p:cNvSpPr/>
          <p:nvPr/>
        </p:nvSpPr>
        <p:spPr>
          <a:xfrm>
            <a:off x="3138170" y="3717925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2" name="bk object 2162"/>
          <p:cNvSpPr/>
          <p:nvPr/>
        </p:nvSpPr>
        <p:spPr>
          <a:xfrm>
            <a:off x="2754629" y="3728720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3" name="bk object 2163"/>
          <p:cNvSpPr/>
          <p:nvPr/>
        </p:nvSpPr>
        <p:spPr>
          <a:xfrm>
            <a:off x="2754629" y="3726179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4" name="bk object 2164"/>
          <p:cNvSpPr/>
          <p:nvPr/>
        </p:nvSpPr>
        <p:spPr>
          <a:xfrm>
            <a:off x="2755900" y="372427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5" name="bk object 2165"/>
          <p:cNvSpPr/>
          <p:nvPr/>
        </p:nvSpPr>
        <p:spPr>
          <a:xfrm>
            <a:off x="3130550" y="3728720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6" name="bk object 2166"/>
          <p:cNvSpPr/>
          <p:nvPr/>
        </p:nvSpPr>
        <p:spPr>
          <a:xfrm>
            <a:off x="3131820" y="3726815"/>
            <a:ext cx="246379" cy="0"/>
          </a:xfrm>
          <a:custGeom>
            <a:avLst/>
            <a:gdLst/>
            <a:ahLst/>
            <a:cxnLst/>
            <a:rect l="l" t="t" r="r" b="b"/>
            <a:pathLst>
              <a:path w="246379">
                <a:moveTo>
                  <a:pt x="0" y="0"/>
                </a:moveTo>
                <a:lnTo>
                  <a:pt x="246380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7" name="bk object 2167"/>
          <p:cNvSpPr/>
          <p:nvPr/>
        </p:nvSpPr>
        <p:spPr>
          <a:xfrm>
            <a:off x="3133089" y="3725545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8" name="bk object 2168"/>
          <p:cNvSpPr/>
          <p:nvPr/>
        </p:nvSpPr>
        <p:spPr>
          <a:xfrm>
            <a:off x="3134360" y="3724275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9" name="bk object 2169"/>
          <p:cNvSpPr/>
          <p:nvPr/>
        </p:nvSpPr>
        <p:spPr>
          <a:xfrm>
            <a:off x="2754629" y="373062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0" name="bk object 2170"/>
          <p:cNvSpPr/>
          <p:nvPr/>
        </p:nvSpPr>
        <p:spPr>
          <a:xfrm>
            <a:off x="3129279" y="3730625"/>
            <a:ext cx="248920" cy="0"/>
          </a:xfrm>
          <a:custGeom>
            <a:avLst/>
            <a:gdLst/>
            <a:ahLst/>
            <a:cxnLst/>
            <a:rect l="l" t="t" r="r" b="b"/>
            <a:pathLst>
              <a:path w="248920">
                <a:moveTo>
                  <a:pt x="0" y="0"/>
                </a:moveTo>
                <a:lnTo>
                  <a:pt x="248919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1" name="bk object 2171"/>
          <p:cNvSpPr/>
          <p:nvPr/>
        </p:nvSpPr>
        <p:spPr>
          <a:xfrm>
            <a:off x="2753360" y="3733800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5079">
            <a:solidFill>
              <a:srgbClr val="D09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2" name="bk object 2172"/>
          <p:cNvSpPr/>
          <p:nvPr/>
        </p:nvSpPr>
        <p:spPr>
          <a:xfrm>
            <a:off x="3125470" y="3735070"/>
            <a:ext cx="251460" cy="0"/>
          </a:xfrm>
          <a:custGeom>
            <a:avLst/>
            <a:gdLst/>
            <a:ahLst/>
            <a:cxnLst/>
            <a:rect l="l" t="t" r="r" b="b"/>
            <a:pathLst>
              <a:path w="251460">
                <a:moveTo>
                  <a:pt x="0" y="0"/>
                </a:moveTo>
                <a:lnTo>
                  <a:pt x="251459" y="0"/>
                </a:lnTo>
              </a:path>
            </a:pathLst>
          </a:custGeom>
          <a:ln w="3175">
            <a:solidFill>
              <a:srgbClr val="D09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3" name="bk object 2173"/>
          <p:cNvSpPr/>
          <p:nvPr/>
        </p:nvSpPr>
        <p:spPr>
          <a:xfrm>
            <a:off x="3126739" y="3733165"/>
            <a:ext cx="251460" cy="0"/>
          </a:xfrm>
          <a:custGeom>
            <a:avLst/>
            <a:gdLst/>
            <a:ahLst/>
            <a:cxnLst/>
            <a:rect l="l" t="t" r="r" b="b"/>
            <a:pathLst>
              <a:path w="251460">
                <a:moveTo>
                  <a:pt x="0" y="0"/>
                </a:moveTo>
                <a:lnTo>
                  <a:pt x="251460" y="0"/>
                </a:lnTo>
              </a:path>
            </a:pathLst>
          </a:custGeom>
          <a:ln w="3175">
            <a:solidFill>
              <a:srgbClr val="D09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4" name="bk object 2174"/>
          <p:cNvSpPr/>
          <p:nvPr/>
        </p:nvSpPr>
        <p:spPr>
          <a:xfrm>
            <a:off x="3128010" y="3731895"/>
            <a:ext cx="250190" cy="0"/>
          </a:xfrm>
          <a:custGeom>
            <a:avLst/>
            <a:gdLst/>
            <a:ahLst/>
            <a:cxnLst/>
            <a:rect l="l" t="t" r="r" b="b"/>
            <a:pathLst>
              <a:path w="250189">
                <a:moveTo>
                  <a:pt x="0" y="0"/>
                </a:moveTo>
                <a:lnTo>
                  <a:pt x="250189" y="0"/>
                </a:lnTo>
              </a:path>
            </a:pathLst>
          </a:custGeom>
          <a:ln w="3175">
            <a:solidFill>
              <a:srgbClr val="D09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5" name="bk object 2175"/>
          <p:cNvSpPr/>
          <p:nvPr/>
        </p:nvSpPr>
        <p:spPr>
          <a:xfrm>
            <a:off x="2753360" y="3736975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D09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6" name="bk object 2176"/>
          <p:cNvSpPr/>
          <p:nvPr/>
        </p:nvSpPr>
        <p:spPr>
          <a:xfrm>
            <a:off x="3124200" y="3736975"/>
            <a:ext cx="252729" cy="0"/>
          </a:xfrm>
          <a:custGeom>
            <a:avLst/>
            <a:gdLst/>
            <a:ahLst/>
            <a:cxnLst/>
            <a:rect l="l" t="t" r="r" b="b"/>
            <a:pathLst>
              <a:path w="252729">
                <a:moveTo>
                  <a:pt x="0" y="0"/>
                </a:moveTo>
                <a:lnTo>
                  <a:pt x="252729" y="0"/>
                </a:lnTo>
              </a:path>
            </a:pathLst>
          </a:custGeom>
          <a:ln w="3175">
            <a:solidFill>
              <a:srgbClr val="D09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7" name="bk object 2177"/>
          <p:cNvSpPr/>
          <p:nvPr/>
        </p:nvSpPr>
        <p:spPr>
          <a:xfrm>
            <a:off x="2752089" y="3741420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8" name="bk object 2178"/>
          <p:cNvSpPr/>
          <p:nvPr/>
        </p:nvSpPr>
        <p:spPr>
          <a:xfrm>
            <a:off x="2752089" y="3739515"/>
            <a:ext cx="227329" cy="0"/>
          </a:xfrm>
          <a:custGeom>
            <a:avLst/>
            <a:gdLst/>
            <a:ahLst/>
            <a:cxnLst/>
            <a:rect l="l" t="t" r="r" b="b"/>
            <a:pathLst>
              <a:path w="227330">
                <a:moveTo>
                  <a:pt x="0" y="0"/>
                </a:moveTo>
                <a:lnTo>
                  <a:pt x="227330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9" name="bk object 2179"/>
          <p:cNvSpPr/>
          <p:nvPr/>
        </p:nvSpPr>
        <p:spPr>
          <a:xfrm>
            <a:off x="2753360" y="3738245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0" name="bk object 2180"/>
          <p:cNvSpPr/>
          <p:nvPr/>
        </p:nvSpPr>
        <p:spPr>
          <a:xfrm>
            <a:off x="3119120" y="3742054"/>
            <a:ext cx="257810" cy="0"/>
          </a:xfrm>
          <a:custGeom>
            <a:avLst/>
            <a:gdLst/>
            <a:ahLst/>
            <a:cxnLst/>
            <a:rect l="l" t="t" r="r" b="b"/>
            <a:pathLst>
              <a:path w="257810">
                <a:moveTo>
                  <a:pt x="0" y="0"/>
                </a:moveTo>
                <a:lnTo>
                  <a:pt x="257809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1" name="bk object 2181"/>
          <p:cNvSpPr/>
          <p:nvPr/>
        </p:nvSpPr>
        <p:spPr>
          <a:xfrm>
            <a:off x="3120389" y="3740784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539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2" name="bk object 2182"/>
          <p:cNvSpPr/>
          <p:nvPr/>
        </p:nvSpPr>
        <p:spPr>
          <a:xfrm>
            <a:off x="3121660" y="3739515"/>
            <a:ext cx="255270" cy="0"/>
          </a:xfrm>
          <a:custGeom>
            <a:avLst/>
            <a:gdLst/>
            <a:ahLst/>
            <a:cxnLst/>
            <a:rect l="l" t="t" r="r" b="b"/>
            <a:pathLst>
              <a:path w="255270">
                <a:moveTo>
                  <a:pt x="0" y="0"/>
                </a:moveTo>
                <a:lnTo>
                  <a:pt x="255269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3" name="bk object 2183"/>
          <p:cNvSpPr/>
          <p:nvPr/>
        </p:nvSpPr>
        <p:spPr>
          <a:xfrm>
            <a:off x="3122929" y="3738245"/>
            <a:ext cx="254000" cy="0"/>
          </a:xfrm>
          <a:custGeom>
            <a:avLst/>
            <a:gdLst/>
            <a:ahLst/>
            <a:cxnLst/>
            <a:rect l="l" t="t" r="r" b="b"/>
            <a:pathLst>
              <a:path w="254000">
                <a:moveTo>
                  <a:pt x="0" y="0"/>
                </a:moveTo>
                <a:lnTo>
                  <a:pt x="253999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4" name="bk object 2184"/>
          <p:cNvSpPr/>
          <p:nvPr/>
        </p:nvSpPr>
        <p:spPr>
          <a:xfrm>
            <a:off x="2752089" y="3744595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69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5" name="bk object 2185"/>
          <p:cNvSpPr/>
          <p:nvPr/>
        </p:nvSpPr>
        <p:spPr>
          <a:xfrm>
            <a:off x="2752089" y="374332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6" name="bk object 2186"/>
          <p:cNvSpPr/>
          <p:nvPr/>
        </p:nvSpPr>
        <p:spPr>
          <a:xfrm>
            <a:off x="3115310" y="3744595"/>
            <a:ext cx="261620" cy="0"/>
          </a:xfrm>
          <a:custGeom>
            <a:avLst/>
            <a:gdLst/>
            <a:ahLst/>
            <a:cxnLst/>
            <a:rect l="l" t="t" r="r" b="b"/>
            <a:pathLst>
              <a:path w="261620">
                <a:moveTo>
                  <a:pt x="0" y="0"/>
                </a:moveTo>
                <a:lnTo>
                  <a:pt x="261620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7" name="bk object 2187"/>
          <p:cNvSpPr/>
          <p:nvPr/>
        </p:nvSpPr>
        <p:spPr>
          <a:xfrm>
            <a:off x="3116579" y="3743325"/>
            <a:ext cx="260350" cy="0"/>
          </a:xfrm>
          <a:custGeom>
            <a:avLst/>
            <a:gdLst/>
            <a:ahLst/>
            <a:cxnLst/>
            <a:rect l="l" t="t" r="r" b="b"/>
            <a:pathLst>
              <a:path w="260350">
                <a:moveTo>
                  <a:pt x="0" y="0"/>
                </a:moveTo>
                <a:lnTo>
                  <a:pt x="260349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8" name="bk object 2188"/>
          <p:cNvSpPr/>
          <p:nvPr/>
        </p:nvSpPr>
        <p:spPr>
          <a:xfrm>
            <a:off x="2752089" y="3748404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D3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9" name="bk object 2189"/>
          <p:cNvSpPr/>
          <p:nvPr/>
        </p:nvSpPr>
        <p:spPr>
          <a:xfrm>
            <a:off x="2752089" y="3746500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69" y="0"/>
                </a:lnTo>
              </a:path>
            </a:pathLst>
          </a:custGeom>
          <a:ln w="3175">
            <a:solidFill>
              <a:srgbClr val="D3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0" name="bk object 2190"/>
          <p:cNvSpPr/>
          <p:nvPr/>
        </p:nvSpPr>
        <p:spPr>
          <a:xfrm>
            <a:off x="3111500" y="3748404"/>
            <a:ext cx="264160" cy="0"/>
          </a:xfrm>
          <a:custGeom>
            <a:avLst/>
            <a:gdLst/>
            <a:ahLst/>
            <a:cxnLst/>
            <a:rect l="l" t="t" r="r" b="b"/>
            <a:pathLst>
              <a:path w="264160">
                <a:moveTo>
                  <a:pt x="0" y="0"/>
                </a:moveTo>
                <a:lnTo>
                  <a:pt x="264160" y="0"/>
                </a:lnTo>
              </a:path>
            </a:pathLst>
          </a:custGeom>
          <a:ln w="3175">
            <a:solidFill>
              <a:srgbClr val="D3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1" name="bk object 2191"/>
          <p:cNvSpPr/>
          <p:nvPr/>
        </p:nvSpPr>
        <p:spPr>
          <a:xfrm>
            <a:off x="3112770" y="3747134"/>
            <a:ext cx="262890" cy="0"/>
          </a:xfrm>
          <a:custGeom>
            <a:avLst/>
            <a:gdLst/>
            <a:ahLst/>
            <a:cxnLst/>
            <a:rect l="l" t="t" r="r" b="b"/>
            <a:pathLst>
              <a:path w="262889">
                <a:moveTo>
                  <a:pt x="0" y="0"/>
                </a:moveTo>
                <a:lnTo>
                  <a:pt x="262890" y="0"/>
                </a:lnTo>
              </a:path>
            </a:pathLst>
          </a:custGeom>
          <a:ln w="3175">
            <a:solidFill>
              <a:srgbClr val="D3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2" name="bk object 2192"/>
          <p:cNvSpPr/>
          <p:nvPr/>
        </p:nvSpPr>
        <p:spPr>
          <a:xfrm>
            <a:off x="3114039" y="3745865"/>
            <a:ext cx="261620" cy="0"/>
          </a:xfrm>
          <a:custGeom>
            <a:avLst/>
            <a:gdLst/>
            <a:ahLst/>
            <a:cxnLst/>
            <a:rect l="l" t="t" r="r" b="b"/>
            <a:pathLst>
              <a:path w="261620">
                <a:moveTo>
                  <a:pt x="0" y="0"/>
                </a:moveTo>
                <a:lnTo>
                  <a:pt x="261620" y="0"/>
                </a:lnTo>
              </a:path>
            </a:pathLst>
          </a:custGeom>
          <a:ln w="3175">
            <a:solidFill>
              <a:srgbClr val="D3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3" name="bk object 2193"/>
          <p:cNvSpPr/>
          <p:nvPr/>
        </p:nvSpPr>
        <p:spPr>
          <a:xfrm>
            <a:off x="2750820" y="3752215"/>
            <a:ext cx="233679" cy="0"/>
          </a:xfrm>
          <a:custGeom>
            <a:avLst/>
            <a:gdLst/>
            <a:ahLst/>
            <a:cxnLst/>
            <a:rect l="l" t="t" r="r" b="b"/>
            <a:pathLst>
              <a:path w="233680">
                <a:moveTo>
                  <a:pt x="0" y="0"/>
                </a:moveTo>
                <a:lnTo>
                  <a:pt x="233680" y="0"/>
                </a:lnTo>
              </a:path>
            </a:pathLst>
          </a:custGeom>
          <a:ln w="3175">
            <a:solidFill>
              <a:srgbClr val="D3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4" name="bk object 2194"/>
          <p:cNvSpPr/>
          <p:nvPr/>
        </p:nvSpPr>
        <p:spPr>
          <a:xfrm>
            <a:off x="2750820" y="3750309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D3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5" name="bk object 2195"/>
          <p:cNvSpPr/>
          <p:nvPr/>
        </p:nvSpPr>
        <p:spPr>
          <a:xfrm>
            <a:off x="3107689" y="3752215"/>
            <a:ext cx="267970" cy="0"/>
          </a:xfrm>
          <a:custGeom>
            <a:avLst/>
            <a:gdLst/>
            <a:ahLst/>
            <a:cxnLst/>
            <a:rect l="l" t="t" r="r" b="b"/>
            <a:pathLst>
              <a:path w="267970">
                <a:moveTo>
                  <a:pt x="0" y="0"/>
                </a:moveTo>
                <a:lnTo>
                  <a:pt x="267970" y="0"/>
                </a:lnTo>
              </a:path>
            </a:pathLst>
          </a:custGeom>
          <a:ln w="3175">
            <a:solidFill>
              <a:srgbClr val="D3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6" name="bk object 2196"/>
          <p:cNvSpPr/>
          <p:nvPr/>
        </p:nvSpPr>
        <p:spPr>
          <a:xfrm>
            <a:off x="3108960" y="3750945"/>
            <a:ext cx="266700" cy="0"/>
          </a:xfrm>
          <a:custGeom>
            <a:avLst/>
            <a:gdLst/>
            <a:ahLst/>
            <a:cxnLst/>
            <a:rect l="l" t="t" r="r" b="b"/>
            <a:pathLst>
              <a:path w="266700">
                <a:moveTo>
                  <a:pt x="0" y="0"/>
                </a:moveTo>
                <a:lnTo>
                  <a:pt x="266700" y="0"/>
                </a:lnTo>
              </a:path>
            </a:pathLst>
          </a:custGeom>
          <a:ln w="3175">
            <a:solidFill>
              <a:srgbClr val="D3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7" name="bk object 2197"/>
          <p:cNvSpPr/>
          <p:nvPr/>
        </p:nvSpPr>
        <p:spPr>
          <a:xfrm>
            <a:off x="3110229" y="3749675"/>
            <a:ext cx="265430" cy="0"/>
          </a:xfrm>
          <a:custGeom>
            <a:avLst/>
            <a:gdLst/>
            <a:ahLst/>
            <a:cxnLst/>
            <a:rect l="l" t="t" r="r" b="b"/>
            <a:pathLst>
              <a:path w="265429">
                <a:moveTo>
                  <a:pt x="0" y="0"/>
                </a:moveTo>
                <a:lnTo>
                  <a:pt x="265430" y="0"/>
                </a:lnTo>
              </a:path>
            </a:pathLst>
          </a:custGeom>
          <a:ln w="3175">
            <a:solidFill>
              <a:srgbClr val="D3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8" name="bk object 2198"/>
          <p:cNvSpPr/>
          <p:nvPr/>
        </p:nvSpPr>
        <p:spPr>
          <a:xfrm>
            <a:off x="2750820" y="3754754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D49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9" name="bk object 2199"/>
          <p:cNvSpPr/>
          <p:nvPr/>
        </p:nvSpPr>
        <p:spPr>
          <a:xfrm>
            <a:off x="2750820" y="3753484"/>
            <a:ext cx="233679" cy="0"/>
          </a:xfrm>
          <a:custGeom>
            <a:avLst/>
            <a:gdLst/>
            <a:ahLst/>
            <a:cxnLst/>
            <a:rect l="l" t="t" r="r" b="b"/>
            <a:pathLst>
              <a:path w="233680">
                <a:moveTo>
                  <a:pt x="0" y="0"/>
                </a:moveTo>
                <a:lnTo>
                  <a:pt x="233680" y="0"/>
                </a:lnTo>
              </a:path>
            </a:pathLst>
          </a:custGeom>
          <a:ln w="3175">
            <a:solidFill>
              <a:srgbClr val="D49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0" name="bk object 2200"/>
          <p:cNvSpPr/>
          <p:nvPr/>
        </p:nvSpPr>
        <p:spPr>
          <a:xfrm>
            <a:off x="3105150" y="3754754"/>
            <a:ext cx="270510" cy="0"/>
          </a:xfrm>
          <a:custGeom>
            <a:avLst/>
            <a:gdLst/>
            <a:ahLst/>
            <a:cxnLst/>
            <a:rect l="l" t="t" r="r" b="b"/>
            <a:pathLst>
              <a:path w="270510">
                <a:moveTo>
                  <a:pt x="0" y="0"/>
                </a:moveTo>
                <a:lnTo>
                  <a:pt x="270510" y="0"/>
                </a:lnTo>
              </a:path>
            </a:pathLst>
          </a:custGeom>
          <a:ln w="3175">
            <a:solidFill>
              <a:srgbClr val="D49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1" name="bk object 2201"/>
          <p:cNvSpPr/>
          <p:nvPr/>
        </p:nvSpPr>
        <p:spPr>
          <a:xfrm>
            <a:off x="3106420" y="3753484"/>
            <a:ext cx="269240" cy="0"/>
          </a:xfrm>
          <a:custGeom>
            <a:avLst/>
            <a:gdLst/>
            <a:ahLst/>
            <a:cxnLst/>
            <a:rect l="l" t="t" r="r" b="b"/>
            <a:pathLst>
              <a:path w="269239">
                <a:moveTo>
                  <a:pt x="0" y="0"/>
                </a:moveTo>
                <a:lnTo>
                  <a:pt x="269240" y="0"/>
                </a:lnTo>
              </a:path>
            </a:pathLst>
          </a:custGeom>
          <a:ln w="3175">
            <a:solidFill>
              <a:srgbClr val="D49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2" name="bk object 2202"/>
          <p:cNvSpPr/>
          <p:nvPr/>
        </p:nvSpPr>
        <p:spPr>
          <a:xfrm>
            <a:off x="2750820" y="3758565"/>
            <a:ext cx="236220" cy="0"/>
          </a:xfrm>
          <a:custGeom>
            <a:avLst/>
            <a:gdLst/>
            <a:ahLst/>
            <a:cxnLst/>
            <a:rect l="l" t="t" r="r" b="b"/>
            <a:pathLst>
              <a:path w="236219">
                <a:moveTo>
                  <a:pt x="0" y="0"/>
                </a:moveTo>
                <a:lnTo>
                  <a:pt x="236219" y="0"/>
                </a:lnTo>
              </a:path>
            </a:pathLst>
          </a:custGeom>
          <a:ln w="3175">
            <a:solidFill>
              <a:srgbClr val="D49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3" name="bk object 2203"/>
          <p:cNvSpPr/>
          <p:nvPr/>
        </p:nvSpPr>
        <p:spPr>
          <a:xfrm>
            <a:off x="2750820" y="3756659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D49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4" name="bk object 2204"/>
          <p:cNvSpPr/>
          <p:nvPr/>
        </p:nvSpPr>
        <p:spPr>
          <a:xfrm>
            <a:off x="3100070" y="3758565"/>
            <a:ext cx="274320" cy="0"/>
          </a:xfrm>
          <a:custGeom>
            <a:avLst/>
            <a:gdLst/>
            <a:ahLst/>
            <a:cxnLst/>
            <a:rect l="l" t="t" r="r" b="b"/>
            <a:pathLst>
              <a:path w="274320">
                <a:moveTo>
                  <a:pt x="0" y="0"/>
                </a:moveTo>
                <a:lnTo>
                  <a:pt x="274319" y="0"/>
                </a:lnTo>
              </a:path>
            </a:pathLst>
          </a:custGeom>
          <a:ln w="3175">
            <a:solidFill>
              <a:srgbClr val="D49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5" name="bk object 2205"/>
          <p:cNvSpPr/>
          <p:nvPr/>
        </p:nvSpPr>
        <p:spPr>
          <a:xfrm>
            <a:off x="3101339" y="3757295"/>
            <a:ext cx="273050" cy="0"/>
          </a:xfrm>
          <a:custGeom>
            <a:avLst/>
            <a:gdLst/>
            <a:ahLst/>
            <a:cxnLst/>
            <a:rect l="l" t="t" r="r" b="b"/>
            <a:pathLst>
              <a:path w="273050">
                <a:moveTo>
                  <a:pt x="0" y="0"/>
                </a:moveTo>
                <a:lnTo>
                  <a:pt x="273050" y="0"/>
                </a:lnTo>
              </a:path>
            </a:pathLst>
          </a:custGeom>
          <a:ln w="3175">
            <a:solidFill>
              <a:srgbClr val="D49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6" name="bk object 2206"/>
          <p:cNvSpPr/>
          <p:nvPr/>
        </p:nvSpPr>
        <p:spPr>
          <a:xfrm>
            <a:off x="3102610" y="3756025"/>
            <a:ext cx="273050" cy="0"/>
          </a:xfrm>
          <a:custGeom>
            <a:avLst/>
            <a:gdLst/>
            <a:ahLst/>
            <a:cxnLst/>
            <a:rect l="l" t="t" r="r" b="b"/>
            <a:pathLst>
              <a:path w="273050">
                <a:moveTo>
                  <a:pt x="0" y="0"/>
                </a:moveTo>
                <a:lnTo>
                  <a:pt x="273050" y="0"/>
                </a:lnTo>
              </a:path>
            </a:pathLst>
          </a:custGeom>
          <a:ln w="3175">
            <a:solidFill>
              <a:srgbClr val="D49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7" name="bk object 2207"/>
          <p:cNvSpPr/>
          <p:nvPr/>
        </p:nvSpPr>
        <p:spPr>
          <a:xfrm>
            <a:off x="2750820" y="3761104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8" name="bk object 2208"/>
          <p:cNvSpPr/>
          <p:nvPr/>
        </p:nvSpPr>
        <p:spPr>
          <a:xfrm>
            <a:off x="2750820" y="3759834"/>
            <a:ext cx="236220" cy="0"/>
          </a:xfrm>
          <a:custGeom>
            <a:avLst/>
            <a:gdLst/>
            <a:ahLst/>
            <a:cxnLst/>
            <a:rect l="l" t="t" r="r" b="b"/>
            <a:pathLst>
              <a:path w="236219">
                <a:moveTo>
                  <a:pt x="0" y="0"/>
                </a:moveTo>
                <a:lnTo>
                  <a:pt x="236219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9" name="bk object 2209"/>
          <p:cNvSpPr/>
          <p:nvPr/>
        </p:nvSpPr>
        <p:spPr>
          <a:xfrm>
            <a:off x="3096260" y="3761104"/>
            <a:ext cx="278130" cy="0"/>
          </a:xfrm>
          <a:custGeom>
            <a:avLst/>
            <a:gdLst/>
            <a:ahLst/>
            <a:cxnLst/>
            <a:rect l="l" t="t" r="r" b="b"/>
            <a:pathLst>
              <a:path w="278129">
                <a:moveTo>
                  <a:pt x="0" y="0"/>
                </a:moveTo>
                <a:lnTo>
                  <a:pt x="278129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0" name="bk object 2210"/>
          <p:cNvSpPr/>
          <p:nvPr/>
        </p:nvSpPr>
        <p:spPr>
          <a:xfrm>
            <a:off x="3097529" y="3759834"/>
            <a:ext cx="276860" cy="0"/>
          </a:xfrm>
          <a:custGeom>
            <a:avLst/>
            <a:gdLst/>
            <a:ahLst/>
            <a:cxnLst/>
            <a:rect l="l" t="t" r="r" b="b"/>
            <a:pathLst>
              <a:path w="276860">
                <a:moveTo>
                  <a:pt x="0" y="0"/>
                </a:moveTo>
                <a:lnTo>
                  <a:pt x="276859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1" name="bk object 2211"/>
          <p:cNvSpPr/>
          <p:nvPr/>
        </p:nvSpPr>
        <p:spPr>
          <a:xfrm>
            <a:off x="2749550" y="3765550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2" name="bk object 2212"/>
          <p:cNvSpPr/>
          <p:nvPr/>
        </p:nvSpPr>
        <p:spPr>
          <a:xfrm>
            <a:off x="2749550" y="3763645"/>
            <a:ext cx="240029" cy="0"/>
          </a:xfrm>
          <a:custGeom>
            <a:avLst/>
            <a:gdLst/>
            <a:ahLst/>
            <a:cxnLst/>
            <a:rect l="l" t="t" r="r" b="b"/>
            <a:pathLst>
              <a:path w="240030">
                <a:moveTo>
                  <a:pt x="0" y="0"/>
                </a:moveTo>
                <a:lnTo>
                  <a:pt x="240030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3" name="bk object 2213"/>
          <p:cNvSpPr/>
          <p:nvPr/>
        </p:nvSpPr>
        <p:spPr>
          <a:xfrm>
            <a:off x="2750820" y="3762375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4" name="bk object 2214"/>
          <p:cNvSpPr/>
          <p:nvPr/>
        </p:nvSpPr>
        <p:spPr>
          <a:xfrm>
            <a:off x="3088639" y="3766184"/>
            <a:ext cx="285750" cy="0"/>
          </a:xfrm>
          <a:custGeom>
            <a:avLst/>
            <a:gdLst/>
            <a:ahLst/>
            <a:cxnLst/>
            <a:rect l="l" t="t" r="r" b="b"/>
            <a:pathLst>
              <a:path w="285750">
                <a:moveTo>
                  <a:pt x="0" y="0"/>
                </a:moveTo>
                <a:lnTo>
                  <a:pt x="285750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5" name="bk object 2215"/>
          <p:cNvSpPr/>
          <p:nvPr/>
        </p:nvSpPr>
        <p:spPr>
          <a:xfrm>
            <a:off x="3091179" y="3764915"/>
            <a:ext cx="283210" cy="0"/>
          </a:xfrm>
          <a:custGeom>
            <a:avLst/>
            <a:gdLst/>
            <a:ahLst/>
            <a:cxnLst/>
            <a:rect l="l" t="t" r="r" b="b"/>
            <a:pathLst>
              <a:path w="283210">
                <a:moveTo>
                  <a:pt x="0" y="0"/>
                </a:moveTo>
                <a:lnTo>
                  <a:pt x="283209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6" name="bk object 2216"/>
          <p:cNvSpPr/>
          <p:nvPr/>
        </p:nvSpPr>
        <p:spPr>
          <a:xfrm>
            <a:off x="3092450" y="3763645"/>
            <a:ext cx="281940" cy="0"/>
          </a:xfrm>
          <a:custGeom>
            <a:avLst/>
            <a:gdLst/>
            <a:ahLst/>
            <a:cxnLst/>
            <a:rect l="l" t="t" r="r" b="b"/>
            <a:pathLst>
              <a:path w="281939">
                <a:moveTo>
                  <a:pt x="0" y="0"/>
                </a:moveTo>
                <a:lnTo>
                  <a:pt x="281939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7" name="bk object 2217"/>
          <p:cNvSpPr/>
          <p:nvPr/>
        </p:nvSpPr>
        <p:spPr>
          <a:xfrm>
            <a:off x="3093720" y="3762375"/>
            <a:ext cx="280670" cy="0"/>
          </a:xfrm>
          <a:custGeom>
            <a:avLst/>
            <a:gdLst/>
            <a:ahLst/>
            <a:cxnLst/>
            <a:rect l="l" t="t" r="r" b="b"/>
            <a:pathLst>
              <a:path w="280670">
                <a:moveTo>
                  <a:pt x="0" y="0"/>
                </a:moveTo>
                <a:lnTo>
                  <a:pt x="280669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8" name="bk object 2218"/>
          <p:cNvSpPr/>
          <p:nvPr/>
        </p:nvSpPr>
        <p:spPr>
          <a:xfrm>
            <a:off x="2749550" y="3767454"/>
            <a:ext cx="242570" cy="0"/>
          </a:xfrm>
          <a:custGeom>
            <a:avLst/>
            <a:gdLst/>
            <a:ahLst/>
            <a:cxnLst/>
            <a:rect l="l" t="t" r="r" b="b"/>
            <a:pathLst>
              <a:path w="242569">
                <a:moveTo>
                  <a:pt x="0" y="0"/>
                </a:moveTo>
                <a:lnTo>
                  <a:pt x="242569" y="0"/>
                </a:lnTo>
              </a:path>
            </a:pathLst>
          </a:custGeom>
          <a:ln w="3175">
            <a:solidFill>
              <a:srgbClr val="D69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9" name="bk object 2219"/>
          <p:cNvSpPr/>
          <p:nvPr/>
        </p:nvSpPr>
        <p:spPr>
          <a:xfrm>
            <a:off x="3087370" y="3767454"/>
            <a:ext cx="287020" cy="0"/>
          </a:xfrm>
          <a:custGeom>
            <a:avLst/>
            <a:gdLst/>
            <a:ahLst/>
            <a:cxnLst/>
            <a:rect l="l" t="t" r="r" b="b"/>
            <a:pathLst>
              <a:path w="287020">
                <a:moveTo>
                  <a:pt x="0" y="0"/>
                </a:moveTo>
                <a:lnTo>
                  <a:pt x="287019" y="0"/>
                </a:lnTo>
              </a:path>
            </a:pathLst>
          </a:custGeom>
          <a:ln w="3175">
            <a:solidFill>
              <a:srgbClr val="D69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0" name="bk object 2220"/>
          <p:cNvSpPr/>
          <p:nvPr/>
        </p:nvSpPr>
        <p:spPr>
          <a:xfrm>
            <a:off x="2749550" y="3773804"/>
            <a:ext cx="250190" cy="0"/>
          </a:xfrm>
          <a:custGeom>
            <a:avLst/>
            <a:gdLst/>
            <a:ahLst/>
            <a:cxnLst/>
            <a:rect l="l" t="t" r="r" b="b"/>
            <a:pathLst>
              <a:path w="250189">
                <a:moveTo>
                  <a:pt x="0" y="0"/>
                </a:moveTo>
                <a:lnTo>
                  <a:pt x="250189" y="0"/>
                </a:lnTo>
              </a:path>
            </a:pathLst>
          </a:custGeom>
          <a:ln w="3175">
            <a:solidFill>
              <a:srgbClr val="D69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1" name="bk object 2221"/>
          <p:cNvSpPr/>
          <p:nvPr/>
        </p:nvSpPr>
        <p:spPr>
          <a:xfrm>
            <a:off x="2749550" y="3772534"/>
            <a:ext cx="248920" cy="0"/>
          </a:xfrm>
          <a:custGeom>
            <a:avLst/>
            <a:gdLst/>
            <a:ahLst/>
            <a:cxnLst/>
            <a:rect l="l" t="t" r="r" b="b"/>
            <a:pathLst>
              <a:path w="248919">
                <a:moveTo>
                  <a:pt x="0" y="0"/>
                </a:moveTo>
                <a:lnTo>
                  <a:pt x="248919" y="0"/>
                </a:lnTo>
              </a:path>
            </a:pathLst>
          </a:custGeom>
          <a:ln w="3175">
            <a:solidFill>
              <a:srgbClr val="D69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2" name="bk object 2222"/>
          <p:cNvSpPr/>
          <p:nvPr/>
        </p:nvSpPr>
        <p:spPr>
          <a:xfrm>
            <a:off x="2749550" y="3771265"/>
            <a:ext cx="246379" cy="0"/>
          </a:xfrm>
          <a:custGeom>
            <a:avLst/>
            <a:gdLst/>
            <a:ahLst/>
            <a:cxnLst/>
            <a:rect l="l" t="t" r="r" b="b"/>
            <a:pathLst>
              <a:path w="246380">
                <a:moveTo>
                  <a:pt x="0" y="0"/>
                </a:moveTo>
                <a:lnTo>
                  <a:pt x="246380" y="0"/>
                </a:lnTo>
              </a:path>
            </a:pathLst>
          </a:custGeom>
          <a:ln w="3175">
            <a:solidFill>
              <a:srgbClr val="D69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3" name="bk object 2223"/>
          <p:cNvSpPr/>
          <p:nvPr/>
        </p:nvSpPr>
        <p:spPr>
          <a:xfrm>
            <a:off x="2749550" y="3769995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D69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4" name="bk object 2224"/>
          <p:cNvSpPr/>
          <p:nvPr/>
        </p:nvSpPr>
        <p:spPr>
          <a:xfrm>
            <a:off x="2749550" y="3768725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D69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5" name="bk object 2225"/>
          <p:cNvSpPr/>
          <p:nvPr/>
        </p:nvSpPr>
        <p:spPr>
          <a:xfrm>
            <a:off x="3074670" y="3773804"/>
            <a:ext cx="298450" cy="0"/>
          </a:xfrm>
          <a:custGeom>
            <a:avLst/>
            <a:gdLst/>
            <a:ahLst/>
            <a:cxnLst/>
            <a:rect l="l" t="t" r="r" b="b"/>
            <a:pathLst>
              <a:path w="298450">
                <a:moveTo>
                  <a:pt x="0" y="0"/>
                </a:moveTo>
                <a:lnTo>
                  <a:pt x="298450" y="0"/>
                </a:lnTo>
              </a:path>
            </a:pathLst>
          </a:custGeom>
          <a:ln w="3175">
            <a:solidFill>
              <a:srgbClr val="D69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6" name="bk object 2226"/>
          <p:cNvSpPr/>
          <p:nvPr/>
        </p:nvSpPr>
        <p:spPr>
          <a:xfrm>
            <a:off x="3078479" y="3772534"/>
            <a:ext cx="294640" cy="0"/>
          </a:xfrm>
          <a:custGeom>
            <a:avLst/>
            <a:gdLst/>
            <a:ahLst/>
            <a:cxnLst/>
            <a:rect l="l" t="t" r="r" b="b"/>
            <a:pathLst>
              <a:path w="294639">
                <a:moveTo>
                  <a:pt x="0" y="0"/>
                </a:moveTo>
                <a:lnTo>
                  <a:pt x="294640" y="0"/>
                </a:lnTo>
              </a:path>
            </a:pathLst>
          </a:custGeom>
          <a:ln w="3175">
            <a:solidFill>
              <a:srgbClr val="D69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7" name="bk object 2227"/>
          <p:cNvSpPr/>
          <p:nvPr/>
        </p:nvSpPr>
        <p:spPr>
          <a:xfrm>
            <a:off x="3079750" y="3771265"/>
            <a:ext cx="293370" cy="0"/>
          </a:xfrm>
          <a:custGeom>
            <a:avLst/>
            <a:gdLst/>
            <a:ahLst/>
            <a:cxnLst/>
            <a:rect l="l" t="t" r="r" b="b"/>
            <a:pathLst>
              <a:path w="293370">
                <a:moveTo>
                  <a:pt x="0" y="0"/>
                </a:moveTo>
                <a:lnTo>
                  <a:pt x="293370" y="0"/>
                </a:lnTo>
              </a:path>
            </a:pathLst>
          </a:custGeom>
          <a:ln w="3175">
            <a:solidFill>
              <a:srgbClr val="D69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8" name="bk object 2228"/>
          <p:cNvSpPr/>
          <p:nvPr/>
        </p:nvSpPr>
        <p:spPr>
          <a:xfrm>
            <a:off x="3082289" y="3769995"/>
            <a:ext cx="292100" cy="0"/>
          </a:xfrm>
          <a:custGeom>
            <a:avLst/>
            <a:gdLst/>
            <a:ahLst/>
            <a:cxnLst/>
            <a:rect l="l" t="t" r="r" b="b"/>
            <a:pathLst>
              <a:path w="292100">
                <a:moveTo>
                  <a:pt x="0" y="0"/>
                </a:moveTo>
                <a:lnTo>
                  <a:pt x="292100" y="0"/>
                </a:lnTo>
              </a:path>
            </a:pathLst>
          </a:custGeom>
          <a:ln w="3175">
            <a:solidFill>
              <a:srgbClr val="D69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9" name="bk object 2229"/>
          <p:cNvSpPr/>
          <p:nvPr/>
        </p:nvSpPr>
        <p:spPr>
          <a:xfrm>
            <a:off x="3084829" y="3768725"/>
            <a:ext cx="289560" cy="0"/>
          </a:xfrm>
          <a:custGeom>
            <a:avLst/>
            <a:gdLst/>
            <a:ahLst/>
            <a:cxnLst/>
            <a:rect l="l" t="t" r="r" b="b"/>
            <a:pathLst>
              <a:path w="289560">
                <a:moveTo>
                  <a:pt x="0" y="0"/>
                </a:moveTo>
                <a:lnTo>
                  <a:pt x="289559" y="0"/>
                </a:lnTo>
              </a:path>
            </a:pathLst>
          </a:custGeom>
          <a:ln w="3175">
            <a:solidFill>
              <a:srgbClr val="D69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0" name="bk object 2230"/>
          <p:cNvSpPr/>
          <p:nvPr/>
        </p:nvSpPr>
        <p:spPr>
          <a:xfrm>
            <a:off x="2749550" y="3780154"/>
            <a:ext cx="261620" cy="0"/>
          </a:xfrm>
          <a:custGeom>
            <a:avLst/>
            <a:gdLst/>
            <a:ahLst/>
            <a:cxnLst/>
            <a:rect l="l" t="t" r="r" b="b"/>
            <a:pathLst>
              <a:path w="261619">
                <a:moveTo>
                  <a:pt x="0" y="0"/>
                </a:moveTo>
                <a:lnTo>
                  <a:pt x="261619" y="0"/>
                </a:lnTo>
              </a:path>
            </a:pathLst>
          </a:custGeom>
          <a:ln w="3175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1" name="bk object 2231"/>
          <p:cNvSpPr/>
          <p:nvPr/>
        </p:nvSpPr>
        <p:spPr>
          <a:xfrm>
            <a:off x="2749550" y="3778884"/>
            <a:ext cx="259079" cy="0"/>
          </a:xfrm>
          <a:custGeom>
            <a:avLst/>
            <a:gdLst/>
            <a:ahLst/>
            <a:cxnLst/>
            <a:rect l="l" t="t" r="r" b="b"/>
            <a:pathLst>
              <a:path w="259080">
                <a:moveTo>
                  <a:pt x="0" y="0"/>
                </a:moveTo>
                <a:lnTo>
                  <a:pt x="259080" y="0"/>
                </a:lnTo>
              </a:path>
            </a:pathLst>
          </a:custGeom>
          <a:ln w="3175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2" name="bk object 2232"/>
          <p:cNvSpPr/>
          <p:nvPr/>
        </p:nvSpPr>
        <p:spPr>
          <a:xfrm>
            <a:off x="2749550" y="3777615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539" y="0"/>
                </a:lnTo>
              </a:path>
            </a:pathLst>
          </a:custGeom>
          <a:ln w="3175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3" name="bk object 2233"/>
          <p:cNvSpPr/>
          <p:nvPr/>
        </p:nvSpPr>
        <p:spPr>
          <a:xfrm>
            <a:off x="2749550" y="3776345"/>
            <a:ext cx="255270" cy="0"/>
          </a:xfrm>
          <a:custGeom>
            <a:avLst/>
            <a:gdLst/>
            <a:ahLst/>
            <a:cxnLst/>
            <a:rect l="l" t="t" r="r" b="b"/>
            <a:pathLst>
              <a:path w="255269">
                <a:moveTo>
                  <a:pt x="0" y="0"/>
                </a:moveTo>
                <a:lnTo>
                  <a:pt x="255269" y="0"/>
                </a:lnTo>
              </a:path>
            </a:pathLst>
          </a:custGeom>
          <a:ln w="3175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4" name="bk object 2234"/>
          <p:cNvSpPr/>
          <p:nvPr/>
        </p:nvSpPr>
        <p:spPr>
          <a:xfrm>
            <a:off x="2749550" y="3775075"/>
            <a:ext cx="252729" cy="0"/>
          </a:xfrm>
          <a:custGeom>
            <a:avLst/>
            <a:gdLst/>
            <a:ahLst/>
            <a:cxnLst/>
            <a:rect l="l" t="t" r="r" b="b"/>
            <a:pathLst>
              <a:path w="252730">
                <a:moveTo>
                  <a:pt x="0" y="0"/>
                </a:moveTo>
                <a:lnTo>
                  <a:pt x="252730" y="0"/>
                </a:lnTo>
              </a:path>
            </a:pathLst>
          </a:custGeom>
          <a:ln w="3175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5" name="bk object 2235"/>
          <p:cNvSpPr/>
          <p:nvPr/>
        </p:nvSpPr>
        <p:spPr>
          <a:xfrm>
            <a:off x="3059429" y="3780154"/>
            <a:ext cx="313690" cy="0"/>
          </a:xfrm>
          <a:custGeom>
            <a:avLst/>
            <a:gdLst/>
            <a:ahLst/>
            <a:cxnLst/>
            <a:rect l="l" t="t" r="r" b="b"/>
            <a:pathLst>
              <a:path w="313689">
                <a:moveTo>
                  <a:pt x="0" y="0"/>
                </a:moveTo>
                <a:lnTo>
                  <a:pt x="313690" y="0"/>
                </a:lnTo>
              </a:path>
            </a:pathLst>
          </a:custGeom>
          <a:ln w="3175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6" name="bk object 2236"/>
          <p:cNvSpPr/>
          <p:nvPr/>
        </p:nvSpPr>
        <p:spPr>
          <a:xfrm>
            <a:off x="3061970" y="3778884"/>
            <a:ext cx="311150" cy="0"/>
          </a:xfrm>
          <a:custGeom>
            <a:avLst/>
            <a:gdLst/>
            <a:ahLst/>
            <a:cxnLst/>
            <a:rect l="l" t="t" r="r" b="b"/>
            <a:pathLst>
              <a:path w="311150">
                <a:moveTo>
                  <a:pt x="0" y="0"/>
                </a:moveTo>
                <a:lnTo>
                  <a:pt x="311150" y="0"/>
                </a:lnTo>
              </a:path>
            </a:pathLst>
          </a:custGeom>
          <a:ln w="3175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7" name="bk object 2237"/>
          <p:cNvSpPr/>
          <p:nvPr/>
        </p:nvSpPr>
        <p:spPr>
          <a:xfrm>
            <a:off x="3064510" y="3777615"/>
            <a:ext cx="308610" cy="0"/>
          </a:xfrm>
          <a:custGeom>
            <a:avLst/>
            <a:gdLst/>
            <a:ahLst/>
            <a:cxnLst/>
            <a:rect l="l" t="t" r="r" b="b"/>
            <a:pathLst>
              <a:path w="308610">
                <a:moveTo>
                  <a:pt x="0" y="0"/>
                </a:moveTo>
                <a:lnTo>
                  <a:pt x="308610" y="0"/>
                </a:lnTo>
              </a:path>
            </a:pathLst>
          </a:custGeom>
          <a:ln w="3175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8" name="bk object 2238"/>
          <p:cNvSpPr/>
          <p:nvPr/>
        </p:nvSpPr>
        <p:spPr>
          <a:xfrm>
            <a:off x="3069589" y="3776345"/>
            <a:ext cx="303530" cy="0"/>
          </a:xfrm>
          <a:custGeom>
            <a:avLst/>
            <a:gdLst/>
            <a:ahLst/>
            <a:cxnLst/>
            <a:rect l="l" t="t" r="r" b="b"/>
            <a:pathLst>
              <a:path w="303529">
                <a:moveTo>
                  <a:pt x="0" y="0"/>
                </a:moveTo>
                <a:lnTo>
                  <a:pt x="303530" y="0"/>
                </a:lnTo>
              </a:path>
            </a:pathLst>
          </a:custGeom>
          <a:ln w="3175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9" name="bk object 2239"/>
          <p:cNvSpPr/>
          <p:nvPr/>
        </p:nvSpPr>
        <p:spPr>
          <a:xfrm>
            <a:off x="3072129" y="3775075"/>
            <a:ext cx="300990" cy="0"/>
          </a:xfrm>
          <a:custGeom>
            <a:avLst/>
            <a:gdLst/>
            <a:ahLst/>
            <a:cxnLst/>
            <a:rect l="l" t="t" r="r" b="b"/>
            <a:pathLst>
              <a:path w="300989">
                <a:moveTo>
                  <a:pt x="0" y="0"/>
                </a:moveTo>
                <a:lnTo>
                  <a:pt x="300990" y="0"/>
                </a:lnTo>
              </a:path>
            </a:pathLst>
          </a:custGeom>
          <a:ln w="3175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0" name="bk object 2240"/>
          <p:cNvSpPr/>
          <p:nvPr/>
        </p:nvSpPr>
        <p:spPr>
          <a:xfrm>
            <a:off x="2749550" y="3784600"/>
            <a:ext cx="623570" cy="0"/>
          </a:xfrm>
          <a:custGeom>
            <a:avLst/>
            <a:gdLst/>
            <a:ahLst/>
            <a:cxnLst/>
            <a:rect l="l" t="t" r="r" b="b"/>
            <a:pathLst>
              <a:path w="623570">
                <a:moveTo>
                  <a:pt x="0" y="0"/>
                </a:moveTo>
                <a:lnTo>
                  <a:pt x="623570" y="0"/>
                </a:lnTo>
              </a:path>
            </a:pathLst>
          </a:custGeom>
          <a:ln w="3175">
            <a:solidFill>
              <a:srgbClr val="D9A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1" name="bk object 2241"/>
          <p:cNvSpPr/>
          <p:nvPr/>
        </p:nvSpPr>
        <p:spPr>
          <a:xfrm>
            <a:off x="2749550" y="3782695"/>
            <a:ext cx="275590" cy="0"/>
          </a:xfrm>
          <a:custGeom>
            <a:avLst/>
            <a:gdLst/>
            <a:ahLst/>
            <a:cxnLst/>
            <a:rect l="l" t="t" r="r" b="b"/>
            <a:pathLst>
              <a:path w="275589">
                <a:moveTo>
                  <a:pt x="0" y="0"/>
                </a:moveTo>
                <a:lnTo>
                  <a:pt x="275589" y="0"/>
                </a:lnTo>
              </a:path>
            </a:pathLst>
          </a:custGeom>
          <a:ln w="3175">
            <a:solidFill>
              <a:srgbClr val="D9A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2" name="bk object 2242"/>
          <p:cNvSpPr/>
          <p:nvPr/>
        </p:nvSpPr>
        <p:spPr>
          <a:xfrm>
            <a:off x="2749550" y="3781425"/>
            <a:ext cx="267970" cy="0"/>
          </a:xfrm>
          <a:custGeom>
            <a:avLst/>
            <a:gdLst/>
            <a:ahLst/>
            <a:cxnLst/>
            <a:rect l="l" t="t" r="r" b="b"/>
            <a:pathLst>
              <a:path w="267969">
                <a:moveTo>
                  <a:pt x="0" y="0"/>
                </a:moveTo>
                <a:lnTo>
                  <a:pt x="267969" y="0"/>
                </a:lnTo>
              </a:path>
            </a:pathLst>
          </a:custGeom>
          <a:ln w="3175">
            <a:solidFill>
              <a:srgbClr val="D9A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3" name="bk object 2243"/>
          <p:cNvSpPr/>
          <p:nvPr/>
        </p:nvSpPr>
        <p:spPr>
          <a:xfrm>
            <a:off x="3041650" y="3782695"/>
            <a:ext cx="331470" cy="0"/>
          </a:xfrm>
          <a:custGeom>
            <a:avLst/>
            <a:gdLst/>
            <a:ahLst/>
            <a:cxnLst/>
            <a:rect l="l" t="t" r="r" b="b"/>
            <a:pathLst>
              <a:path w="331470">
                <a:moveTo>
                  <a:pt x="0" y="0"/>
                </a:moveTo>
                <a:lnTo>
                  <a:pt x="331470" y="0"/>
                </a:lnTo>
              </a:path>
            </a:pathLst>
          </a:custGeom>
          <a:ln w="3175">
            <a:solidFill>
              <a:srgbClr val="D9A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4" name="bk object 2244"/>
          <p:cNvSpPr/>
          <p:nvPr/>
        </p:nvSpPr>
        <p:spPr>
          <a:xfrm>
            <a:off x="3050539" y="3781425"/>
            <a:ext cx="322580" cy="0"/>
          </a:xfrm>
          <a:custGeom>
            <a:avLst/>
            <a:gdLst/>
            <a:ahLst/>
            <a:cxnLst/>
            <a:rect l="l" t="t" r="r" b="b"/>
            <a:pathLst>
              <a:path w="322579">
                <a:moveTo>
                  <a:pt x="0" y="0"/>
                </a:moveTo>
                <a:lnTo>
                  <a:pt x="322579" y="0"/>
                </a:lnTo>
              </a:path>
            </a:pathLst>
          </a:custGeom>
          <a:ln w="3175">
            <a:solidFill>
              <a:srgbClr val="D9A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5" name="bk object 2245"/>
          <p:cNvSpPr/>
          <p:nvPr/>
        </p:nvSpPr>
        <p:spPr>
          <a:xfrm>
            <a:off x="2749550" y="3787140"/>
            <a:ext cx="622300" cy="0"/>
          </a:xfrm>
          <a:custGeom>
            <a:avLst/>
            <a:gdLst/>
            <a:ahLst/>
            <a:cxnLst/>
            <a:rect l="l" t="t" r="r" b="b"/>
            <a:pathLst>
              <a:path w="622300">
                <a:moveTo>
                  <a:pt x="0" y="0"/>
                </a:moveTo>
                <a:lnTo>
                  <a:pt x="622300" y="0"/>
                </a:lnTo>
              </a:path>
            </a:pathLst>
          </a:custGeom>
          <a:ln w="3175">
            <a:solidFill>
              <a:srgbClr val="D9A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6" name="bk object 2246"/>
          <p:cNvSpPr/>
          <p:nvPr/>
        </p:nvSpPr>
        <p:spPr>
          <a:xfrm>
            <a:off x="2749550" y="3792220"/>
            <a:ext cx="622300" cy="0"/>
          </a:xfrm>
          <a:custGeom>
            <a:avLst/>
            <a:gdLst/>
            <a:ahLst/>
            <a:cxnLst/>
            <a:rect l="l" t="t" r="r" b="b"/>
            <a:pathLst>
              <a:path w="622300">
                <a:moveTo>
                  <a:pt x="0" y="0"/>
                </a:moveTo>
                <a:lnTo>
                  <a:pt x="622300" y="0"/>
                </a:lnTo>
              </a:path>
            </a:pathLst>
          </a:custGeom>
          <a:ln w="7619">
            <a:solidFill>
              <a:srgbClr val="DA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7" name="bk object 2247"/>
          <p:cNvSpPr/>
          <p:nvPr/>
        </p:nvSpPr>
        <p:spPr>
          <a:xfrm>
            <a:off x="2749550" y="3802379"/>
            <a:ext cx="621030" cy="0"/>
          </a:xfrm>
          <a:custGeom>
            <a:avLst/>
            <a:gdLst/>
            <a:ahLst/>
            <a:cxnLst/>
            <a:rect l="l" t="t" r="r" b="b"/>
            <a:pathLst>
              <a:path w="621029">
                <a:moveTo>
                  <a:pt x="0" y="0"/>
                </a:moveTo>
                <a:lnTo>
                  <a:pt x="621029" y="0"/>
                </a:lnTo>
              </a:path>
            </a:pathLst>
          </a:custGeom>
          <a:ln w="3175">
            <a:solidFill>
              <a:srgbClr val="DBA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8" name="bk object 2248"/>
          <p:cNvSpPr/>
          <p:nvPr/>
        </p:nvSpPr>
        <p:spPr>
          <a:xfrm>
            <a:off x="2749550" y="3798570"/>
            <a:ext cx="622300" cy="0"/>
          </a:xfrm>
          <a:custGeom>
            <a:avLst/>
            <a:gdLst/>
            <a:ahLst/>
            <a:cxnLst/>
            <a:rect l="l" t="t" r="r" b="b"/>
            <a:pathLst>
              <a:path w="622300">
                <a:moveTo>
                  <a:pt x="0" y="0"/>
                </a:moveTo>
                <a:lnTo>
                  <a:pt x="622300" y="0"/>
                </a:lnTo>
              </a:path>
            </a:pathLst>
          </a:custGeom>
          <a:ln w="5080">
            <a:solidFill>
              <a:srgbClr val="DBA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9" name="bk object 2249"/>
          <p:cNvSpPr/>
          <p:nvPr/>
        </p:nvSpPr>
        <p:spPr>
          <a:xfrm>
            <a:off x="2749550" y="3806825"/>
            <a:ext cx="621030" cy="0"/>
          </a:xfrm>
          <a:custGeom>
            <a:avLst/>
            <a:gdLst/>
            <a:ahLst/>
            <a:cxnLst/>
            <a:rect l="l" t="t" r="r" b="b"/>
            <a:pathLst>
              <a:path w="621029">
                <a:moveTo>
                  <a:pt x="0" y="0"/>
                </a:moveTo>
                <a:lnTo>
                  <a:pt x="621029" y="0"/>
                </a:lnTo>
              </a:path>
            </a:pathLst>
          </a:custGeom>
          <a:ln w="6350">
            <a:solidFill>
              <a:srgbClr val="DDA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0" name="bk object 2250"/>
          <p:cNvSpPr/>
          <p:nvPr/>
        </p:nvSpPr>
        <p:spPr>
          <a:xfrm>
            <a:off x="2750820" y="3816350"/>
            <a:ext cx="618490" cy="0"/>
          </a:xfrm>
          <a:custGeom>
            <a:avLst/>
            <a:gdLst/>
            <a:ahLst/>
            <a:cxnLst/>
            <a:rect l="l" t="t" r="r" b="b"/>
            <a:pathLst>
              <a:path w="618489">
                <a:moveTo>
                  <a:pt x="0" y="0"/>
                </a:moveTo>
                <a:lnTo>
                  <a:pt x="618490" y="0"/>
                </a:lnTo>
              </a:path>
            </a:pathLst>
          </a:custGeom>
          <a:ln w="3175">
            <a:solidFill>
              <a:srgbClr val="DEA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1" name="bk object 2251"/>
          <p:cNvSpPr/>
          <p:nvPr/>
        </p:nvSpPr>
        <p:spPr>
          <a:xfrm>
            <a:off x="2750820" y="3814445"/>
            <a:ext cx="619760" cy="0"/>
          </a:xfrm>
          <a:custGeom>
            <a:avLst/>
            <a:gdLst/>
            <a:ahLst/>
            <a:cxnLst/>
            <a:rect l="l" t="t" r="r" b="b"/>
            <a:pathLst>
              <a:path w="619760">
                <a:moveTo>
                  <a:pt x="0" y="0"/>
                </a:moveTo>
                <a:lnTo>
                  <a:pt x="619759" y="0"/>
                </a:lnTo>
              </a:path>
            </a:pathLst>
          </a:custGeom>
          <a:ln w="3175">
            <a:solidFill>
              <a:srgbClr val="DEA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2" name="bk object 2252"/>
          <p:cNvSpPr/>
          <p:nvPr/>
        </p:nvSpPr>
        <p:spPr>
          <a:xfrm>
            <a:off x="2749550" y="3811904"/>
            <a:ext cx="621030" cy="0"/>
          </a:xfrm>
          <a:custGeom>
            <a:avLst/>
            <a:gdLst/>
            <a:ahLst/>
            <a:cxnLst/>
            <a:rect l="l" t="t" r="r" b="b"/>
            <a:pathLst>
              <a:path w="621029">
                <a:moveTo>
                  <a:pt x="0" y="0"/>
                </a:moveTo>
                <a:lnTo>
                  <a:pt x="621029" y="0"/>
                </a:lnTo>
              </a:path>
            </a:pathLst>
          </a:custGeom>
          <a:ln w="3809">
            <a:solidFill>
              <a:srgbClr val="DEA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3" name="bk object 2253"/>
          <p:cNvSpPr/>
          <p:nvPr/>
        </p:nvSpPr>
        <p:spPr>
          <a:xfrm>
            <a:off x="2750820" y="3821429"/>
            <a:ext cx="618490" cy="0"/>
          </a:xfrm>
          <a:custGeom>
            <a:avLst/>
            <a:gdLst/>
            <a:ahLst/>
            <a:cxnLst/>
            <a:rect l="l" t="t" r="r" b="b"/>
            <a:pathLst>
              <a:path w="618489">
                <a:moveTo>
                  <a:pt x="0" y="0"/>
                </a:moveTo>
                <a:lnTo>
                  <a:pt x="618490" y="0"/>
                </a:lnTo>
              </a:path>
            </a:pathLst>
          </a:custGeom>
          <a:ln w="7619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4" name="bk object 2254"/>
          <p:cNvSpPr/>
          <p:nvPr/>
        </p:nvSpPr>
        <p:spPr>
          <a:xfrm>
            <a:off x="2752089" y="3829684"/>
            <a:ext cx="615950" cy="0"/>
          </a:xfrm>
          <a:custGeom>
            <a:avLst/>
            <a:gdLst/>
            <a:ahLst/>
            <a:cxnLst/>
            <a:rect l="l" t="t" r="r" b="b"/>
            <a:pathLst>
              <a:path w="615950">
                <a:moveTo>
                  <a:pt x="0" y="0"/>
                </a:moveTo>
                <a:lnTo>
                  <a:pt x="615950" y="0"/>
                </a:lnTo>
              </a:path>
            </a:pathLst>
          </a:custGeom>
          <a:ln w="3810">
            <a:solidFill>
              <a:srgbClr val="E0A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5" name="bk object 2255"/>
          <p:cNvSpPr/>
          <p:nvPr/>
        </p:nvSpPr>
        <p:spPr>
          <a:xfrm>
            <a:off x="2752089" y="3826509"/>
            <a:ext cx="617220" cy="0"/>
          </a:xfrm>
          <a:custGeom>
            <a:avLst/>
            <a:gdLst/>
            <a:ahLst/>
            <a:cxnLst/>
            <a:rect l="l" t="t" r="r" b="b"/>
            <a:pathLst>
              <a:path w="617220">
                <a:moveTo>
                  <a:pt x="0" y="0"/>
                </a:moveTo>
                <a:lnTo>
                  <a:pt x="617220" y="0"/>
                </a:lnTo>
              </a:path>
            </a:pathLst>
          </a:custGeom>
          <a:ln w="3175">
            <a:solidFill>
              <a:srgbClr val="E0A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6" name="bk object 2256"/>
          <p:cNvSpPr/>
          <p:nvPr/>
        </p:nvSpPr>
        <p:spPr>
          <a:xfrm>
            <a:off x="2753360" y="3837940"/>
            <a:ext cx="614680" cy="0"/>
          </a:xfrm>
          <a:custGeom>
            <a:avLst/>
            <a:gdLst/>
            <a:ahLst/>
            <a:cxnLst/>
            <a:rect l="l" t="t" r="r" b="b"/>
            <a:pathLst>
              <a:path w="614679">
                <a:moveTo>
                  <a:pt x="0" y="0"/>
                </a:moveTo>
                <a:lnTo>
                  <a:pt x="614679" y="0"/>
                </a:lnTo>
              </a:path>
            </a:pathLst>
          </a:custGeom>
          <a:ln w="3175">
            <a:solidFill>
              <a:srgbClr val="E2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7" name="bk object 2257"/>
          <p:cNvSpPr/>
          <p:nvPr/>
        </p:nvSpPr>
        <p:spPr>
          <a:xfrm>
            <a:off x="2752089" y="3834129"/>
            <a:ext cx="615950" cy="0"/>
          </a:xfrm>
          <a:custGeom>
            <a:avLst/>
            <a:gdLst/>
            <a:ahLst/>
            <a:cxnLst/>
            <a:rect l="l" t="t" r="r" b="b"/>
            <a:pathLst>
              <a:path w="615950">
                <a:moveTo>
                  <a:pt x="0" y="0"/>
                </a:moveTo>
                <a:lnTo>
                  <a:pt x="615950" y="0"/>
                </a:lnTo>
              </a:path>
            </a:pathLst>
          </a:custGeom>
          <a:ln w="5080">
            <a:solidFill>
              <a:srgbClr val="E2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8" name="bk object 2258"/>
          <p:cNvSpPr/>
          <p:nvPr/>
        </p:nvSpPr>
        <p:spPr>
          <a:xfrm>
            <a:off x="2754629" y="3846195"/>
            <a:ext cx="612140" cy="0"/>
          </a:xfrm>
          <a:custGeom>
            <a:avLst/>
            <a:gdLst/>
            <a:ahLst/>
            <a:cxnLst/>
            <a:rect l="l" t="t" r="r" b="b"/>
            <a:pathLst>
              <a:path w="612139">
                <a:moveTo>
                  <a:pt x="0" y="0"/>
                </a:moveTo>
                <a:lnTo>
                  <a:pt x="612140" y="0"/>
                </a:lnTo>
              </a:path>
            </a:pathLst>
          </a:custGeom>
          <a:ln w="3175">
            <a:solidFill>
              <a:srgbClr val="E3A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9" name="bk object 2259"/>
          <p:cNvSpPr/>
          <p:nvPr/>
        </p:nvSpPr>
        <p:spPr>
          <a:xfrm>
            <a:off x="2753360" y="3843020"/>
            <a:ext cx="613410" cy="0"/>
          </a:xfrm>
          <a:custGeom>
            <a:avLst/>
            <a:gdLst/>
            <a:ahLst/>
            <a:cxnLst/>
            <a:rect l="l" t="t" r="r" b="b"/>
            <a:pathLst>
              <a:path w="613410">
                <a:moveTo>
                  <a:pt x="0" y="0"/>
                </a:moveTo>
                <a:lnTo>
                  <a:pt x="613410" y="0"/>
                </a:lnTo>
              </a:path>
            </a:pathLst>
          </a:custGeom>
          <a:ln w="5080">
            <a:solidFill>
              <a:srgbClr val="E3A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0" name="bk object 2260"/>
          <p:cNvSpPr/>
          <p:nvPr/>
        </p:nvSpPr>
        <p:spPr>
          <a:xfrm>
            <a:off x="2753360" y="3839845"/>
            <a:ext cx="614680" cy="0"/>
          </a:xfrm>
          <a:custGeom>
            <a:avLst/>
            <a:gdLst/>
            <a:ahLst/>
            <a:cxnLst/>
            <a:rect l="l" t="t" r="r" b="b"/>
            <a:pathLst>
              <a:path w="614679">
                <a:moveTo>
                  <a:pt x="0" y="0"/>
                </a:moveTo>
                <a:lnTo>
                  <a:pt x="614679" y="0"/>
                </a:lnTo>
              </a:path>
            </a:pathLst>
          </a:custGeom>
          <a:ln w="3175">
            <a:solidFill>
              <a:srgbClr val="E3A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1" name="bk object 2261"/>
          <p:cNvSpPr/>
          <p:nvPr/>
        </p:nvSpPr>
        <p:spPr>
          <a:xfrm>
            <a:off x="2754629" y="3850004"/>
            <a:ext cx="405130" cy="0"/>
          </a:xfrm>
          <a:custGeom>
            <a:avLst/>
            <a:gdLst/>
            <a:ahLst/>
            <a:cxnLst/>
            <a:rect l="l" t="t" r="r" b="b"/>
            <a:pathLst>
              <a:path w="405130">
                <a:moveTo>
                  <a:pt x="0" y="0"/>
                </a:moveTo>
                <a:lnTo>
                  <a:pt x="405130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2" name="bk object 2262"/>
          <p:cNvSpPr/>
          <p:nvPr/>
        </p:nvSpPr>
        <p:spPr>
          <a:xfrm>
            <a:off x="2754629" y="3848100"/>
            <a:ext cx="612140" cy="0"/>
          </a:xfrm>
          <a:custGeom>
            <a:avLst/>
            <a:gdLst/>
            <a:ahLst/>
            <a:cxnLst/>
            <a:rect l="l" t="t" r="r" b="b"/>
            <a:pathLst>
              <a:path w="612139">
                <a:moveTo>
                  <a:pt x="0" y="0"/>
                </a:moveTo>
                <a:lnTo>
                  <a:pt x="612140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3" name="bk object 2263"/>
          <p:cNvSpPr/>
          <p:nvPr/>
        </p:nvSpPr>
        <p:spPr>
          <a:xfrm>
            <a:off x="3161029" y="385000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4" name="bk object 2264"/>
          <p:cNvSpPr/>
          <p:nvPr/>
        </p:nvSpPr>
        <p:spPr>
          <a:xfrm>
            <a:off x="2755900" y="3852545"/>
            <a:ext cx="402590" cy="0"/>
          </a:xfrm>
          <a:custGeom>
            <a:avLst/>
            <a:gdLst/>
            <a:ahLst/>
            <a:cxnLst/>
            <a:rect l="l" t="t" r="r" b="b"/>
            <a:pathLst>
              <a:path w="402589">
                <a:moveTo>
                  <a:pt x="0" y="0"/>
                </a:moveTo>
                <a:lnTo>
                  <a:pt x="402589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5" name="bk object 2265"/>
          <p:cNvSpPr/>
          <p:nvPr/>
        </p:nvSpPr>
        <p:spPr>
          <a:xfrm>
            <a:off x="2755900" y="3851275"/>
            <a:ext cx="403860" cy="0"/>
          </a:xfrm>
          <a:custGeom>
            <a:avLst/>
            <a:gdLst/>
            <a:ahLst/>
            <a:cxnLst/>
            <a:rect l="l" t="t" r="r" b="b"/>
            <a:pathLst>
              <a:path w="403860">
                <a:moveTo>
                  <a:pt x="0" y="0"/>
                </a:moveTo>
                <a:lnTo>
                  <a:pt x="403860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6" name="bk object 2266"/>
          <p:cNvSpPr/>
          <p:nvPr/>
        </p:nvSpPr>
        <p:spPr>
          <a:xfrm>
            <a:off x="3161029" y="3851909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7" name="bk object 2267"/>
          <p:cNvSpPr/>
          <p:nvPr/>
        </p:nvSpPr>
        <p:spPr>
          <a:xfrm>
            <a:off x="2755900" y="3855720"/>
            <a:ext cx="400050" cy="0"/>
          </a:xfrm>
          <a:custGeom>
            <a:avLst/>
            <a:gdLst/>
            <a:ahLst/>
            <a:cxnLst/>
            <a:rect l="l" t="t" r="r" b="b"/>
            <a:pathLst>
              <a:path w="400050">
                <a:moveTo>
                  <a:pt x="0" y="0"/>
                </a:moveTo>
                <a:lnTo>
                  <a:pt x="400050" y="0"/>
                </a:lnTo>
              </a:path>
            </a:pathLst>
          </a:custGeom>
          <a:ln w="3175">
            <a:solidFill>
              <a:srgbClr val="E6A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8" name="bk object 2268"/>
          <p:cNvSpPr/>
          <p:nvPr/>
        </p:nvSpPr>
        <p:spPr>
          <a:xfrm>
            <a:off x="2755900" y="3853815"/>
            <a:ext cx="401320" cy="0"/>
          </a:xfrm>
          <a:custGeom>
            <a:avLst/>
            <a:gdLst/>
            <a:ahLst/>
            <a:cxnLst/>
            <a:rect l="l" t="t" r="r" b="b"/>
            <a:pathLst>
              <a:path w="401319">
                <a:moveTo>
                  <a:pt x="0" y="0"/>
                </a:moveTo>
                <a:lnTo>
                  <a:pt x="401319" y="0"/>
                </a:lnTo>
              </a:path>
            </a:pathLst>
          </a:custGeom>
          <a:ln w="3175">
            <a:solidFill>
              <a:srgbClr val="E6A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9" name="bk object 2269"/>
          <p:cNvSpPr/>
          <p:nvPr/>
        </p:nvSpPr>
        <p:spPr>
          <a:xfrm>
            <a:off x="3161029" y="385508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809">
            <a:solidFill>
              <a:srgbClr val="E6A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0" name="bk object 2270"/>
          <p:cNvSpPr/>
          <p:nvPr/>
        </p:nvSpPr>
        <p:spPr>
          <a:xfrm>
            <a:off x="2757170" y="3860165"/>
            <a:ext cx="394970" cy="0"/>
          </a:xfrm>
          <a:custGeom>
            <a:avLst/>
            <a:gdLst/>
            <a:ahLst/>
            <a:cxnLst/>
            <a:rect l="l" t="t" r="r" b="b"/>
            <a:pathLst>
              <a:path w="394969">
                <a:moveTo>
                  <a:pt x="0" y="0"/>
                </a:moveTo>
                <a:lnTo>
                  <a:pt x="394969" y="0"/>
                </a:lnTo>
              </a:path>
            </a:pathLst>
          </a:custGeom>
          <a:ln w="3175">
            <a:solidFill>
              <a:srgbClr val="E6A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1" name="bk object 2271"/>
          <p:cNvSpPr/>
          <p:nvPr/>
        </p:nvSpPr>
        <p:spPr>
          <a:xfrm>
            <a:off x="2757170" y="3858895"/>
            <a:ext cx="396240" cy="0"/>
          </a:xfrm>
          <a:custGeom>
            <a:avLst/>
            <a:gdLst/>
            <a:ahLst/>
            <a:cxnLst/>
            <a:rect l="l" t="t" r="r" b="b"/>
            <a:pathLst>
              <a:path w="396239">
                <a:moveTo>
                  <a:pt x="0" y="0"/>
                </a:moveTo>
                <a:lnTo>
                  <a:pt x="396239" y="0"/>
                </a:lnTo>
              </a:path>
            </a:pathLst>
          </a:custGeom>
          <a:ln w="3175">
            <a:solidFill>
              <a:srgbClr val="E6A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2" name="bk object 2272"/>
          <p:cNvSpPr/>
          <p:nvPr/>
        </p:nvSpPr>
        <p:spPr>
          <a:xfrm>
            <a:off x="2757170" y="3857625"/>
            <a:ext cx="397510" cy="0"/>
          </a:xfrm>
          <a:custGeom>
            <a:avLst/>
            <a:gdLst/>
            <a:ahLst/>
            <a:cxnLst/>
            <a:rect l="l" t="t" r="r" b="b"/>
            <a:pathLst>
              <a:path w="397510">
                <a:moveTo>
                  <a:pt x="0" y="0"/>
                </a:moveTo>
                <a:lnTo>
                  <a:pt x="397510" y="0"/>
                </a:lnTo>
              </a:path>
            </a:pathLst>
          </a:custGeom>
          <a:ln w="3175">
            <a:solidFill>
              <a:srgbClr val="E6A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3" name="bk object 2273"/>
          <p:cNvSpPr/>
          <p:nvPr/>
        </p:nvSpPr>
        <p:spPr>
          <a:xfrm>
            <a:off x="3159760" y="385889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809">
            <a:solidFill>
              <a:srgbClr val="E6A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4" name="bk object 2274"/>
          <p:cNvSpPr/>
          <p:nvPr/>
        </p:nvSpPr>
        <p:spPr>
          <a:xfrm>
            <a:off x="2758439" y="3862704"/>
            <a:ext cx="392430" cy="0"/>
          </a:xfrm>
          <a:custGeom>
            <a:avLst/>
            <a:gdLst/>
            <a:ahLst/>
            <a:cxnLst/>
            <a:rect l="l" t="t" r="r" b="b"/>
            <a:pathLst>
              <a:path w="392430">
                <a:moveTo>
                  <a:pt x="0" y="0"/>
                </a:moveTo>
                <a:lnTo>
                  <a:pt x="392430" y="0"/>
                </a:lnTo>
              </a:path>
            </a:pathLst>
          </a:custGeom>
          <a:ln w="3175">
            <a:solidFill>
              <a:srgbClr val="E7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5" name="bk object 2275"/>
          <p:cNvSpPr/>
          <p:nvPr/>
        </p:nvSpPr>
        <p:spPr>
          <a:xfrm>
            <a:off x="2757170" y="3861434"/>
            <a:ext cx="394970" cy="0"/>
          </a:xfrm>
          <a:custGeom>
            <a:avLst/>
            <a:gdLst/>
            <a:ahLst/>
            <a:cxnLst/>
            <a:rect l="l" t="t" r="r" b="b"/>
            <a:pathLst>
              <a:path w="394969">
                <a:moveTo>
                  <a:pt x="0" y="0"/>
                </a:moveTo>
                <a:lnTo>
                  <a:pt x="394969" y="0"/>
                </a:lnTo>
              </a:path>
            </a:pathLst>
          </a:custGeom>
          <a:ln w="3175">
            <a:solidFill>
              <a:srgbClr val="E7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6" name="bk object 2276"/>
          <p:cNvSpPr/>
          <p:nvPr/>
        </p:nvSpPr>
        <p:spPr>
          <a:xfrm>
            <a:off x="3159760" y="3862070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175">
            <a:solidFill>
              <a:srgbClr val="E7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7" name="bk object 2277"/>
          <p:cNvSpPr/>
          <p:nvPr/>
        </p:nvSpPr>
        <p:spPr>
          <a:xfrm>
            <a:off x="2759710" y="3867784"/>
            <a:ext cx="386080" cy="0"/>
          </a:xfrm>
          <a:custGeom>
            <a:avLst/>
            <a:gdLst/>
            <a:ahLst/>
            <a:cxnLst/>
            <a:rect l="l" t="t" r="r" b="b"/>
            <a:pathLst>
              <a:path w="386080">
                <a:moveTo>
                  <a:pt x="0" y="0"/>
                </a:moveTo>
                <a:lnTo>
                  <a:pt x="386080" y="0"/>
                </a:lnTo>
              </a:path>
            </a:pathLst>
          </a:custGeom>
          <a:ln w="3175">
            <a:solidFill>
              <a:srgbClr val="E7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8" name="bk object 2278"/>
          <p:cNvSpPr/>
          <p:nvPr/>
        </p:nvSpPr>
        <p:spPr>
          <a:xfrm>
            <a:off x="2759710" y="3866515"/>
            <a:ext cx="387350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350" y="0"/>
                </a:lnTo>
              </a:path>
            </a:pathLst>
          </a:custGeom>
          <a:ln w="3175">
            <a:solidFill>
              <a:srgbClr val="E7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9" name="bk object 2279"/>
          <p:cNvSpPr/>
          <p:nvPr/>
        </p:nvSpPr>
        <p:spPr>
          <a:xfrm>
            <a:off x="2758439" y="3865245"/>
            <a:ext cx="389890" cy="0"/>
          </a:xfrm>
          <a:custGeom>
            <a:avLst/>
            <a:gdLst/>
            <a:ahLst/>
            <a:cxnLst/>
            <a:rect l="l" t="t" r="r" b="b"/>
            <a:pathLst>
              <a:path w="389889">
                <a:moveTo>
                  <a:pt x="0" y="0"/>
                </a:moveTo>
                <a:lnTo>
                  <a:pt x="389889" y="0"/>
                </a:lnTo>
              </a:path>
            </a:pathLst>
          </a:custGeom>
          <a:ln w="3175">
            <a:solidFill>
              <a:srgbClr val="E7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0" name="bk object 2280"/>
          <p:cNvSpPr/>
          <p:nvPr/>
        </p:nvSpPr>
        <p:spPr>
          <a:xfrm>
            <a:off x="2758439" y="3863975"/>
            <a:ext cx="391160" cy="0"/>
          </a:xfrm>
          <a:custGeom>
            <a:avLst/>
            <a:gdLst/>
            <a:ahLst/>
            <a:cxnLst/>
            <a:rect l="l" t="t" r="r" b="b"/>
            <a:pathLst>
              <a:path w="391160">
                <a:moveTo>
                  <a:pt x="0" y="0"/>
                </a:moveTo>
                <a:lnTo>
                  <a:pt x="391160" y="0"/>
                </a:lnTo>
              </a:path>
            </a:pathLst>
          </a:custGeom>
          <a:ln w="3175">
            <a:solidFill>
              <a:srgbClr val="E7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1" name="bk object 2281"/>
          <p:cNvSpPr/>
          <p:nvPr/>
        </p:nvSpPr>
        <p:spPr>
          <a:xfrm>
            <a:off x="3159760" y="3865879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5079">
            <a:solidFill>
              <a:srgbClr val="E7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2" name="bk object 2282"/>
          <p:cNvSpPr/>
          <p:nvPr/>
        </p:nvSpPr>
        <p:spPr>
          <a:xfrm>
            <a:off x="2759710" y="3869054"/>
            <a:ext cx="386080" cy="0"/>
          </a:xfrm>
          <a:custGeom>
            <a:avLst/>
            <a:gdLst/>
            <a:ahLst/>
            <a:cxnLst/>
            <a:rect l="l" t="t" r="r" b="b"/>
            <a:pathLst>
              <a:path w="386080">
                <a:moveTo>
                  <a:pt x="0" y="0"/>
                </a:moveTo>
                <a:lnTo>
                  <a:pt x="386080" y="0"/>
                </a:lnTo>
              </a:path>
            </a:pathLst>
          </a:custGeom>
          <a:ln w="3175">
            <a:solidFill>
              <a:srgbClr val="E8B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3" name="bk object 2283"/>
          <p:cNvSpPr/>
          <p:nvPr/>
        </p:nvSpPr>
        <p:spPr>
          <a:xfrm>
            <a:off x="3159760" y="386905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175">
            <a:solidFill>
              <a:srgbClr val="E8B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4" name="bk object 2284"/>
          <p:cNvSpPr/>
          <p:nvPr/>
        </p:nvSpPr>
        <p:spPr>
          <a:xfrm>
            <a:off x="2760979" y="3874134"/>
            <a:ext cx="379730" cy="0"/>
          </a:xfrm>
          <a:custGeom>
            <a:avLst/>
            <a:gdLst/>
            <a:ahLst/>
            <a:cxnLst/>
            <a:rect l="l" t="t" r="r" b="b"/>
            <a:pathLst>
              <a:path w="379730">
                <a:moveTo>
                  <a:pt x="0" y="0"/>
                </a:moveTo>
                <a:lnTo>
                  <a:pt x="379730" y="0"/>
                </a:lnTo>
              </a:path>
            </a:pathLst>
          </a:custGeom>
          <a:ln w="3175">
            <a:solidFill>
              <a:srgbClr val="E8B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5" name="bk object 2285"/>
          <p:cNvSpPr/>
          <p:nvPr/>
        </p:nvSpPr>
        <p:spPr>
          <a:xfrm>
            <a:off x="2760979" y="3872865"/>
            <a:ext cx="381000" cy="0"/>
          </a:xfrm>
          <a:custGeom>
            <a:avLst/>
            <a:gdLst/>
            <a:ahLst/>
            <a:cxnLst/>
            <a:rect l="l" t="t" r="r" b="b"/>
            <a:pathLst>
              <a:path w="381000">
                <a:moveTo>
                  <a:pt x="0" y="0"/>
                </a:moveTo>
                <a:lnTo>
                  <a:pt x="381000" y="0"/>
                </a:lnTo>
              </a:path>
            </a:pathLst>
          </a:custGeom>
          <a:ln w="3175">
            <a:solidFill>
              <a:srgbClr val="E8B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6" name="bk object 2286"/>
          <p:cNvSpPr/>
          <p:nvPr/>
        </p:nvSpPr>
        <p:spPr>
          <a:xfrm>
            <a:off x="2760979" y="3871595"/>
            <a:ext cx="382270" cy="0"/>
          </a:xfrm>
          <a:custGeom>
            <a:avLst/>
            <a:gdLst/>
            <a:ahLst/>
            <a:cxnLst/>
            <a:rect l="l" t="t" r="r" b="b"/>
            <a:pathLst>
              <a:path w="382269">
                <a:moveTo>
                  <a:pt x="0" y="0"/>
                </a:moveTo>
                <a:lnTo>
                  <a:pt x="382269" y="0"/>
                </a:lnTo>
              </a:path>
            </a:pathLst>
          </a:custGeom>
          <a:ln w="3175">
            <a:solidFill>
              <a:srgbClr val="E8B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7" name="bk object 2287"/>
          <p:cNvSpPr/>
          <p:nvPr/>
        </p:nvSpPr>
        <p:spPr>
          <a:xfrm>
            <a:off x="2759710" y="3870325"/>
            <a:ext cx="384810" cy="0"/>
          </a:xfrm>
          <a:custGeom>
            <a:avLst/>
            <a:gdLst/>
            <a:ahLst/>
            <a:cxnLst/>
            <a:rect l="l" t="t" r="r" b="b"/>
            <a:pathLst>
              <a:path w="384810">
                <a:moveTo>
                  <a:pt x="0" y="0"/>
                </a:moveTo>
                <a:lnTo>
                  <a:pt x="384810" y="0"/>
                </a:lnTo>
              </a:path>
            </a:pathLst>
          </a:custGeom>
          <a:ln w="3175">
            <a:solidFill>
              <a:srgbClr val="E8B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8" name="bk object 2288"/>
          <p:cNvSpPr/>
          <p:nvPr/>
        </p:nvSpPr>
        <p:spPr>
          <a:xfrm>
            <a:off x="3159760" y="387286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810">
            <a:solidFill>
              <a:srgbClr val="E8B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9" name="bk object 2289"/>
          <p:cNvSpPr/>
          <p:nvPr/>
        </p:nvSpPr>
        <p:spPr>
          <a:xfrm>
            <a:off x="3159760" y="387032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175">
            <a:solidFill>
              <a:srgbClr val="E8B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0" name="bk object 2290"/>
          <p:cNvSpPr/>
          <p:nvPr/>
        </p:nvSpPr>
        <p:spPr>
          <a:xfrm>
            <a:off x="3159760" y="388175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1" name="bk object 2291"/>
          <p:cNvSpPr/>
          <p:nvPr/>
        </p:nvSpPr>
        <p:spPr>
          <a:xfrm>
            <a:off x="3159760" y="387794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6350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2" name="bk object 2292"/>
          <p:cNvSpPr/>
          <p:nvPr/>
        </p:nvSpPr>
        <p:spPr>
          <a:xfrm>
            <a:off x="2763520" y="3881754"/>
            <a:ext cx="370840" cy="0"/>
          </a:xfrm>
          <a:custGeom>
            <a:avLst/>
            <a:gdLst/>
            <a:ahLst/>
            <a:cxnLst/>
            <a:rect l="l" t="t" r="r" b="b"/>
            <a:pathLst>
              <a:path w="370839">
                <a:moveTo>
                  <a:pt x="0" y="0"/>
                </a:moveTo>
                <a:lnTo>
                  <a:pt x="370839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3" name="bk object 2293"/>
          <p:cNvSpPr/>
          <p:nvPr/>
        </p:nvSpPr>
        <p:spPr>
          <a:xfrm>
            <a:off x="2763520" y="3880484"/>
            <a:ext cx="372110" cy="0"/>
          </a:xfrm>
          <a:custGeom>
            <a:avLst/>
            <a:gdLst/>
            <a:ahLst/>
            <a:cxnLst/>
            <a:rect l="l" t="t" r="r" b="b"/>
            <a:pathLst>
              <a:path w="372110">
                <a:moveTo>
                  <a:pt x="0" y="0"/>
                </a:moveTo>
                <a:lnTo>
                  <a:pt x="372110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4" name="bk object 2294"/>
          <p:cNvSpPr/>
          <p:nvPr/>
        </p:nvSpPr>
        <p:spPr>
          <a:xfrm>
            <a:off x="2763520" y="3879215"/>
            <a:ext cx="373380" cy="0"/>
          </a:xfrm>
          <a:custGeom>
            <a:avLst/>
            <a:gdLst/>
            <a:ahLst/>
            <a:cxnLst/>
            <a:rect l="l" t="t" r="r" b="b"/>
            <a:pathLst>
              <a:path w="373380">
                <a:moveTo>
                  <a:pt x="0" y="0"/>
                </a:moveTo>
                <a:lnTo>
                  <a:pt x="373380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5" name="bk object 2295"/>
          <p:cNvSpPr/>
          <p:nvPr/>
        </p:nvSpPr>
        <p:spPr>
          <a:xfrm>
            <a:off x="2762250" y="3877945"/>
            <a:ext cx="375920" cy="0"/>
          </a:xfrm>
          <a:custGeom>
            <a:avLst/>
            <a:gdLst/>
            <a:ahLst/>
            <a:cxnLst/>
            <a:rect l="l" t="t" r="r" b="b"/>
            <a:pathLst>
              <a:path w="375919">
                <a:moveTo>
                  <a:pt x="0" y="0"/>
                </a:moveTo>
                <a:lnTo>
                  <a:pt x="375919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6" name="bk object 2296"/>
          <p:cNvSpPr/>
          <p:nvPr/>
        </p:nvSpPr>
        <p:spPr>
          <a:xfrm>
            <a:off x="2762250" y="3876040"/>
            <a:ext cx="377190" cy="0"/>
          </a:xfrm>
          <a:custGeom>
            <a:avLst/>
            <a:gdLst/>
            <a:ahLst/>
            <a:cxnLst/>
            <a:rect l="l" t="t" r="r" b="b"/>
            <a:pathLst>
              <a:path w="377189">
                <a:moveTo>
                  <a:pt x="0" y="0"/>
                </a:moveTo>
                <a:lnTo>
                  <a:pt x="377189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7" name="bk object 2297"/>
          <p:cNvSpPr/>
          <p:nvPr/>
        </p:nvSpPr>
        <p:spPr>
          <a:xfrm>
            <a:off x="2766060" y="3888104"/>
            <a:ext cx="361950" cy="0"/>
          </a:xfrm>
          <a:custGeom>
            <a:avLst/>
            <a:gdLst/>
            <a:ahLst/>
            <a:cxnLst/>
            <a:rect l="l" t="t" r="r" b="b"/>
            <a:pathLst>
              <a:path w="361950">
                <a:moveTo>
                  <a:pt x="0" y="0"/>
                </a:moveTo>
                <a:lnTo>
                  <a:pt x="361950" y="0"/>
                </a:lnTo>
              </a:path>
            </a:pathLst>
          </a:custGeom>
          <a:ln w="3175">
            <a:solidFill>
              <a:srgbClr val="EBB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8" name="bk object 2298"/>
          <p:cNvSpPr/>
          <p:nvPr/>
        </p:nvSpPr>
        <p:spPr>
          <a:xfrm>
            <a:off x="2764789" y="3886834"/>
            <a:ext cx="364490" cy="0"/>
          </a:xfrm>
          <a:custGeom>
            <a:avLst/>
            <a:gdLst/>
            <a:ahLst/>
            <a:cxnLst/>
            <a:rect l="l" t="t" r="r" b="b"/>
            <a:pathLst>
              <a:path w="364489">
                <a:moveTo>
                  <a:pt x="0" y="0"/>
                </a:moveTo>
                <a:lnTo>
                  <a:pt x="364489" y="0"/>
                </a:lnTo>
              </a:path>
            </a:pathLst>
          </a:custGeom>
          <a:ln w="3175">
            <a:solidFill>
              <a:srgbClr val="EBB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9" name="bk object 2299"/>
          <p:cNvSpPr/>
          <p:nvPr/>
        </p:nvSpPr>
        <p:spPr>
          <a:xfrm>
            <a:off x="2764789" y="3885565"/>
            <a:ext cx="365760" cy="0"/>
          </a:xfrm>
          <a:custGeom>
            <a:avLst/>
            <a:gdLst/>
            <a:ahLst/>
            <a:cxnLst/>
            <a:rect l="l" t="t" r="r" b="b"/>
            <a:pathLst>
              <a:path w="365760">
                <a:moveTo>
                  <a:pt x="0" y="0"/>
                </a:moveTo>
                <a:lnTo>
                  <a:pt x="365760" y="0"/>
                </a:lnTo>
              </a:path>
            </a:pathLst>
          </a:custGeom>
          <a:ln w="3175">
            <a:solidFill>
              <a:srgbClr val="EBB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0" name="bk object 2300"/>
          <p:cNvSpPr/>
          <p:nvPr/>
        </p:nvSpPr>
        <p:spPr>
          <a:xfrm>
            <a:off x="2764789" y="3884295"/>
            <a:ext cx="367030" cy="0"/>
          </a:xfrm>
          <a:custGeom>
            <a:avLst/>
            <a:gdLst/>
            <a:ahLst/>
            <a:cxnLst/>
            <a:rect l="l" t="t" r="r" b="b"/>
            <a:pathLst>
              <a:path w="367030">
                <a:moveTo>
                  <a:pt x="0" y="0"/>
                </a:moveTo>
                <a:lnTo>
                  <a:pt x="367030" y="0"/>
                </a:lnTo>
              </a:path>
            </a:pathLst>
          </a:custGeom>
          <a:ln w="3175">
            <a:solidFill>
              <a:srgbClr val="EBB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1" name="bk object 2301"/>
          <p:cNvSpPr/>
          <p:nvPr/>
        </p:nvSpPr>
        <p:spPr>
          <a:xfrm>
            <a:off x="2763520" y="3883025"/>
            <a:ext cx="369570" cy="0"/>
          </a:xfrm>
          <a:custGeom>
            <a:avLst/>
            <a:gdLst/>
            <a:ahLst/>
            <a:cxnLst/>
            <a:rect l="l" t="t" r="r" b="b"/>
            <a:pathLst>
              <a:path w="369569">
                <a:moveTo>
                  <a:pt x="0" y="0"/>
                </a:moveTo>
                <a:lnTo>
                  <a:pt x="369569" y="0"/>
                </a:lnTo>
              </a:path>
            </a:pathLst>
          </a:custGeom>
          <a:ln w="3175">
            <a:solidFill>
              <a:srgbClr val="EBB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2" name="bk object 2302"/>
          <p:cNvSpPr/>
          <p:nvPr/>
        </p:nvSpPr>
        <p:spPr>
          <a:xfrm>
            <a:off x="3159760" y="388556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6349">
            <a:solidFill>
              <a:srgbClr val="EBB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3" name="bk object 2303"/>
          <p:cNvSpPr/>
          <p:nvPr/>
        </p:nvSpPr>
        <p:spPr>
          <a:xfrm>
            <a:off x="2766060" y="3889375"/>
            <a:ext cx="360680" cy="0"/>
          </a:xfrm>
          <a:custGeom>
            <a:avLst/>
            <a:gdLst/>
            <a:ahLst/>
            <a:cxnLst/>
            <a:rect l="l" t="t" r="r" b="b"/>
            <a:pathLst>
              <a:path w="360680">
                <a:moveTo>
                  <a:pt x="0" y="0"/>
                </a:moveTo>
                <a:lnTo>
                  <a:pt x="360680" y="0"/>
                </a:lnTo>
              </a:path>
            </a:pathLst>
          </a:custGeom>
          <a:ln w="3175">
            <a:solidFill>
              <a:srgbClr val="EBB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4" name="bk object 2304"/>
          <p:cNvSpPr/>
          <p:nvPr/>
        </p:nvSpPr>
        <p:spPr>
          <a:xfrm>
            <a:off x="3159760" y="388937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EBB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5" name="bk object 2305"/>
          <p:cNvSpPr/>
          <p:nvPr/>
        </p:nvSpPr>
        <p:spPr>
          <a:xfrm>
            <a:off x="2768600" y="3894454"/>
            <a:ext cx="353060" cy="0"/>
          </a:xfrm>
          <a:custGeom>
            <a:avLst/>
            <a:gdLst/>
            <a:ahLst/>
            <a:cxnLst/>
            <a:rect l="l" t="t" r="r" b="b"/>
            <a:pathLst>
              <a:path w="353060">
                <a:moveTo>
                  <a:pt x="0" y="0"/>
                </a:moveTo>
                <a:lnTo>
                  <a:pt x="353060" y="0"/>
                </a:lnTo>
              </a:path>
            </a:pathLst>
          </a:custGeom>
          <a:ln w="3175">
            <a:solidFill>
              <a:srgbClr val="EC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6" name="bk object 2306"/>
          <p:cNvSpPr/>
          <p:nvPr/>
        </p:nvSpPr>
        <p:spPr>
          <a:xfrm>
            <a:off x="2768600" y="3893184"/>
            <a:ext cx="354330" cy="0"/>
          </a:xfrm>
          <a:custGeom>
            <a:avLst/>
            <a:gdLst/>
            <a:ahLst/>
            <a:cxnLst/>
            <a:rect l="l" t="t" r="r" b="b"/>
            <a:pathLst>
              <a:path w="354330">
                <a:moveTo>
                  <a:pt x="0" y="0"/>
                </a:moveTo>
                <a:lnTo>
                  <a:pt x="354330" y="0"/>
                </a:lnTo>
              </a:path>
            </a:pathLst>
          </a:custGeom>
          <a:ln w="3175">
            <a:solidFill>
              <a:srgbClr val="EC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7" name="bk object 2307"/>
          <p:cNvSpPr/>
          <p:nvPr/>
        </p:nvSpPr>
        <p:spPr>
          <a:xfrm>
            <a:off x="2767329" y="3891915"/>
            <a:ext cx="356870" cy="0"/>
          </a:xfrm>
          <a:custGeom>
            <a:avLst/>
            <a:gdLst/>
            <a:ahLst/>
            <a:cxnLst/>
            <a:rect l="l" t="t" r="r" b="b"/>
            <a:pathLst>
              <a:path w="356869">
                <a:moveTo>
                  <a:pt x="0" y="0"/>
                </a:moveTo>
                <a:lnTo>
                  <a:pt x="356869" y="0"/>
                </a:lnTo>
              </a:path>
            </a:pathLst>
          </a:custGeom>
          <a:ln w="3175">
            <a:solidFill>
              <a:srgbClr val="EC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8" name="bk object 2308"/>
          <p:cNvSpPr/>
          <p:nvPr/>
        </p:nvSpPr>
        <p:spPr>
          <a:xfrm>
            <a:off x="2767329" y="3890645"/>
            <a:ext cx="358140" cy="0"/>
          </a:xfrm>
          <a:custGeom>
            <a:avLst/>
            <a:gdLst/>
            <a:ahLst/>
            <a:cxnLst/>
            <a:rect l="l" t="t" r="r" b="b"/>
            <a:pathLst>
              <a:path w="358139">
                <a:moveTo>
                  <a:pt x="0" y="0"/>
                </a:moveTo>
                <a:lnTo>
                  <a:pt x="358139" y="0"/>
                </a:lnTo>
              </a:path>
            </a:pathLst>
          </a:custGeom>
          <a:ln w="3175">
            <a:solidFill>
              <a:srgbClr val="EC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9" name="bk object 2309"/>
          <p:cNvSpPr/>
          <p:nvPr/>
        </p:nvSpPr>
        <p:spPr>
          <a:xfrm>
            <a:off x="3159760" y="3892550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5079">
            <a:solidFill>
              <a:srgbClr val="EC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0" name="bk object 2310"/>
          <p:cNvSpPr/>
          <p:nvPr/>
        </p:nvSpPr>
        <p:spPr>
          <a:xfrm>
            <a:off x="2769870" y="3896995"/>
            <a:ext cx="349250" cy="0"/>
          </a:xfrm>
          <a:custGeom>
            <a:avLst/>
            <a:gdLst/>
            <a:ahLst/>
            <a:cxnLst/>
            <a:rect l="l" t="t" r="r" b="b"/>
            <a:pathLst>
              <a:path w="349250">
                <a:moveTo>
                  <a:pt x="0" y="0"/>
                </a:moveTo>
                <a:lnTo>
                  <a:pt x="349250" y="0"/>
                </a:lnTo>
              </a:path>
            </a:pathLst>
          </a:custGeom>
          <a:ln w="3175">
            <a:solidFill>
              <a:srgbClr val="EC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1" name="bk object 2311"/>
          <p:cNvSpPr/>
          <p:nvPr/>
        </p:nvSpPr>
        <p:spPr>
          <a:xfrm>
            <a:off x="2768600" y="3895725"/>
            <a:ext cx="351790" cy="0"/>
          </a:xfrm>
          <a:custGeom>
            <a:avLst/>
            <a:gdLst/>
            <a:ahLst/>
            <a:cxnLst/>
            <a:rect l="l" t="t" r="r" b="b"/>
            <a:pathLst>
              <a:path w="351789">
                <a:moveTo>
                  <a:pt x="0" y="0"/>
                </a:moveTo>
                <a:lnTo>
                  <a:pt x="351789" y="0"/>
                </a:lnTo>
              </a:path>
            </a:pathLst>
          </a:custGeom>
          <a:ln w="3175">
            <a:solidFill>
              <a:srgbClr val="EC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2" name="bk object 2312"/>
          <p:cNvSpPr/>
          <p:nvPr/>
        </p:nvSpPr>
        <p:spPr>
          <a:xfrm>
            <a:off x="3159760" y="3896359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EC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3" name="bk object 2313"/>
          <p:cNvSpPr/>
          <p:nvPr/>
        </p:nvSpPr>
        <p:spPr>
          <a:xfrm>
            <a:off x="2771139" y="3900170"/>
            <a:ext cx="345440" cy="0"/>
          </a:xfrm>
          <a:custGeom>
            <a:avLst/>
            <a:gdLst/>
            <a:ahLst/>
            <a:cxnLst/>
            <a:rect l="l" t="t" r="r" b="b"/>
            <a:pathLst>
              <a:path w="345439">
                <a:moveTo>
                  <a:pt x="0" y="0"/>
                </a:moveTo>
                <a:lnTo>
                  <a:pt x="345439" y="0"/>
                </a:lnTo>
              </a:path>
            </a:pathLst>
          </a:custGeom>
          <a:ln w="3175">
            <a:solidFill>
              <a:srgbClr val="EDB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4" name="bk object 2314"/>
          <p:cNvSpPr/>
          <p:nvPr/>
        </p:nvSpPr>
        <p:spPr>
          <a:xfrm>
            <a:off x="2769870" y="3898265"/>
            <a:ext cx="347980" cy="0"/>
          </a:xfrm>
          <a:custGeom>
            <a:avLst/>
            <a:gdLst/>
            <a:ahLst/>
            <a:cxnLst/>
            <a:rect l="l" t="t" r="r" b="b"/>
            <a:pathLst>
              <a:path w="347980">
                <a:moveTo>
                  <a:pt x="0" y="0"/>
                </a:moveTo>
                <a:lnTo>
                  <a:pt x="347980" y="0"/>
                </a:lnTo>
              </a:path>
            </a:pathLst>
          </a:custGeom>
          <a:ln w="3175">
            <a:solidFill>
              <a:srgbClr val="EDB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5" name="bk object 2315"/>
          <p:cNvSpPr/>
          <p:nvPr/>
        </p:nvSpPr>
        <p:spPr>
          <a:xfrm>
            <a:off x="3159760" y="389953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809">
            <a:solidFill>
              <a:srgbClr val="EDB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6" name="bk object 2316"/>
          <p:cNvSpPr/>
          <p:nvPr/>
        </p:nvSpPr>
        <p:spPr>
          <a:xfrm>
            <a:off x="2772410" y="3903345"/>
            <a:ext cx="341630" cy="0"/>
          </a:xfrm>
          <a:custGeom>
            <a:avLst/>
            <a:gdLst/>
            <a:ahLst/>
            <a:cxnLst/>
            <a:rect l="l" t="t" r="r" b="b"/>
            <a:pathLst>
              <a:path w="341630">
                <a:moveTo>
                  <a:pt x="0" y="0"/>
                </a:moveTo>
                <a:lnTo>
                  <a:pt x="341630" y="0"/>
                </a:lnTo>
              </a:path>
            </a:pathLst>
          </a:custGeom>
          <a:ln w="3175">
            <a:solidFill>
              <a:srgbClr val="EDB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7" name="bk object 2317"/>
          <p:cNvSpPr/>
          <p:nvPr/>
        </p:nvSpPr>
        <p:spPr>
          <a:xfrm>
            <a:off x="2772410" y="3902075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3175">
            <a:solidFill>
              <a:srgbClr val="EDB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8" name="bk object 2318"/>
          <p:cNvSpPr/>
          <p:nvPr/>
        </p:nvSpPr>
        <p:spPr>
          <a:xfrm>
            <a:off x="3159760" y="3902709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EDB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9" name="bk object 2319"/>
          <p:cNvSpPr/>
          <p:nvPr/>
        </p:nvSpPr>
        <p:spPr>
          <a:xfrm>
            <a:off x="2774950" y="3907154"/>
            <a:ext cx="335280" cy="0"/>
          </a:xfrm>
          <a:custGeom>
            <a:avLst/>
            <a:gdLst/>
            <a:ahLst/>
            <a:cxnLst/>
            <a:rect l="l" t="t" r="r" b="b"/>
            <a:pathLst>
              <a:path w="335280">
                <a:moveTo>
                  <a:pt x="0" y="0"/>
                </a:moveTo>
                <a:lnTo>
                  <a:pt x="335280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0" name="bk object 2320"/>
          <p:cNvSpPr/>
          <p:nvPr/>
        </p:nvSpPr>
        <p:spPr>
          <a:xfrm>
            <a:off x="2773679" y="3905884"/>
            <a:ext cx="337820" cy="0"/>
          </a:xfrm>
          <a:custGeom>
            <a:avLst/>
            <a:gdLst/>
            <a:ahLst/>
            <a:cxnLst/>
            <a:rect l="l" t="t" r="r" b="b"/>
            <a:pathLst>
              <a:path w="337819">
                <a:moveTo>
                  <a:pt x="0" y="0"/>
                </a:moveTo>
                <a:lnTo>
                  <a:pt x="337819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1" name="bk object 2321"/>
          <p:cNvSpPr/>
          <p:nvPr/>
        </p:nvSpPr>
        <p:spPr>
          <a:xfrm>
            <a:off x="2773679" y="3904615"/>
            <a:ext cx="339090" cy="0"/>
          </a:xfrm>
          <a:custGeom>
            <a:avLst/>
            <a:gdLst/>
            <a:ahLst/>
            <a:cxnLst/>
            <a:rect l="l" t="t" r="r" b="b"/>
            <a:pathLst>
              <a:path w="339089">
                <a:moveTo>
                  <a:pt x="0" y="0"/>
                </a:moveTo>
                <a:lnTo>
                  <a:pt x="339089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2" name="bk object 2322"/>
          <p:cNvSpPr/>
          <p:nvPr/>
        </p:nvSpPr>
        <p:spPr>
          <a:xfrm>
            <a:off x="3161029" y="3906520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49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3" name="bk object 2323"/>
          <p:cNvSpPr/>
          <p:nvPr/>
        </p:nvSpPr>
        <p:spPr>
          <a:xfrm>
            <a:off x="3159760" y="390461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4" name="bk object 2324"/>
          <p:cNvSpPr/>
          <p:nvPr/>
        </p:nvSpPr>
        <p:spPr>
          <a:xfrm>
            <a:off x="2776220" y="3910965"/>
            <a:ext cx="330200" cy="0"/>
          </a:xfrm>
          <a:custGeom>
            <a:avLst/>
            <a:gdLst/>
            <a:ahLst/>
            <a:cxnLst/>
            <a:rect l="l" t="t" r="r" b="b"/>
            <a:pathLst>
              <a:path w="330200">
                <a:moveTo>
                  <a:pt x="0" y="0"/>
                </a:moveTo>
                <a:lnTo>
                  <a:pt x="330200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5" name="bk object 2325"/>
          <p:cNvSpPr/>
          <p:nvPr/>
        </p:nvSpPr>
        <p:spPr>
          <a:xfrm>
            <a:off x="2776220" y="3909695"/>
            <a:ext cx="331470" cy="0"/>
          </a:xfrm>
          <a:custGeom>
            <a:avLst/>
            <a:gdLst/>
            <a:ahLst/>
            <a:cxnLst/>
            <a:rect l="l" t="t" r="r" b="b"/>
            <a:pathLst>
              <a:path w="331469">
                <a:moveTo>
                  <a:pt x="0" y="0"/>
                </a:moveTo>
                <a:lnTo>
                  <a:pt x="331469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6" name="bk object 2326"/>
          <p:cNvSpPr/>
          <p:nvPr/>
        </p:nvSpPr>
        <p:spPr>
          <a:xfrm>
            <a:off x="2774950" y="3908425"/>
            <a:ext cx="334010" cy="0"/>
          </a:xfrm>
          <a:custGeom>
            <a:avLst/>
            <a:gdLst/>
            <a:ahLst/>
            <a:cxnLst/>
            <a:rect l="l" t="t" r="r" b="b"/>
            <a:pathLst>
              <a:path w="334010">
                <a:moveTo>
                  <a:pt x="0" y="0"/>
                </a:moveTo>
                <a:lnTo>
                  <a:pt x="334010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7" name="bk object 2327"/>
          <p:cNvSpPr/>
          <p:nvPr/>
        </p:nvSpPr>
        <p:spPr>
          <a:xfrm>
            <a:off x="3161029" y="390969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49" y="0"/>
                </a:lnTo>
              </a:path>
            </a:pathLst>
          </a:custGeom>
          <a:ln w="3809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8" name="bk object 2328"/>
          <p:cNvSpPr/>
          <p:nvPr/>
        </p:nvSpPr>
        <p:spPr>
          <a:xfrm>
            <a:off x="2777489" y="3913504"/>
            <a:ext cx="325120" cy="0"/>
          </a:xfrm>
          <a:custGeom>
            <a:avLst/>
            <a:gdLst/>
            <a:ahLst/>
            <a:cxnLst/>
            <a:rect l="l" t="t" r="r" b="b"/>
            <a:pathLst>
              <a:path w="325119">
                <a:moveTo>
                  <a:pt x="0" y="0"/>
                </a:moveTo>
                <a:lnTo>
                  <a:pt x="325119" y="0"/>
                </a:lnTo>
              </a:path>
            </a:pathLst>
          </a:custGeom>
          <a:ln w="3175">
            <a:solidFill>
              <a:srgbClr val="F0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9" name="bk object 2329"/>
          <p:cNvSpPr/>
          <p:nvPr/>
        </p:nvSpPr>
        <p:spPr>
          <a:xfrm>
            <a:off x="2777489" y="3912234"/>
            <a:ext cx="327660" cy="0"/>
          </a:xfrm>
          <a:custGeom>
            <a:avLst/>
            <a:gdLst/>
            <a:ahLst/>
            <a:cxnLst/>
            <a:rect l="l" t="t" r="r" b="b"/>
            <a:pathLst>
              <a:path w="327660">
                <a:moveTo>
                  <a:pt x="0" y="0"/>
                </a:moveTo>
                <a:lnTo>
                  <a:pt x="327660" y="0"/>
                </a:lnTo>
              </a:path>
            </a:pathLst>
          </a:custGeom>
          <a:ln w="3175">
            <a:solidFill>
              <a:srgbClr val="F0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0" name="bk object 2330"/>
          <p:cNvSpPr/>
          <p:nvPr/>
        </p:nvSpPr>
        <p:spPr>
          <a:xfrm>
            <a:off x="3161029" y="3912870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49" y="0"/>
                </a:lnTo>
              </a:path>
            </a:pathLst>
          </a:custGeom>
          <a:ln w="3175">
            <a:solidFill>
              <a:srgbClr val="F0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1" name="bk object 2331"/>
          <p:cNvSpPr/>
          <p:nvPr/>
        </p:nvSpPr>
        <p:spPr>
          <a:xfrm>
            <a:off x="2781300" y="3918584"/>
            <a:ext cx="316230" cy="0"/>
          </a:xfrm>
          <a:custGeom>
            <a:avLst/>
            <a:gdLst/>
            <a:ahLst/>
            <a:cxnLst/>
            <a:rect l="l" t="t" r="r" b="b"/>
            <a:pathLst>
              <a:path w="316230">
                <a:moveTo>
                  <a:pt x="0" y="0"/>
                </a:moveTo>
                <a:lnTo>
                  <a:pt x="316230" y="0"/>
                </a:lnTo>
              </a:path>
            </a:pathLst>
          </a:custGeom>
          <a:ln w="3175">
            <a:solidFill>
              <a:srgbClr val="F0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2" name="bk object 2332"/>
          <p:cNvSpPr/>
          <p:nvPr/>
        </p:nvSpPr>
        <p:spPr>
          <a:xfrm>
            <a:off x="2780029" y="3917315"/>
            <a:ext cx="318770" cy="0"/>
          </a:xfrm>
          <a:custGeom>
            <a:avLst/>
            <a:gdLst/>
            <a:ahLst/>
            <a:cxnLst/>
            <a:rect l="l" t="t" r="r" b="b"/>
            <a:pathLst>
              <a:path w="318769">
                <a:moveTo>
                  <a:pt x="0" y="0"/>
                </a:moveTo>
                <a:lnTo>
                  <a:pt x="318769" y="0"/>
                </a:lnTo>
              </a:path>
            </a:pathLst>
          </a:custGeom>
          <a:ln w="3175">
            <a:solidFill>
              <a:srgbClr val="F0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3" name="bk object 2333"/>
          <p:cNvSpPr/>
          <p:nvPr/>
        </p:nvSpPr>
        <p:spPr>
          <a:xfrm>
            <a:off x="2780029" y="3916045"/>
            <a:ext cx="320040" cy="0"/>
          </a:xfrm>
          <a:custGeom>
            <a:avLst/>
            <a:gdLst/>
            <a:ahLst/>
            <a:cxnLst/>
            <a:rect l="l" t="t" r="r" b="b"/>
            <a:pathLst>
              <a:path w="320039">
                <a:moveTo>
                  <a:pt x="0" y="0"/>
                </a:moveTo>
                <a:lnTo>
                  <a:pt x="320039" y="0"/>
                </a:lnTo>
              </a:path>
            </a:pathLst>
          </a:custGeom>
          <a:ln w="3175">
            <a:solidFill>
              <a:srgbClr val="F0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4" name="bk object 2334"/>
          <p:cNvSpPr/>
          <p:nvPr/>
        </p:nvSpPr>
        <p:spPr>
          <a:xfrm>
            <a:off x="2778760" y="3914775"/>
            <a:ext cx="322580" cy="0"/>
          </a:xfrm>
          <a:custGeom>
            <a:avLst/>
            <a:gdLst/>
            <a:ahLst/>
            <a:cxnLst/>
            <a:rect l="l" t="t" r="r" b="b"/>
            <a:pathLst>
              <a:path w="322580">
                <a:moveTo>
                  <a:pt x="0" y="0"/>
                </a:moveTo>
                <a:lnTo>
                  <a:pt x="322580" y="0"/>
                </a:lnTo>
              </a:path>
            </a:pathLst>
          </a:custGeom>
          <a:ln w="3175">
            <a:solidFill>
              <a:srgbClr val="F0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5" name="bk object 2335"/>
          <p:cNvSpPr/>
          <p:nvPr/>
        </p:nvSpPr>
        <p:spPr>
          <a:xfrm>
            <a:off x="3161029" y="3916679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5079">
            <a:solidFill>
              <a:srgbClr val="F0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6" name="bk object 2336"/>
          <p:cNvSpPr/>
          <p:nvPr/>
        </p:nvSpPr>
        <p:spPr>
          <a:xfrm>
            <a:off x="2782570" y="3919854"/>
            <a:ext cx="313690" cy="0"/>
          </a:xfrm>
          <a:custGeom>
            <a:avLst/>
            <a:gdLst/>
            <a:ahLst/>
            <a:cxnLst/>
            <a:rect l="l" t="t" r="r" b="b"/>
            <a:pathLst>
              <a:path w="313689">
                <a:moveTo>
                  <a:pt x="0" y="0"/>
                </a:moveTo>
                <a:lnTo>
                  <a:pt x="313689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7" name="bk object 2337"/>
          <p:cNvSpPr/>
          <p:nvPr/>
        </p:nvSpPr>
        <p:spPr>
          <a:xfrm>
            <a:off x="3161029" y="391985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8" name="bk object 2338"/>
          <p:cNvSpPr/>
          <p:nvPr/>
        </p:nvSpPr>
        <p:spPr>
          <a:xfrm>
            <a:off x="2786379" y="3924934"/>
            <a:ext cx="303530" cy="0"/>
          </a:xfrm>
          <a:custGeom>
            <a:avLst/>
            <a:gdLst/>
            <a:ahLst/>
            <a:cxnLst/>
            <a:rect l="l" t="t" r="r" b="b"/>
            <a:pathLst>
              <a:path w="303530">
                <a:moveTo>
                  <a:pt x="0" y="0"/>
                </a:moveTo>
                <a:lnTo>
                  <a:pt x="303530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9" name="bk object 2339"/>
          <p:cNvSpPr/>
          <p:nvPr/>
        </p:nvSpPr>
        <p:spPr>
          <a:xfrm>
            <a:off x="2785110" y="3923665"/>
            <a:ext cx="306070" cy="0"/>
          </a:xfrm>
          <a:custGeom>
            <a:avLst/>
            <a:gdLst/>
            <a:ahLst/>
            <a:cxnLst/>
            <a:rect l="l" t="t" r="r" b="b"/>
            <a:pathLst>
              <a:path w="306069">
                <a:moveTo>
                  <a:pt x="0" y="0"/>
                </a:moveTo>
                <a:lnTo>
                  <a:pt x="306069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0" name="bk object 2340"/>
          <p:cNvSpPr/>
          <p:nvPr/>
        </p:nvSpPr>
        <p:spPr>
          <a:xfrm>
            <a:off x="2783839" y="3922395"/>
            <a:ext cx="308610" cy="0"/>
          </a:xfrm>
          <a:custGeom>
            <a:avLst/>
            <a:gdLst/>
            <a:ahLst/>
            <a:cxnLst/>
            <a:rect l="l" t="t" r="r" b="b"/>
            <a:pathLst>
              <a:path w="308610">
                <a:moveTo>
                  <a:pt x="0" y="0"/>
                </a:moveTo>
                <a:lnTo>
                  <a:pt x="308610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1" name="bk object 2341"/>
          <p:cNvSpPr/>
          <p:nvPr/>
        </p:nvSpPr>
        <p:spPr>
          <a:xfrm>
            <a:off x="2783839" y="3921125"/>
            <a:ext cx="309880" cy="0"/>
          </a:xfrm>
          <a:custGeom>
            <a:avLst/>
            <a:gdLst/>
            <a:ahLst/>
            <a:cxnLst/>
            <a:rect l="l" t="t" r="r" b="b"/>
            <a:pathLst>
              <a:path w="309880">
                <a:moveTo>
                  <a:pt x="0" y="0"/>
                </a:moveTo>
                <a:lnTo>
                  <a:pt x="309880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2" name="bk object 2342"/>
          <p:cNvSpPr/>
          <p:nvPr/>
        </p:nvSpPr>
        <p:spPr>
          <a:xfrm>
            <a:off x="3162300" y="392366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810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3" name="bk object 2343"/>
          <p:cNvSpPr/>
          <p:nvPr/>
        </p:nvSpPr>
        <p:spPr>
          <a:xfrm>
            <a:off x="3162300" y="392112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4" name="bk object 2344"/>
          <p:cNvSpPr/>
          <p:nvPr/>
        </p:nvSpPr>
        <p:spPr>
          <a:xfrm>
            <a:off x="2786379" y="3926204"/>
            <a:ext cx="300990" cy="0"/>
          </a:xfrm>
          <a:custGeom>
            <a:avLst/>
            <a:gdLst/>
            <a:ahLst/>
            <a:cxnLst/>
            <a:rect l="l" t="t" r="r" b="b"/>
            <a:pathLst>
              <a:path w="300989">
                <a:moveTo>
                  <a:pt x="0" y="0"/>
                </a:moveTo>
                <a:lnTo>
                  <a:pt x="300989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5" name="bk object 2345"/>
          <p:cNvSpPr/>
          <p:nvPr/>
        </p:nvSpPr>
        <p:spPr>
          <a:xfrm>
            <a:off x="3162300" y="392620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6" name="bk object 2346"/>
          <p:cNvSpPr/>
          <p:nvPr/>
        </p:nvSpPr>
        <p:spPr>
          <a:xfrm>
            <a:off x="2790189" y="3932554"/>
            <a:ext cx="289560" cy="0"/>
          </a:xfrm>
          <a:custGeom>
            <a:avLst/>
            <a:gdLst/>
            <a:ahLst/>
            <a:cxnLst/>
            <a:rect l="l" t="t" r="r" b="b"/>
            <a:pathLst>
              <a:path w="289560">
                <a:moveTo>
                  <a:pt x="0" y="0"/>
                </a:moveTo>
                <a:lnTo>
                  <a:pt x="289560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7" name="bk object 2347"/>
          <p:cNvSpPr/>
          <p:nvPr/>
        </p:nvSpPr>
        <p:spPr>
          <a:xfrm>
            <a:off x="2788920" y="3931284"/>
            <a:ext cx="292100" cy="0"/>
          </a:xfrm>
          <a:custGeom>
            <a:avLst/>
            <a:gdLst/>
            <a:ahLst/>
            <a:cxnLst/>
            <a:rect l="l" t="t" r="r" b="b"/>
            <a:pathLst>
              <a:path w="292100">
                <a:moveTo>
                  <a:pt x="0" y="0"/>
                </a:moveTo>
                <a:lnTo>
                  <a:pt x="292100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8" name="bk object 2348"/>
          <p:cNvSpPr/>
          <p:nvPr/>
        </p:nvSpPr>
        <p:spPr>
          <a:xfrm>
            <a:off x="2788920" y="3930015"/>
            <a:ext cx="293370" cy="0"/>
          </a:xfrm>
          <a:custGeom>
            <a:avLst/>
            <a:gdLst/>
            <a:ahLst/>
            <a:cxnLst/>
            <a:rect l="l" t="t" r="r" b="b"/>
            <a:pathLst>
              <a:path w="293369">
                <a:moveTo>
                  <a:pt x="0" y="0"/>
                </a:moveTo>
                <a:lnTo>
                  <a:pt x="293369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9" name="bk object 2349"/>
          <p:cNvSpPr/>
          <p:nvPr/>
        </p:nvSpPr>
        <p:spPr>
          <a:xfrm>
            <a:off x="2787650" y="3928745"/>
            <a:ext cx="297180" cy="0"/>
          </a:xfrm>
          <a:custGeom>
            <a:avLst/>
            <a:gdLst/>
            <a:ahLst/>
            <a:cxnLst/>
            <a:rect l="l" t="t" r="r" b="b"/>
            <a:pathLst>
              <a:path w="297180">
                <a:moveTo>
                  <a:pt x="0" y="0"/>
                </a:moveTo>
                <a:lnTo>
                  <a:pt x="297180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0" name="bk object 2350"/>
          <p:cNvSpPr/>
          <p:nvPr/>
        </p:nvSpPr>
        <p:spPr>
          <a:xfrm>
            <a:off x="2787650" y="3927475"/>
            <a:ext cx="298450" cy="0"/>
          </a:xfrm>
          <a:custGeom>
            <a:avLst/>
            <a:gdLst/>
            <a:ahLst/>
            <a:cxnLst/>
            <a:rect l="l" t="t" r="r" b="b"/>
            <a:pathLst>
              <a:path w="298450">
                <a:moveTo>
                  <a:pt x="0" y="0"/>
                </a:moveTo>
                <a:lnTo>
                  <a:pt x="298450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1" name="bk object 2351"/>
          <p:cNvSpPr/>
          <p:nvPr/>
        </p:nvSpPr>
        <p:spPr>
          <a:xfrm>
            <a:off x="3163570" y="393192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2" name="bk object 2352"/>
          <p:cNvSpPr/>
          <p:nvPr/>
        </p:nvSpPr>
        <p:spPr>
          <a:xfrm>
            <a:off x="3163570" y="392874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810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3" name="bk object 2353"/>
          <p:cNvSpPr/>
          <p:nvPr/>
        </p:nvSpPr>
        <p:spPr>
          <a:xfrm>
            <a:off x="3164839" y="393890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4" name="bk object 2354"/>
          <p:cNvSpPr/>
          <p:nvPr/>
        </p:nvSpPr>
        <p:spPr>
          <a:xfrm>
            <a:off x="3164839" y="393636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810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5" name="bk object 2355"/>
          <p:cNvSpPr/>
          <p:nvPr/>
        </p:nvSpPr>
        <p:spPr>
          <a:xfrm>
            <a:off x="3163570" y="393382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6" name="bk object 2356"/>
          <p:cNvSpPr/>
          <p:nvPr/>
        </p:nvSpPr>
        <p:spPr>
          <a:xfrm>
            <a:off x="2796539" y="3938904"/>
            <a:ext cx="274320" cy="0"/>
          </a:xfrm>
          <a:custGeom>
            <a:avLst/>
            <a:gdLst/>
            <a:ahLst/>
            <a:cxnLst/>
            <a:rect l="l" t="t" r="r" b="b"/>
            <a:pathLst>
              <a:path w="274319">
                <a:moveTo>
                  <a:pt x="0" y="0"/>
                </a:moveTo>
                <a:lnTo>
                  <a:pt x="274319" y="0"/>
                </a:lnTo>
              </a:path>
            </a:pathLst>
          </a:custGeom>
          <a:ln w="3175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7" name="bk object 2357"/>
          <p:cNvSpPr/>
          <p:nvPr/>
        </p:nvSpPr>
        <p:spPr>
          <a:xfrm>
            <a:off x="2795270" y="3937634"/>
            <a:ext cx="276860" cy="0"/>
          </a:xfrm>
          <a:custGeom>
            <a:avLst/>
            <a:gdLst/>
            <a:ahLst/>
            <a:cxnLst/>
            <a:rect l="l" t="t" r="r" b="b"/>
            <a:pathLst>
              <a:path w="276860">
                <a:moveTo>
                  <a:pt x="0" y="0"/>
                </a:moveTo>
                <a:lnTo>
                  <a:pt x="276860" y="0"/>
                </a:lnTo>
              </a:path>
            </a:pathLst>
          </a:custGeom>
          <a:ln w="3175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8" name="bk object 2358"/>
          <p:cNvSpPr/>
          <p:nvPr/>
        </p:nvSpPr>
        <p:spPr>
          <a:xfrm>
            <a:off x="2794000" y="3936365"/>
            <a:ext cx="279400" cy="0"/>
          </a:xfrm>
          <a:custGeom>
            <a:avLst/>
            <a:gdLst/>
            <a:ahLst/>
            <a:cxnLst/>
            <a:rect l="l" t="t" r="r" b="b"/>
            <a:pathLst>
              <a:path w="279400">
                <a:moveTo>
                  <a:pt x="0" y="0"/>
                </a:moveTo>
                <a:lnTo>
                  <a:pt x="279400" y="0"/>
                </a:lnTo>
              </a:path>
            </a:pathLst>
          </a:custGeom>
          <a:ln w="3175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9" name="bk object 2359"/>
          <p:cNvSpPr/>
          <p:nvPr/>
        </p:nvSpPr>
        <p:spPr>
          <a:xfrm>
            <a:off x="2792729" y="3935095"/>
            <a:ext cx="283210" cy="0"/>
          </a:xfrm>
          <a:custGeom>
            <a:avLst/>
            <a:gdLst/>
            <a:ahLst/>
            <a:cxnLst/>
            <a:rect l="l" t="t" r="r" b="b"/>
            <a:pathLst>
              <a:path w="283210">
                <a:moveTo>
                  <a:pt x="0" y="0"/>
                </a:moveTo>
                <a:lnTo>
                  <a:pt x="283210" y="0"/>
                </a:lnTo>
              </a:path>
            </a:pathLst>
          </a:custGeom>
          <a:ln w="3175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0" name="bk object 2360"/>
          <p:cNvSpPr/>
          <p:nvPr/>
        </p:nvSpPr>
        <p:spPr>
          <a:xfrm>
            <a:off x="2791460" y="3933825"/>
            <a:ext cx="285750" cy="0"/>
          </a:xfrm>
          <a:custGeom>
            <a:avLst/>
            <a:gdLst/>
            <a:ahLst/>
            <a:cxnLst/>
            <a:rect l="l" t="t" r="r" b="b"/>
            <a:pathLst>
              <a:path w="285750">
                <a:moveTo>
                  <a:pt x="0" y="0"/>
                </a:moveTo>
                <a:lnTo>
                  <a:pt x="285750" y="0"/>
                </a:lnTo>
              </a:path>
            </a:pathLst>
          </a:custGeom>
          <a:ln w="3175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1" name="bk object 2361"/>
          <p:cNvSpPr/>
          <p:nvPr/>
        </p:nvSpPr>
        <p:spPr>
          <a:xfrm>
            <a:off x="2797810" y="3940175"/>
            <a:ext cx="270510" cy="0"/>
          </a:xfrm>
          <a:custGeom>
            <a:avLst/>
            <a:gdLst/>
            <a:ahLst/>
            <a:cxnLst/>
            <a:rect l="l" t="t" r="r" b="b"/>
            <a:pathLst>
              <a:path w="270510">
                <a:moveTo>
                  <a:pt x="0" y="0"/>
                </a:moveTo>
                <a:lnTo>
                  <a:pt x="270510" y="0"/>
                </a:lnTo>
              </a:path>
            </a:pathLst>
          </a:custGeom>
          <a:ln w="3175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2" name="bk object 2362"/>
          <p:cNvSpPr/>
          <p:nvPr/>
        </p:nvSpPr>
        <p:spPr>
          <a:xfrm>
            <a:off x="3164839" y="394017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3" name="bk object 2363"/>
          <p:cNvSpPr/>
          <p:nvPr/>
        </p:nvSpPr>
        <p:spPr>
          <a:xfrm>
            <a:off x="2802889" y="3945254"/>
            <a:ext cx="259079" cy="0"/>
          </a:xfrm>
          <a:custGeom>
            <a:avLst/>
            <a:gdLst/>
            <a:ahLst/>
            <a:cxnLst/>
            <a:rect l="l" t="t" r="r" b="b"/>
            <a:pathLst>
              <a:path w="259080">
                <a:moveTo>
                  <a:pt x="0" y="0"/>
                </a:moveTo>
                <a:lnTo>
                  <a:pt x="259080" y="0"/>
                </a:lnTo>
              </a:path>
            </a:pathLst>
          </a:custGeom>
          <a:ln w="3175">
            <a:solidFill>
              <a:srgbClr val="F5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4" name="bk object 2364"/>
          <p:cNvSpPr/>
          <p:nvPr/>
        </p:nvSpPr>
        <p:spPr>
          <a:xfrm>
            <a:off x="2801620" y="3943984"/>
            <a:ext cx="261620" cy="0"/>
          </a:xfrm>
          <a:custGeom>
            <a:avLst/>
            <a:gdLst/>
            <a:ahLst/>
            <a:cxnLst/>
            <a:rect l="l" t="t" r="r" b="b"/>
            <a:pathLst>
              <a:path w="261619">
                <a:moveTo>
                  <a:pt x="0" y="0"/>
                </a:moveTo>
                <a:lnTo>
                  <a:pt x="261619" y="0"/>
                </a:lnTo>
              </a:path>
            </a:pathLst>
          </a:custGeom>
          <a:ln w="3175">
            <a:solidFill>
              <a:srgbClr val="F5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5" name="bk object 2365"/>
          <p:cNvSpPr/>
          <p:nvPr/>
        </p:nvSpPr>
        <p:spPr>
          <a:xfrm>
            <a:off x="2800350" y="3942715"/>
            <a:ext cx="265430" cy="0"/>
          </a:xfrm>
          <a:custGeom>
            <a:avLst/>
            <a:gdLst/>
            <a:ahLst/>
            <a:cxnLst/>
            <a:rect l="l" t="t" r="r" b="b"/>
            <a:pathLst>
              <a:path w="265430">
                <a:moveTo>
                  <a:pt x="0" y="0"/>
                </a:moveTo>
                <a:lnTo>
                  <a:pt x="265430" y="0"/>
                </a:lnTo>
              </a:path>
            </a:pathLst>
          </a:custGeom>
          <a:ln w="3175">
            <a:solidFill>
              <a:srgbClr val="F5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6" name="bk object 2366"/>
          <p:cNvSpPr/>
          <p:nvPr/>
        </p:nvSpPr>
        <p:spPr>
          <a:xfrm>
            <a:off x="2799079" y="3941445"/>
            <a:ext cx="267970" cy="0"/>
          </a:xfrm>
          <a:custGeom>
            <a:avLst/>
            <a:gdLst/>
            <a:ahLst/>
            <a:cxnLst/>
            <a:rect l="l" t="t" r="r" b="b"/>
            <a:pathLst>
              <a:path w="267969">
                <a:moveTo>
                  <a:pt x="0" y="0"/>
                </a:moveTo>
                <a:lnTo>
                  <a:pt x="267969" y="0"/>
                </a:lnTo>
              </a:path>
            </a:pathLst>
          </a:custGeom>
          <a:ln w="3175">
            <a:solidFill>
              <a:srgbClr val="F5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7" name="bk object 2367"/>
          <p:cNvSpPr/>
          <p:nvPr/>
        </p:nvSpPr>
        <p:spPr>
          <a:xfrm>
            <a:off x="3166110" y="394525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F5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8" name="bk object 2368"/>
          <p:cNvSpPr/>
          <p:nvPr/>
        </p:nvSpPr>
        <p:spPr>
          <a:xfrm>
            <a:off x="3166110" y="3943350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F5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9" name="bk object 2369"/>
          <p:cNvSpPr/>
          <p:nvPr/>
        </p:nvSpPr>
        <p:spPr>
          <a:xfrm>
            <a:off x="3164839" y="394144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F5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0" name="bk object 2370"/>
          <p:cNvSpPr/>
          <p:nvPr/>
        </p:nvSpPr>
        <p:spPr>
          <a:xfrm>
            <a:off x="2804160" y="3946525"/>
            <a:ext cx="255270" cy="0"/>
          </a:xfrm>
          <a:custGeom>
            <a:avLst/>
            <a:gdLst/>
            <a:ahLst/>
            <a:cxnLst/>
            <a:rect l="l" t="t" r="r" b="b"/>
            <a:pathLst>
              <a:path w="255269">
                <a:moveTo>
                  <a:pt x="0" y="0"/>
                </a:moveTo>
                <a:lnTo>
                  <a:pt x="255269" y="0"/>
                </a:lnTo>
              </a:path>
            </a:pathLst>
          </a:custGeom>
          <a:ln w="3175">
            <a:solidFill>
              <a:srgbClr val="F5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1" name="bk object 2371"/>
          <p:cNvSpPr/>
          <p:nvPr/>
        </p:nvSpPr>
        <p:spPr>
          <a:xfrm>
            <a:off x="3166110" y="394652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F5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2" name="bk object 2372"/>
          <p:cNvSpPr/>
          <p:nvPr/>
        </p:nvSpPr>
        <p:spPr>
          <a:xfrm>
            <a:off x="2810510" y="3951604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3" name="bk object 2373"/>
          <p:cNvSpPr/>
          <p:nvPr/>
        </p:nvSpPr>
        <p:spPr>
          <a:xfrm>
            <a:off x="2809239" y="3950334"/>
            <a:ext cx="242570" cy="0"/>
          </a:xfrm>
          <a:custGeom>
            <a:avLst/>
            <a:gdLst/>
            <a:ahLst/>
            <a:cxnLst/>
            <a:rect l="l" t="t" r="r" b="b"/>
            <a:pathLst>
              <a:path w="242569">
                <a:moveTo>
                  <a:pt x="0" y="0"/>
                </a:moveTo>
                <a:lnTo>
                  <a:pt x="242569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4" name="bk object 2374"/>
          <p:cNvSpPr/>
          <p:nvPr/>
        </p:nvSpPr>
        <p:spPr>
          <a:xfrm>
            <a:off x="2807970" y="3949065"/>
            <a:ext cx="246379" cy="0"/>
          </a:xfrm>
          <a:custGeom>
            <a:avLst/>
            <a:gdLst/>
            <a:ahLst/>
            <a:cxnLst/>
            <a:rect l="l" t="t" r="r" b="b"/>
            <a:pathLst>
              <a:path w="246380">
                <a:moveTo>
                  <a:pt x="0" y="0"/>
                </a:moveTo>
                <a:lnTo>
                  <a:pt x="246380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5" name="bk object 2375"/>
          <p:cNvSpPr/>
          <p:nvPr/>
        </p:nvSpPr>
        <p:spPr>
          <a:xfrm>
            <a:off x="2805429" y="3947795"/>
            <a:ext cx="251460" cy="0"/>
          </a:xfrm>
          <a:custGeom>
            <a:avLst/>
            <a:gdLst/>
            <a:ahLst/>
            <a:cxnLst/>
            <a:rect l="l" t="t" r="r" b="b"/>
            <a:pathLst>
              <a:path w="251460">
                <a:moveTo>
                  <a:pt x="0" y="0"/>
                </a:moveTo>
                <a:lnTo>
                  <a:pt x="251460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6" name="bk object 2376"/>
          <p:cNvSpPr/>
          <p:nvPr/>
        </p:nvSpPr>
        <p:spPr>
          <a:xfrm>
            <a:off x="3167379" y="3950970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49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7" name="bk object 2377"/>
          <p:cNvSpPr/>
          <p:nvPr/>
        </p:nvSpPr>
        <p:spPr>
          <a:xfrm>
            <a:off x="3166110" y="3948429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8" name="bk object 2378"/>
          <p:cNvSpPr/>
          <p:nvPr/>
        </p:nvSpPr>
        <p:spPr>
          <a:xfrm>
            <a:off x="2814320" y="3954145"/>
            <a:ext cx="229870" cy="0"/>
          </a:xfrm>
          <a:custGeom>
            <a:avLst/>
            <a:gdLst/>
            <a:ahLst/>
            <a:cxnLst/>
            <a:rect l="l" t="t" r="r" b="b"/>
            <a:pathLst>
              <a:path w="229869">
                <a:moveTo>
                  <a:pt x="0" y="0"/>
                </a:moveTo>
                <a:lnTo>
                  <a:pt x="229869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9" name="bk object 2379"/>
          <p:cNvSpPr/>
          <p:nvPr/>
        </p:nvSpPr>
        <p:spPr>
          <a:xfrm>
            <a:off x="2811779" y="3952875"/>
            <a:ext cx="233679" cy="0"/>
          </a:xfrm>
          <a:custGeom>
            <a:avLst/>
            <a:gdLst/>
            <a:ahLst/>
            <a:cxnLst/>
            <a:rect l="l" t="t" r="r" b="b"/>
            <a:pathLst>
              <a:path w="233680">
                <a:moveTo>
                  <a:pt x="0" y="0"/>
                </a:moveTo>
                <a:lnTo>
                  <a:pt x="233680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0" name="bk object 2380"/>
          <p:cNvSpPr/>
          <p:nvPr/>
        </p:nvSpPr>
        <p:spPr>
          <a:xfrm>
            <a:off x="3167379" y="3953509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1" name="bk object 2381"/>
          <p:cNvSpPr/>
          <p:nvPr/>
        </p:nvSpPr>
        <p:spPr>
          <a:xfrm>
            <a:off x="2819400" y="3957954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2" name="bk object 2382"/>
          <p:cNvSpPr/>
          <p:nvPr/>
        </p:nvSpPr>
        <p:spPr>
          <a:xfrm>
            <a:off x="2818129" y="3956684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3" name="bk object 2383"/>
          <p:cNvSpPr/>
          <p:nvPr/>
        </p:nvSpPr>
        <p:spPr>
          <a:xfrm>
            <a:off x="2815589" y="3955415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4" name="bk object 2384"/>
          <p:cNvSpPr/>
          <p:nvPr/>
        </p:nvSpPr>
        <p:spPr>
          <a:xfrm>
            <a:off x="3168650" y="395795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5" name="bk object 2385"/>
          <p:cNvSpPr/>
          <p:nvPr/>
        </p:nvSpPr>
        <p:spPr>
          <a:xfrm>
            <a:off x="3167379" y="395605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6" name="bk object 2386"/>
          <p:cNvSpPr/>
          <p:nvPr/>
        </p:nvSpPr>
        <p:spPr>
          <a:xfrm>
            <a:off x="2824479" y="396176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69">
                <a:moveTo>
                  <a:pt x="0" y="0"/>
                </a:moveTo>
                <a:lnTo>
                  <a:pt x="204469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7" name="bk object 2387"/>
          <p:cNvSpPr/>
          <p:nvPr/>
        </p:nvSpPr>
        <p:spPr>
          <a:xfrm>
            <a:off x="2823210" y="396049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80">
                <a:moveTo>
                  <a:pt x="0" y="0"/>
                </a:moveTo>
                <a:lnTo>
                  <a:pt x="208280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8" name="bk object 2388"/>
          <p:cNvSpPr/>
          <p:nvPr/>
        </p:nvSpPr>
        <p:spPr>
          <a:xfrm>
            <a:off x="2820670" y="395922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9" name="bk object 2389"/>
          <p:cNvSpPr/>
          <p:nvPr/>
        </p:nvSpPr>
        <p:spPr>
          <a:xfrm>
            <a:off x="3168650" y="396049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809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0" name="bk object 2390"/>
          <p:cNvSpPr/>
          <p:nvPr/>
        </p:nvSpPr>
        <p:spPr>
          <a:xfrm>
            <a:off x="2828289" y="3964304"/>
            <a:ext cx="194310" cy="0"/>
          </a:xfrm>
          <a:custGeom>
            <a:avLst/>
            <a:gdLst/>
            <a:ahLst/>
            <a:cxnLst/>
            <a:rect l="l" t="t" r="r" b="b"/>
            <a:pathLst>
              <a:path w="194310">
                <a:moveTo>
                  <a:pt x="0" y="0"/>
                </a:moveTo>
                <a:lnTo>
                  <a:pt x="194310" y="0"/>
                </a:lnTo>
              </a:path>
            </a:pathLst>
          </a:custGeom>
          <a:ln w="3175">
            <a:solidFill>
              <a:srgbClr val="F8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1" name="bk object 2391"/>
          <p:cNvSpPr/>
          <p:nvPr/>
        </p:nvSpPr>
        <p:spPr>
          <a:xfrm>
            <a:off x="2827020" y="3963034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3175">
            <a:solidFill>
              <a:srgbClr val="F8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2" name="bk object 2392"/>
          <p:cNvSpPr/>
          <p:nvPr/>
        </p:nvSpPr>
        <p:spPr>
          <a:xfrm>
            <a:off x="2837179" y="3968115"/>
            <a:ext cx="173990" cy="0"/>
          </a:xfrm>
          <a:custGeom>
            <a:avLst/>
            <a:gdLst/>
            <a:ahLst/>
            <a:cxnLst/>
            <a:rect l="l" t="t" r="r" b="b"/>
            <a:pathLst>
              <a:path w="173989">
                <a:moveTo>
                  <a:pt x="0" y="0"/>
                </a:moveTo>
                <a:lnTo>
                  <a:pt x="173989" y="0"/>
                </a:lnTo>
              </a:path>
            </a:pathLst>
          </a:custGeom>
          <a:ln w="3175">
            <a:solidFill>
              <a:srgbClr val="F8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3" name="bk object 2393"/>
          <p:cNvSpPr/>
          <p:nvPr/>
        </p:nvSpPr>
        <p:spPr>
          <a:xfrm>
            <a:off x="2834639" y="3966845"/>
            <a:ext cx="181610" cy="0"/>
          </a:xfrm>
          <a:custGeom>
            <a:avLst/>
            <a:gdLst/>
            <a:ahLst/>
            <a:cxnLst/>
            <a:rect l="l" t="t" r="r" b="b"/>
            <a:pathLst>
              <a:path w="181610">
                <a:moveTo>
                  <a:pt x="0" y="0"/>
                </a:moveTo>
                <a:lnTo>
                  <a:pt x="181610" y="0"/>
                </a:lnTo>
              </a:path>
            </a:pathLst>
          </a:custGeom>
          <a:ln w="3175">
            <a:solidFill>
              <a:srgbClr val="F8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4" name="bk object 2394"/>
          <p:cNvSpPr/>
          <p:nvPr/>
        </p:nvSpPr>
        <p:spPr>
          <a:xfrm>
            <a:off x="2832100" y="3965575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3175">
            <a:solidFill>
              <a:srgbClr val="F8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5" name="bk object 2395"/>
          <p:cNvSpPr/>
          <p:nvPr/>
        </p:nvSpPr>
        <p:spPr>
          <a:xfrm>
            <a:off x="2842260" y="3970654"/>
            <a:ext cx="161290" cy="0"/>
          </a:xfrm>
          <a:custGeom>
            <a:avLst/>
            <a:gdLst/>
            <a:ahLst/>
            <a:cxnLst/>
            <a:rect l="l" t="t" r="r" b="b"/>
            <a:pathLst>
              <a:path w="161289">
                <a:moveTo>
                  <a:pt x="0" y="0"/>
                </a:moveTo>
                <a:lnTo>
                  <a:pt x="161289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6" name="bk object 2396"/>
          <p:cNvSpPr/>
          <p:nvPr/>
        </p:nvSpPr>
        <p:spPr>
          <a:xfrm>
            <a:off x="2839720" y="3969384"/>
            <a:ext cx="168910" cy="0"/>
          </a:xfrm>
          <a:custGeom>
            <a:avLst/>
            <a:gdLst/>
            <a:ahLst/>
            <a:cxnLst/>
            <a:rect l="l" t="t" r="r" b="b"/>
            <a:pathLst>
              <a:path w="168910">
                <a:moveTo>
                  <a:pt x="0" y="0"/>
                </a:moveTo>
                <a:lnTo>
                  <a:pt x="168910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7" name="bk object 2397"/>
          <p:cNvSpPr/>
          <p:nvPr/>
        </p:nvSpPr>
        <p:spPr>
          <a:xfrm>
            <a:off x="2860039" y="3975734"/>
            <a:ext cx="125730" cy="0"/>
          </a:xfrm>
          <a:custGeom>
            <a:avLst/>
            <a:gdLst/>
            <a:ahLst/>
            <a:cxnLst/>
            <a:rect l="l" t="t" r="r" b="b"/>
            <a:pathLst>
              <a:path w="125730">
                <a:moveTo>
                  <a:pt x="0" y="0"/>
                </a:moveTo>
                <a:lnTo>
                  <a:pt x="125730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8" name="bk object 2398"/>
          <p:cNvSpPr/>
          <p:nvPr/>
        </p:nvSpPr>
        <p:spPr>
          <a:xfrm>
            <a:off x="2854960" y="3974465"/>
            <a:ext cx="135890" cy="0"/>
          </a:xfrm>
          <a:custGeom>
            <a:avLst/>
            <a:gdLst/>
            <a:ahLst/>
            <a:cxnLst/>
            <a:rect l="l" t="t" r="r" b="b"/>
            <a:pathLst>
              <a:path w="135889">
                <a:moveTo>
                  <a:pt x="0" y="0"/>
                </a:moveTo>
                <a:lnTo>
                  <a:pt x="135889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9" name="bk object 2399"/>
          <p:cNvSpPr/>
          <p:nvPr/>
        </p:nvSpPr>
        <p:spPr>
          <a:xfrm>
            <a:off x="2847339" y="3973195"/>
            <a:ext cx="146050" cy="0"/>
          </a:xfrm>
          <a:custGeom>
            <a:avLst/>
            <a:gdLst/>
            <a:ahLst/>
            <a:cxnLst/>
            <a:rect l="l" t="t" r="r" b="b"/>
            <a:pathLst>
              <a:path w="146050">
                <a:moveTo>
                  <a:pt x="0" y="0"/>
                </a:moveTo>
                <a:lnTo>
                  <a:pt x="146050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0" name="bk object 2400"/>
          <p:cNvSpPr/>
          <p:nvPr/>
        </p:nvSpPr>
        <p:spPr>
          <a:xfrm>
            <a:off x="2844800" y="3971925"/>
            <a:ext cx="154940" cy="0"/>
          </a:xfrm>
          <a:custGeom>
            <a:avLst/>
            <a:gdLst/>
            <a:ahLst/>
            <a:cxnLst/>
            <a:rect l="l" t="t" r="r" b="b"/>
            <a:pathLst>
              <a:path w="154939">
                <a:moveTo>
                  <a:pt x="0" y="0"/>
                </a:moveTo>
                <a:lnTo>
                  <a:pt x="154939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1" name="bk object 2401"/>
          <p:cNvSpPr/>
          <p:nvPr/>
        </p:nvSpPr>
        <p:spPr>
          <a:xfrm>
            <a:off x="2865120" y="3977004"/>
            <a:ext cx="116839" cy="0"/>
          </a:xfrm>
          <a:custGeom>
            <a:avLst/>
            <a:gdLst/>
            <a:ahLst/>
            <a:cxnLst/>
            <a:rect l="l" t="t" r="r" b="b"/>
            <a:pathLst>
              <a:path w="116839">
                <a:moveTo>
                  <a:pt x="0" y="0"/>
                </a:moveTo>
                <a:lnTo>
                  <a:pt x="116839" y="0"/>
                </a:lnTo>
              </a:path>
            </a:pathLst>
          </a:custGeom>
          <a:ln w="3175">
            <a:solidFill>
              <a:srgbClr val="FBC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2" name="bk object 2402"/>
          <p:cNvSpPr/>
          <p:nvPr/>
        </p:nvSpPr>
        <p:spPr>
          <a:xfrm>
            <a:off x="2917189" y="39827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1269" y="0"/>
                </a:moveTo>
                <a:lnTo>
                  <a:pt x="0" y="0"/>
                </a:lnTo>
                <a:lnTo>
                  <a:pt x="0" y="1269"/>
                </a:lnTo>
                <a:lnTo>
                  <a:pt x="1269" y="1269"/>
                </a:lnTo>
                <a:lnTo>
                  <a:pt x="1269" y="0"/>
                </a:lnTo>
                <a:close/>
              </a:path>
            </a:pathLst>
          </a:custGeom>
          <a:solidFill>
            <a:srgbClr val="FBC8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3" name="bk object 2403"/>
          <p:cNvSpPr/>
          <p:nvPr/>
        </p:nvSpPr>
        <p:spPr>
          <a:xfrm>
            <a:off x="2891789" y="3981450"/>
            <a:ext cx="45720" cy="1270"/>
          </a:xfrm>
          <a:custGeom>
            <a:avLst/>
            <a:gdLst/>
            <a:ahLst/>
            <a:cxnLst/>
            <a:rect l="l" t="t" r="r" b="b"/>
            <a:pathLst>
              <a:path w="45719" h="1270">
                <a:moveTo>
                  <a:pt x="45719" y="0"/>
                </a:moveTo>
                <a:lnTo>
                  <a:pt x="0" y="0"/>
                </a:lnTo>
                <a:lnTo>
                  <a:pt x="0" y="1269"/>
                </a:lnTo>
                <a:lnTo>
                  <a:pt x="45719" y="1269"/>
                </a:lnTo>
                <a:lnTo>
                  <a:pt x="45719" y="0"/>
                </a:lnTo>
                <a:close/>
              </a:path>
            </a:pathLst>
          </a:custGeom>
          <a:solidFill>
            <a:srgbClr val="FBC8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4" name="bk object 2404"/>
          <p:cNvSpPr/>
          <p:nvPr/>
        </p:nvSpPr>
        <p:spPr>
          <a:xfrm>
            <a:off x="2887979" y="3980179"/>
            <a:ext cx="68580" cy="1270"/>
          </a:xfrm>
          <a:custGeom>
            <a:avLst/>
            <a:gdLst/>
            <a:ahLst/>
            <a:cxnLst/>
            <a:rect l="l" t="t" r="r" b="b"/>
            <a:pathLst>
              <a:path w="68580" h="1270">
                <a:moveTo>
                  <a:pt x="68580" y="0"/>
                </a:moveTo>
                <a:lnTo>
                  <a:pt x="0" y="0"/>
                </a:lnTo>
                <a:lnTo>
                  <a:pt x="0" y="1270"/>
                </a:lnTo>
                <a:lnTo>
                  <a:pt x="68580" y="1270"/>
                </a:lnTo>
                <a:lnTo>
                  <a:pt x="68580" y="0"/>
                </a:lnTo>
                <a:close/>
              </a:path>
            </a:pathLst>
          </a:custGeom>
          <a:solidFill>
            <a:srgbClr val="FBC8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5" name="bk object 2405"/>
          <p:cNvSpPr/>
          <p:nvPr/>
        </p:nvSpPr>
        <p:spPr>
          <a:xfrm>
            <a:off x="2880360" y="3979545"/>
            <a:ext cx="90170" cy="0"/>
          </a:xfrm>
          <a:custGeom>
            <a:avLst/>
            <a:gdLst/>
            <a:ahLst/>
            <a:cxnLst/>
            <a:rect l="l" t="t" r="r" b="b"/>
            <a:pathLst>
              <a:path w="90169">
                <a:moveTo>
                  <a:pt x="0" y="0"/>
                </a:moveTo>
                <a:lnTo>
                  <a:pt x="90169" y="0"/>
                </a:lnTo>
              </a:path>
            </a:pathLst>
          </a:custGeom>
          <a:ln w="3175">
            <a:solidFill>
              <a:srgbClr val="FBC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6" name="bk object 2406"/>
          <p:cNvSpPr/>
          <p:nvPr/>
        </p:nvSpPr>
        <p:spPr>
          <a:xfrm>
            <a:off x="2868929" y="3978275"/>
            <a:ext cx="106680" cy="0"/>
          </a:xfrm>
          <a:custGeom>
            <a:avLst/>
            <a:gdLst/>
            <a:ahLst/>
            <a:cxnLst/>
            <a:rect l="l" t="t" r="r" b="b"/>
            <a:pathLst>
              <a:path w="106680">
                <a:moveTo>
                  <a:pt x="0" y="0"/>
                </a:moveTo>
                <a:lnTo>
                  <a:pt x="106680" y="0"/>
                </a:lnTo>
              </a:path>
            </a:pathLst>
          </a:custGeom>
          <a:ln w="3175">
            <a:solidFill>
              <a:srgbClr val="FBC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7" name="bk object 2407"/>
          <p:cNvSpPr/>
          <p:nvPr/>
        </p:nvSpPr>
        <p:spPr>
          <a:xfrm>
            <a:off x="2853689" y="3285490"/>
            <a:ext cx="191770" cy="48260"/>
          </a:xfrm>
          <a:custGeom>
            <a:avLst/>
            <a:gdLst/>
            <a:ahLst/>
            <a:cxnLst/>
            <a:rect l="l" t="t" r="r" b="b"/>
            <a:pathLst>
              <a:path w="191769" h="48260">
                <a:moveTo>
                  <a:pt x="2540" y="0"/>
                </a:moveTo>
                <a:lnTo>
                  <a:pt x="1270" y="5080"/>
                </a:lnTo>
                <a:lnTo>
                  <a:pt x="0" y="11430"/>
                </a:lnTo>
                <a:lnTo>
                  <a:pt x="189230" y="48260"/>
                </a:lnTo>
                <a:lnTo>
                  <a:pt x="191770" y="35560"/>
                </a:lnTo>
                <a:lnTo>
                  <a:pt x="254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8" name="bk object 2408"/>
          <p:cNvSpPr/>
          <p:nvPr/>
        </p:nvSpPr>
        <p:spPr>
          <a:xfrm>
            <a:off x="2847339" y="3289300"/>
            <a:ext cx="7620" cy="7620"/>
          </a:xfrm>
          <a:custGeom>
            <a:avLst/>
            <a:gdLst/>
            <a:ahLst/>
            <a:cxnLst/>
            <a:rect l="l" t="t" r="r" b="b"/>
            <a:pathLst>
              <a:path w="7619" h="7620">
                <a:moveTo>
                  <a:pt x="1270" y="0"/>
                </a:moveTo>
                <a:lnTo>
                  <a:pt x="0" y="6350"/>
                </a:lnTo>
                <a:lnTo>
                  <a:pt x="6350" y="7620"/>
                </a:lnTo>
                <a:lnTo>
                  <a:pt x="7620" y="1270"/>
                </a:lnTo>
                <a:lnTo>
                  <a:pt x="127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9" name="bk object 2409"/>
          <p:cNvSpPr/>
          <p:nvPr/>
        </p:nvSpPr>
        <p:spPr>
          <a:xfrm>
            <a:off x="2848610" y="3267709"/>
            <a:ext cx="20320" cy="25400"/>
          </a:xfrm>
          <a:custGeom>
            <a:avLst/>
            <a:gdLst/>
            <a:ahLst/>
            <a:cxnLst/>
            <a:rect l="l" t="t" r="r" b="b"/>
            <a:pathLst>
              <a:path w="20319" h="25400">
                <a:moveTo>
                  <a:pt x="7619" y="0"/>
                </a:moveTo>
                <a:lnTo>
                  <a:pt x="0" y="21589"/>
                </a:lnTo>
                <a:lnTo>
                  <a:pt x="6350" y="22860"/>
                </a:lnTo>
                <a:lnTo>
                  <a:pt x="12700" y="25400"/>
                </a:lnTo>
                <a:lnTo>
                  <a:pt x="20319" y="3810"/>
                </a:lnTo>
                <a:lnTo>
                  <a:pt x="13969" y="1269"/>
                </a:lnTo>
                <a:lnTo>
                  <a:pt x="761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0" name="bk object 2410"/>
          <p:cNvSpPr/>
          <p:nvPr/>
        </p:nvSpPr>
        <p:spPr>
          <a:xfrm>
            <a:off x="2856229" y="3266440"/>
            <a:ext cx="6350" cy="2540"/>
          </a:xfrm>
          <a:custGeom>
            <a:avLst/>
            <a:gdLst/>
            <a:ahLst/>
            <a:cxnLst/>
            <a:rect l="l" t="t" r="r" b="b"/>
            <a:pathLst>
              <a:path w="6350" h="2539">
                <a:moveTo>
                  <a:pt x="0" y="0"/>
                </a:moveTo>
                <a:lnTo>
                  <a:pt x="0" y="1270"/>
                </a:lnTo>
                <a:lnTo>
                  <a:pt x="6350" y="2539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1" name="bk object 2411"/>
          <p:cNvSpPr/>
          <p:nvPr/>
        </p:nvSpPr>
        <p:spPr>
          <a:xfrm>
            <a:off x="2856229" y="3246120"/>
            <a:ext cx="19050" cy="25400"/>
          </a:xfrm>
          <a:custGeom>
            <a:avLst/>
            <a:gdLst/>
            <a:ahLst/>
            <a:cxnLst/>
            <a:rect l="l" t="t" r="r" b="b"/>
            <a:pathLst>
              <a:path w="19050" h="25400">
                <a:moveTo>
                  <a:pt x="7619" y="0"/>
                </a:moveTo>
                <a:lnTo>
                  <a:pt x="0" y="20319"/>
                </a:lnTo>
                <a:lnTo>
                  <a:pt x="12700" y="25400"/>
                </a:lnTo>
                <a:lnTo>
                  <a:pt x="19050" y="3809"/>
                </a:lnTo>
                <a:lnTo>
                  <a:pt x="12700" y="1269"/>
                </a:lnTo>
                <a:lnTo>
                  <a:pt x="761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2" name="bk object 2412"/>
          <p:cNvSpPr/>
          <p:nvPr/>
        </p:nvSpPr>
        <p:spPr>
          <a:xfrm>
            <a:off x="2863850" y="3225800"/>
            <a:ext cx="19050" cy="24130"/>
          </a:xfrm>
          <a:custGeom>
            <a:avLst/>
            <a:gdLst/>
            <a:ahLst/>
            <a:cxnLst/>
            <a:rect l="l" t="t" r="r" b="b"/>
            <a:pathLst>
              <a:path w="19050" h="24130">
                <a:moveTo>
                  <a:pt x="7619" y="0"/>
                </a:moveTo>
                <a:lnTo>
                  <a:pt x="0" y="20320"/>
                </a:lnTo>
                <a:lnTo>
                  <a:pt x="5080" y="21589"/>
                </a:lnTo>
                <a:lnTo>
                  <a:pt x="11430" y="24129"/>
                </a:lnTo>
                <a:lnTo>
                  <a:pt x="19050" y="5079"/>
                </a:lnTo>
                <a:lnTo>
                  <a:pt x="12700" y="2539"/>
                </a:lnTo>
                <a:lnTo>
                  <a:pt x="761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3" name="bk object 2413"/>
          <p:cNvSpPr/>
          <p:nvPr/>
        </p:nvSpPr>
        <p:spPr>
          <a:xfrm>
            <a:off x="2871470" y="3208020"/>
            <a:ext cx="17780" cy="22860"/>
          </a:xfrm>
          <a:custGeom>
            <a:avLst/>
            <a:gdLst/>
            <a:ahLst/>
            <a:cxnLst/>
            <a:rect l="l" t="t" r="r" b="b"/>
            <a:pathLst>
              <a:path w="17780" h="22860">
                <a:moveTo>
                  <a:pt x="6350" y="0"/>
                </a:moveTo>
                <a:lnTo>
                  <a:pt x="0" y="17779"/>
                </a:lnTo>
                <a:lnTo>
                  <a:pt x="5080" y="20319"/>
                </a:lnTo>
                <a:lnTo>
                  <a:pt x="11430" y="22859"/>
                </a:lnTo>
                <a:lnTo>
                  <a:pt x="17780" y="5079"/>
                </a:lnTo>
                <a:lnTo>
                  <a:pt x="12700" y="2539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4" name="bk object 2414"/>
          <p:cNvSpPr/>
          <p:nvPr/>
        </p:nvSpPr>
        <p:spPr>
          <a:xfrm>
            <a:off x="2877820" y="3190239"/>
            <a:ext cx="19050" cy="22860"/>
          </a:xfrm>
          <a:custGeom>
            <a:avLst/>
            <a:gdLst/>
            <a:ahLst/>
            <a:cxnLst/>
            <a:rect l="l" t="t" r="r" b="b"/>
            <a:pathLst>
              <a:path w="19050" h="22860">
                <a:moveTo>
                  <a:pt x="7619" y="0"/>
                </a:moveTo>
                <a:lnTo>
                  <a:pt x="0" y="17780"/>
                </a:lnTo>
                <a:lnTo>
                  <a:pt x="6350" y="20320"/>
                </a:lnTo>
                <a:lnTo>
                  <a:pt x="11430" y="22860"/>
                </a:lnTo>
                <a:lnTo>
                  <a:pt x="19050" y="5080"/>
                </a:lnTo>
                <a:lnTo>
                  <a:pt x="13969" y="2539"/>
                </a:lnTo>
                <a:lnTo>
                  <a:pt x="761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5" name="bk object 2415"/>
          <p:cNvSpPr/>
          <p:nvPr/>
        </p:nvSpPr>
        <p:spPr>
          <a:xfrm>
            <a:off x="2885439" y="3175000"/>
            <a:ext cx="19050" cy="20320"/>
          </a:xfrm>
          <a:custGeom>
            <a:avLst/>
            <a:gdLst/>
            <a:ahLst/>
            <a:cxnLst/>
            <a:rect l="l" t="t" r="r" b="b"/>
            <a:pathLst>
              <a:path w="19050" h="20319">
                <a:moveTo>
                  <a:pt x="7620" y="0"/>
                </a:moveTo>
                <a:lnTo>
                  <a:pt x="0" y="15239"/>
                </a:lnTo>
                <a:lnTo>
                  <a:pt x="6350" y="17779"/>
                </a:lnTo>
                <a:lnTo>
                  <a:pt x="11430" y="20320"/>
                </a:lnTo>
                <a:lnTo>
                  <a:pt x="19050" y="5079"/>
                </a:lnTo>
                <a:lnTo>
                  <a:pt x="12700" y="2539"/>
                </a:lnTo>
                <a:lnTo>
                  <a:pt x="762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6" name="bk object 2416"/>
          <p:cNvSpPr/>
          <p:nvPr/>
        </p:nvSpPr>
        <p:spPr>
          <a:xfrm>
            <a:off x="2893060" y="3159760"/>
            <a:ext cx="19050" cy="20320"/>
          </a:xfrm>
          <a:custGeom>
            <a:avLst/>
            <a:gdLst/>
            <a:ahLst/>
            <a:cxnLst/>
            <a:rect l="l" t="t" r="r" b="b"/>
            <a:pathLst>
              <a:path w="19050" h="20319">
                <a:moveTo>
                  <a:pt x="7619" y="0"/>
                </a:moveTo>
                <a:lnTo>
                  <a:pt x="0" y="15239"/>
                </a:lnTo>
                <a:lnTo>
                  <a:pt x="5079" y="17779"/>
                </a:lnTo>
                <a:lnTo>
                  <a:pt x="11429" y="20319"/>
                </a:lnTo>
                <a:lnTo>
                  <a:pt x="19050" y="6350"/>
                </a:lnTo>
                <a:lnTo>
                  <a:pt x="12700" y="3810"/>
                </a:lnTo>
                <a:lnTo>
                  <a:pt x="761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7" name="bk object 2417"/>
          <p:cNvSpPr/>
          <p:nvPr/>
        </p:nvSpPr>
        <p:spPr>
          <a:xfrm>
            <a:off x="2900679" y="3145789"/>
            <a:ext cx="19050" cy="20320"/>
          </a:xfrm>
          <a:custGeom>
            <a:avLst/>
            <a:gdLst/>
            <a:ahLst/>
            <a:cxnLst/>
            <a:rect l="l" t="t" r="r" b="b"/>
            <a:pathLst>
              <a:path w="19050" h="20319">
                <a:moveTo>
                  <a:pt x="7619" y="0"/>
                </a:moveTo>
                <a:lnTo>
                  <a:pt x="0" y="13970"/>
                </a:lnTo>
                <a:lnTo>
                  <a:pt x="5080" y="17780"/>
                </a:lnTo>
                <a:lnTo>
                  <a:pt x="11430" y="20320"/>
                </a:lnTo>
                <a:lnTo>
                  <a:pt x="19050" y="6350"/>
                </a:lnTo>
                <a:lnTo>
                  <a:pt x="12700" y="3810"/>
                </a:lnTo>
                <a:lnTo>
                  <a:pt x="761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8" name="bk object 2418"/>
          <p:cNvSpPr/>
          <p:nvPr/>
        </p:nvSpPr>
        <p:spPr>
          <a:xfrm>
            <a:off x="2908300" y="3133089"/>
            <a:ext cx="19050" cy="19050"/>
          </a:xfrm>
          <a:custGeom>
            <a:avLst/>
            <a:gdLst/>
            <a:ahLst/>
            <a:cxnLst/>
            <a:rect l="l" t="t" r="r" b="b"/>
            <a:pathLst>
              <a:path w="19050" h="19050">
                <a:moveTo>
                  <a:pt x="7619" y="0"/>
                </a:moveTo>
                <a:lnTo>
                  <a:pt x="0" y="12700"/>
                </a:lnTo>
                <a:lnTo>
                  <a:pt x="5080" y="16510"/>
                </a:lnTo>
                <a:lnTo>
                  <a:pt x="11430" y="19050"/>
                </a:lnTo>
                <a:lnTo>
                  <a:pt x="19050" y="6350"/>
                </a:lnTo>
                <a:lnTo>
                  <a:pt x="12700" y="3810"/>
                </a:lnTo>
                <a:lnTo>
                  <a:pt x="761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9" name="bk object 2419"/>
          <p:cNvSpPr/>
          <p:nvPr/>
        </p:nvSpPr>
        <p:spPr>
          <a:xfrm>
            <a:off x="2915920" y="3120389"/>
            <a:ext cx="19050" cy="19050"/>
          </a:xfrm>
          <a:custGeom>
            <a:avLst/>
            <a:gdLst/>
            <a:ahLst/>
            <a:cxnLst/>
            <a:rect l="l" t="t" r="r" b="b"/>
            <a:pathLst>
              <a:path w="19050" h="19050">
                <a:moveTo>
                  <a:pt x="8890" y="0"/>
                </a:moveTo>
                <a:lnTo>
                  <a:pt x="0" y="12700"/>
                </a:lnTo>
                <a:lnTo>
                  <a:pt x="5080" y="16510"/>
                </a:lnTo>
                <a:lnTo>
                  <a:pt x="10160" y="19050"/>
                </a:lnTo>
                <a:lnTo>
                  <a:pt x="19050" y="7620"/>
                </a:lnTo>
                <a:lnTo>
                  <a:pt x="889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0" name="bk object 2420"/>
          <p:cNvSpPr/>
          <p:nvPr/>
        </p:nvSpPr>
        <p:spPr>
          <a:xfrm>
            <a:off x="2924810" y="3107689"/>
            <a:ext cx="19050" cy="20320"/>
          </a:xfrm>
          <a:custGeom>
            <a:avLst/>
            <a:gdLst/>
            <a:ahLst/>
            <a:cxnLst/>
            <a:rect l="l" t="t" r="r" b="b"/>
            <a:pathLst>
              <a:path w="19050" h="20319">
                <a:moveTo>
                  <a:pt x="8889" y="0"/>
                </a:moveTo>
                <a:lnTo>
                  <a:pt x="0" y="12700"/>
                </a:lnTo>
                <a:lnTo>
                  <a:pt x="10159" y="20320"/>
                </a:lnTo>
                <a:lnTo>
                  <a:pt x="19050" y="7620"/>
                </a:lnTo>
                <a:lnTo>
                  <a:pt x="8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1" name="bk object 2421"/>
          <p:cNvSpPr/>
          <p:nvPr/>
        </p:nvSpPr>
        <p:spPr>
          <a:xfrm>
            <a:off x="2933700" y="3096260"/>
            <a:ext cx="19050" cy="19050"/>
          </a:xfrm>
          <a:custGeom>
            <a:avLst/>
            <a:gdLst/>
            <a:ahLst/>
            <a:cxnLst/>
            <a:rect l="l" t="t" r="r" b="b"/>
            <a:pathLst>
              <a:path w="19050" h="19050">
                <a:moveTo>
                  <a:pt x="8889" y="0"/>
                </a:moveTo>
                <a:lnTo>
                  <a:pt x="0" y="11429"/>
                </a:lnTo>
                <a:lnTo>
                  <a:pt x="10160" y="19050"/>
                </a:lnTo>
                <a:lnTo>
                  <a:pt x="19050" y="8889"/>
                </a:lnTo>
                <a:lnTo>
                  <a:pt x="13969" y="3810"/>
                </a:lnTo>
                <a:lnTo>
                  <a:pt x="8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2" name="bk object 2422"/>
          <p:cNvSpPr/>
          <p:nvPr/>
        </p:nvSpPr>
        <p:spPr>
          <a:xfrm>
            <a:off x="2942589" y="3084829"/>
            <a:ext cx="19050" cy="20320"/>
          </a:xfrm>
          <a:custGeom>
            <a:avLst/>
            <a:gdLst/>
            <a:ahLst/>
            <a:cxnLst/>
            <a:rect l="l" t="t" r="r" b="b"/>
            <a:pathLst>
              <a:path w="19050" h="20319">
                <a:moveTo>
                  <a:pt x="10160" y="0"/>
                </a:moveTo>
                <a:lnTo>
                  <a:pt x="0" y="11430"/>
                </a:lnTo>
                <a:lnTo>
                  <a:pt x="5080" y="15240"/>
                </a:lnTo>
                <a:lnTo>
                  <a:pt x="10160" y="20320"/>
                </a:lnTo>
                <a:lnTo>
                  <a:pt x="19050" y="8890"/>
                </a:lnTo>
                <a:lnTo>
                  <a:pt x="15240" y="3810"/>
                </a:lnTo>
                <a:lnTo>
                  <a:pt x="1016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3" name="bk object 2423"/>
          <p:cNvSpPr/>
          <p:nvPr/>
        </p:nvSpPr>
        <p:spPr>
          <a:xfrm>
            <a:off x="2952750" y="3074670"/>
            <a:ext cx="19050" cy="19050"/>
          </a:xfrm>
          <a:custGeom>
            <a:avLst/>
            <a:gdLst/>
            <a:ahLst/>
            <a:cxnLst/>
            <a:rect l="l" t="t" r="r" b="b"/>
            <a:pathLst>
              <a:path w="19050" h="19050">
                <a:moveTo>
                  <a:pt x="10160" y="0"/>
                </a:moveTo>
                <a:lnTo>
                  <a:pt x="0" y="10159"/>
                </a:lnTo>
                <a:lnTo>
                  <a:pt x="5080" y="13969"/>
                </a:lnTo>
                <a:lnTo>
                  <a:pt x="8889" y="19050"/>
                </a:lnTo>
                <a:lnTo>
                  <a:pt x="19050" y="8889"/>
                </a:lnTo>
                <a:lnTo>
                  <a:pt x="13969" y="5079"/>
                </a:lnTo>
                <a:lnTo>
                  <a:pt x="1016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4" name="bk object 2424"/>
          <p:cNvSpPr/>
          <p:nvPr/>
        </p:nvSpPr>
        <p:spPr>
          <a:xfrm>
            <a:off x="2962910" y="3064510"/>
            <a:ext cx="19050" cy="19050"/>
          </a:xfrm>
          <a:custGeom>
            <a:avLst/>
            <a:gdLst/>
            <a:ahLst/>
            <a:cxnLst/>
            <a:rect l="l" t="t" r="r" b="b"/>
            <a:pathLst>
              <a:path w="19050" h="19050">
                <a:moveTo>
                  <a:pt x="10159" y="0"/>
                </a:moveTo>
                <a:lnTo>
                  <a:pt x="0" y="10160"/>
                </a:lnTo>
                <a:lnTo>
                  <a:pt x="3809" y="15239"/>
                </a:lnTo>
                <a:lnTo>
                  <a:pt x="8889" y="19050"/>
                </a:lnTo>
                <a:lnTo>
                  <a:pt x="19050" y="8889"/>
                </a:lnTo>
                <a:lnTo>
                  <a:pt x="15239" y="3810"/>
                </a:lnTo>
                <a:lnTo>
                  <a:pt x="1015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5" name="bk object 2425"/>
          <p:cNvSpPr/>
          <p:nvPr/>
        </p:nvSpPr>
        <p:spPr>
          <a:xfrm>
            <a:off x="2973070" y="3064510"/>
            <a:ext cx="5080" cy="3810"/>
          </a:xfrm>
          <a:custGeom>
            <a:avLst/>
            <a:gdLst/>
            <a:ahLst/>
            <a:cxnLst/>
            <a:rect l="l" t="t" r="r" b="b"/>
            <a:pathLst>
              <a:path w="5080" h="3810">
                <a:moveTo>
                  <a:pt x="1269" y="0"/>
                </a:moveTo>
                <a:lnTo>
                  <a:pt x="0" y="0"/>
                </a:lnTo>
                <a:lnTo>
                  <a:pt x="5080" y="3810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6" name="bk object 2426"/>
          <p:cNvSpPr/>
          <p:nvPr/>
        </p:nvSpPr>
        <p:spPr>
          <a:xfrm>
            <a:off x="2974339" y="3054350"/>
            <a:ext cx="17780" cy="19050"/>
          </a:xfrm>
          <a:custGeom>
            <a:avLst/>
            <a:gdLst/>
            <a:ahLst/>
            <a:cxnLst/>
            <a:rect l="l" t="t" r="r" b="b"/>
            <a:pathLst>
              <a:path w="17780" h="19050">
                <a:moveTo>
                  <a:pt x="10160" y="0"/>
                </a:moveTo>
                <a:lnTo>
                  <a:pt x="0" y="10160"/>
                </a:lnTo>
                <a:lnTo>
                  <a:pt x="3810" y="13970"/>
                </a:lnTo>
                <a:lnTo>
                  <a:pt x="7620" y="19050"/>
                </a:lnTo>
                <a:lnTo>
                  <a:pt x="17780" y="10160"/>
                </a:lnTo>
                <a:lnTo>
                  <a:pt x="1016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7" name="bk object 2427"/>
          <p:cNvSpPr/>
          <p:nvPr/>
        </p:nvSpPr>
        <p:spPr>
          <a:xfrm>
            <a:off x="2984500" y="3048000"/>
            <a:ext cx="16510" cy="16510"/>
          </a:xfrm>
          <a:custGeom>
            <a:avLst/>
            <a:gdLst/>
            <a:ahLst/>
            <a:cxnLst/>
            <a:rect l="l" t="t" r="r" b="b"/>
            <a:pathLst>
              <a:path w="16510" h="16510">
                <a:moveTo>
                  <a:pt x="8889" y="0"/>
                </a:moveTo>
                <a:lnTo>
                  <a:pt x="0" y="6350"/>
                </a:lnTo>
                <a:lnTo>
                  <a:pt x="7619" y="16510"/>
                </a:lnTo>
                <a:lnTo>
                  <a:pt x="16510" y="8889"/>
                </a:lnTo>
                <a:lnTo>
                  <a:pt x="12700" y="3810"/>
                </a:lnTo>
                <a:lnTo>
                  <a:pt x="8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8" name="bk object 2428"/>
          <p:cNvSpPr/>
          <p:nvPr/>
        </p:nvSpPr>
        <p:spPr>
          <a:xfrm>
            <a:off x="2993389" y="3041650"/>
            <a:ext cx="16510" cy="15240"/>
          </a:xfrm>
          <a:custGeom>
            <a:avLst/>
            <a:gdLst/>
            <a:ahLst/>
            <a:cxnLst/>
            <a:rect l="l" t="t" r="r" b="b"/>
            <a:pathLst>
              <a:path w="16510" h="15239">
                <a:moveTo>
                  <a:pt x="8890" y="0"/>
                </a:moveTo>
                <a:lnTo>
                  <a:pt x="0" y="6350"/>
                </a:lnTo>
                <a:lnTo>
                  <a:pt x="3810" y="10160"/>
                </a:lnTo>
                <a:lnTo>
                  <a:pt x="7620" y="15239"/>
                </a:lnTo>
                <a:lnTo>
                  <a:pt x="16510" y="10160"/>
                </a:lnTo>
                <a:lnTo>
                  <a:pt x="889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9" name="bk object 2429"/>
          <p:cNvSpPr/>
          <p:nvPr/>
        </p:nvSpPr>
        <p:spPr>
          <a:xfrm>
            <a:off x="3002279" y="3040379"/>
            <a:ext cx="3810" cy="6350"/>
          </a:xfrm>
          <a:custGeom>
            <a:avLst/>
            <a:gdLst/>
            <a:ahLst/>
            <a:cxnLst/>
            <a:rect l="l" t="t" r="r" b="b"/>
            <a:pathLst>
              <a:path w="3810" h="6350">
                <a:moveTo>
                  <a:pt x="0" y="0"/>
                </a:moveTo>
                <a:lnTo>
                  <a:pt x="0" y="1270"/>
                </a:lnTo>
                <a:lnTo>
                  <a:pt x="3809" y="635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0" name="bk object 2430"/>
          <p:cNvSpPr/>
          <p:nvPr/>
        </p:nvSpPr>
        <p:spPr>
          <a:xfrm>
            <a:off x="3002279" y="3035300"/>
            <a:ext cx="16510" cy="16510"/>
          </a:xfrm>
          <a:custGeom>
            <a:avLst/>
            <a:gdLst/>
            <a:ahLst/>
            <a:cxnLst/>
            <a:rect l="l" t="t" r="r" b="b"/>
            <a:pathLst>
              <a:path w="16510" h="16510">
                <a:moveTo>
                  <a:pt x="10159" y="0"/>
                </a:moveTo>
                <a:lnTo>
                  <a:pt x="0" y="5079"/>
                </a:lnTo>
                <a:lnTo>
                  <a:pt x="3809" y="11429"/>
                </a:lnTo>
                <a:lnTo>
                  <a:pt x="6350" y="16510"/>
                </a:lnTo>
                <a:lnTo>
                  <a:pt x="16509" y="10160"/>
                </a:lnTo>
                <a:lnTo>
                  <a:pt x="12700" y="5079"/>
                </a:lnTo>
                <a:lnTo>
                  <a:pt x="1015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1" name="bk object 2431"/>
          <p:cNvSpPr/>
          <p:nvPr/>
        </p:nvSpPr>
        <p:spPr>
          <a:xfrm>
            <a:off x="3012439" y="3028950"/>
            <a:ext cx="16510" cy="16510"/>
          </a:xfrm>
          <a:custGeom>
            <a:avLst/>
            <a:gdLst/>
            <a:ahLst/>
            <a:cxnLst/>
            <a:rect l="l" t="t" r="r" b="b"/>
            <a:pathLst>
              <a:path w="16510" h="16510">
                <a:moveTo>
                  <a:pt x="10160" y="0"/>
                </a:moveTo>
                <a:lnTo>
                  <a:pt x="0" y="6350"/>
                </a:lnTo>
                <a:lnTo>
                  <a:pt x="2540" y="11429"/>
                </a:lnTo>
                <a:lnTo>
                  <a:pt x="6350" y="16510"/>
                </a:lnTo>
                <a:lnTo>
                  <a:pt x="16510" y="11429"/>
                </a:lnTo>
                <a:lnTo>
                  <a:pt x="12700" y="6350"/>
                </a:lnTo>
                <a:lnTo>
                  <a:pt x="1016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2" name="bk object 2432"/>
          <p:cNvSpPr/>
          <p:nvPr/>
        </p:nvSpPr>
        <p:spPr>
          <a:xfrm>
            <a:off x="3022600" y="3023870"/>
            <a:ext cx="15240" cy="16510"/>
          </a:xfrm>
          <a:custGeom>
            <a:avLst/>
            <a:gdLst/>
            <a:ahLst/>
            <a:cxnLst/>
            <a:rect l="l" t="t" r="r" b="b"/>
            <a:pathLst>
              <a:path w="15239" h="16510">
                <a:moveTo>
                  <a:pt x="10160" y="0"/>
                </a:moveTo>
                <a:lnTo>
                  <a:pt x="0" y="5079"/>
                </a:lnTo>
                <a:lnTo>
                  <a:pt x="2539" y="11429"/>
                </a:lnTo>
                <a:lnTo>
                  <a:pt x="5080" y="16509"/>
                </a:lnTo>
                <a:lnTo>
                  <a:pt x="15239" y="11429"/>
                </a:lnTo>
                <a:lnTo>
                  <a:pt x="12700" y="6350"/>
                </a:lnTo>
                <a:lnTo>
                  <a:pt x="1016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3" name="bk object 2433"/>
          <p:cNvSpPr/>
          <p:nvPr/>
        </p:nvSpPr>
        <p:spPr>
          <a:xfrm>
            <a:off x="3032760" y="3018789"/>
            <a:ext cx="16510" cy="16510"/>
          </a:xfrm>
          <a:custGeom>
            <a:avLst/>
            <a:gdLst/>
            <a:ahLst/>
            <a:cxnLst/>
            <a:rect l="l" t="t" r="r" b="b"/>
            <a:pathLst>
              <a:path w="16510" h="16510">
                <a:moveTo>
                  <a:pt x="11429" y="0"/>
                </a:moveTo>
                <a:lnTo>
                  <a:pt x="0" y="5080"/>
                </a:lnTo>
                <a:lnTo>
                  <a:pt x="2539" y="11430"/>
                </a:lnTo>
                <a:lnTo>
                  <a:pt x="5079" y="16510"/>
                </a:lnTo>
                <a:lnTo>
                  <a:pt x="16509" y="11430"/>
                </a:lnTo>
                <a:lnTo>
                  <a:pt x="13969" y="6350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4" name="bk object 2434"/>
          <p:cNvSpPr/>
          <p:nvPr/>
        </p:nvSpPr>
        <p:spPr>
          <a:xfrm>
            <a:off x="3044189" y="3018789"/>
            <a:ext cx="2540" cy="6350"/>
          </a:xfrm>
          <a:custGeom>
            <a:avLst/>
            <a:gdLst/>
            <a:ahLst/>
            <a:cxnLst/>
            <a:rect l="l" t="t" r="r" b="b"/>
            <a:pathLst>
              <a:path w="2539" h="6350">
                <a:moveTo>
                  <a:pt x="1270" y="0"/>
                </a:moveTo>
                <a:lnTo>
                  <a:pt x="0" y="0"/>
                </a:lnTo>
                <a:lnTo>
                  <a:pt x="2540" y="6350"/>
                </a:lnTo>
                <a:lnTo>
                  <a:pt x="127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5" name="bk object 2435"/>
          <p:cNvSpPr/>
          <p:nvPr/>
        </p:nvSpPr>
        <p:spPr>
          <a:xfrm>
            <a:off x="3045460" y="3011170"/>
            <a:ext cx="27940" cy="20320"/>
          </a:xfrm>
          <a:custGeom>
            <a:avLst/>
            <a:gdLst/>
            <a:ahLst/>
            <a:cxnLst/>
            <a:rect l="l" t="t" r="r" b="b"/>
            <a:pathLst>
              <a:path w="27939" h="20319">
                <a:moveTo>
                  <a:pt x="22859" y="0"/>
                </a:moveTo>
                <a:lnTo>
                  <a:pt x="0" y="7619"/>
                </a:lnTo>
                <a:lnTo>
                  <a:pt x="1269" y="13969"/>
                </a:lnTo>
                <a:lnTo>
                  <a:pt x="3809" y="20319"/>
                </a:lnTo>
                <a:lnTo>
                  <a:pt x="27939" y="11429"/>
                </a:lnTo>
                <a:lnTo>
                  <a:pt x="25400" y="5079"/>
                </a:lnTo>
                <a:lnTo>
                  <a:pt x="2285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6" name="bk object 2436"/>
          <p:cNvSpPr/>
          <p:nvPr/>
        </p:nvSpPr>
        <p:spPr>
          <a:xfrm>
            <a:off x="3068320" y="3011170"/>
            <a:ext cx="2540" cy="5080"/>
          </a:xfrm>
          <a:custGeom>
            <a:avLst/>
            <a:gdLst/>
            <a:ahLst/>
            <a:cxnLst/>
            <a:rect l="l" t="t" r="r" b="b"/>
            <a:pathLst>
              <a:path w="2539" h="5080">
                <a:moveTo>
                  <a:pt x="1269" y="0"/>
                </a:moveTo>
                <a:lnTo>
                  <a:pt x="0" y="0"/>
                </a:lnTo>
                <a:lnTo>
                  <a:pt x="2540" y="5079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7" name="bk object 2437"/>
          <p:cNvSpPr/>
          <p:nvPr/>
        </p:nvSpPr>
        <p:spPr>
          <a:xfrm>
            <a:off x="3069589" y="3004820"/>
            <a:ext cx="27940" cy="17780"/>
          </a:xfrm>
          <a:custGeom>
            <a:avLst/>
            <a:gdLst/>
            <a:ahLst/>
            <a:cxnLst/>
            <a:rect l="l" t="t" r="r" b="b"/>
            <a:pathLst>
              <a:path w="27939" h="17780">
                <a:moveTo>
                  <a:pt x="25400" y="0"/>
                </a:moveTo>
                <a:lnTo>
                  <a:pt x="0" y="6350"/>
                </a:lnTo>
                <a:lnTo>
                  <a:pt x="1270" y="11429"/>
                </a:lnTo>
                <a:lnTo>
                  <a:pt x="2540" y="17779"/>
                </a:lnTo>
                <a:lnTo>
                  <a:pt x="27940" y="11429"/>
                </a:lnTo>
                <a:lnTo>
                  <a:pt x="26670" y="6350"/>
                </a:lnTo>
                <a:lnTo>
                  <a:pt x="254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8" name="bk object 2438"/>
          <p:cNvSpPr/>
          <p:nvPr/>
        </p:nvSpPr>
        <p:spPr>
          <a:xfrm>
            <a:off x="3094989" y="2999739"/>
            <a:ext cx="27940" cy="16510"/>
          </a:xfrm>
          <a:custGeom>
            <a:avLst/>
            <a:gdLst/>
            <a:ahLst/>
            <a:cxnLst/>
            <a:rect l="l" t="t" r="r" b="b"/>
            <a:pathLst>
              <a:path w="27939" h="16510">
                <a:moveTo>
                  <a:pt x="25400" y="0"/>
                </a:moveTo>
                <a:lnTo>
                  <a:pt x="0" y="5080"/>
                </a:lnTo>
                <a:lnTo>
                  <a:pt x="1270" y="11430"/>
                </a:lnTo>
                <a:lnTo>
                  <a:pt x="2540" y="16510"/>
                </a:lnTo>
                <a:lnTo>
                  <a:pt x="27940" y="11430"/>
                </a:lnTo>
                <a:lnTo>
                  <a:pt x="26670" y="6350"/>
                </a:lnTo>
                <a:lnTo>
                  <a:pt x="254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9" name="bk object 2439"/>
          <p:cNvSpPr/>
          <p:nvPr/>
        </p:nvSpPr>
        <p:spPr>
          <a:xfrm>
            <a:off x="3120389" y="2997200"/>
            <a:ext cx="27940" cy="13970"/>
          </a:xfrm>
          <a:custGeom>
            <a:avLst/>
            <a:gdLst/>
            <a:ahLst/>
            <a:cxnLst/>
            <a:rect l="l" t="t" r="r" b="b"/>
            <a:pathLst>
              <a:path w="27939" h="13969">
                <a:moveTo>
                  <a:pt x="26670" y="0"/>
                </a:moveTo>
                <a:lnTo>
                  <a:pt x="0" y="2539"/>
                </a:lnTo>
                <a:lnTo>
                  <a:pt x="1270" y="8889"/>
                </a:lnTo>
                <a:lnTo>
                  <a:pt x="1270" y="13970"/>
                </a:lnTo>
                <a:lnTo>
                  <a:pt x="27940" y="11429"/>
                </a:lnTo>
                <a:lnTo>
                  <a:pt x="27940" y="6350"/>
                </a:lnTo>
                <a:lnTo>
                  <a:pt x="2667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0" name="bk object 2440"/>
          <p:cNvSpPr/>
          <p:nvPr/>
        </p:nvSpPr>
        <p:spPr>
          <a:xfrm>
            <a:off x="3147060" y="2997200"/>
            <a:ext cx="1270" cy="6350"/>
          </a:xfrm>
          <a:custGeom>
            <a:avLst/>
            <a:gdLst/>
            <a:ahLst/>
            <a:cxnLst/>
            <a:rect l="l" t="t" r="r" b="b"/>
            <a:pathLst>
              <a:path w="1269" h="6350">
                <a:moveTo>
                  <a:pt x="1269" y="0"/>
                </a:moveTo>
                <a:lnTo>
                  <a:pt x="0" y="0"/>
                </a:lnTo>
                <a:lnTo>
                  <a:pt x="1269" y="6350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1" name="bk object 2441"/>
          <p:cNvSpPr/>
          <p:nvPr/>
        </p:nvSpPr>
        <p:spPr>
          <a:xfrm>
            <a:off x="3148329" y="2995929"/>
            <a:ext cx="26670" cy="12700"/>
          </a:xfrm>
          <a:custGeom>
            <a:avLst/>
            <a:gdLst/>
            <a:ahLst/>
            <a:cxnLst/>
            <a:rect l="l" t="t" r="r" b="b"/>
            <a:pathLst>
              <a:path w="26669" h="12700">
                <a:moveTo>
                  <a:pt x="26669" y="0"/>
                </a:moveTo>
                <a:lnTo>
                  <a:pt x="0" y="1270"/>
                </a:lnTo>
                <a:lnTo>
                  <a:pt x="0" y="12700"/>
                </a:lnTo>
                <a:lnTo>
                  <a:pt x="26669" y="11430"/>
                </a:lnTo>
                <a:lnTo>
                  <a:pt x="266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2" name="bk object 2442"/>
          <p:cNvSpPr/>
          <p:nvPr/>
        </p:nvSpPr>
        <p:spPr>
          <a:xfrm>
            <a:off x="3175000" y="2994660"/>
            <a:ext cx="0" cy="7620"/>
          </a:xfrm>
          <a:custGeom>
            <a:avLst/>
            <a:gdLst/>
            <a:ahLst/>
            <a:cxnLst/>
            <a:rect l="l" t="t" r="r" b="b"/>
            <a:pathLst>
              <a:path h="7619">
                <a:moveTo>
                  <a:pt x="0" y="7619"/>
                </a:moveTo>
                <a:lnTo>
                  <a:pt x="0" y="1269"/>
                </a:lnTo>
                <a:lnTo>
                  <a:pt x="0" y="0"/>
                </a:lnTo>
                <a:lnTo>
                  <a:pt x="0" y="1269"/>
                </a:lnTo>
                <a:lnTo>
                  <a:pt x="0" y="7619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3" name="bk object 2443"/>
          <p:cNvSpPr/>
          <p:nvPr/>
        </p:nvSpPr>
        <p:spPr>
          <a:xfrm>
            <a:off x="3175000" y="2995929"/>
            <a:ext cx="41910" cy="12700"/>
          </a:xfrm>
          <a:custGeom>
            <a:avLst/>
            <a:gdLst/>
            <a:ahLst/>
            <a:cxnLst/>
            <a:rect l="l" t="t" r="r" b="b"/>
            <a:pathLst>
              <a:path w="41910" h="12700">
                <a:moveTo>
                  <a:pt x="0" y="0"/>
                </a:moveTo>
                <a:lnTo>
                  <a:pt x="0" y="11430"/>
                </a:lnTo>
                <a:lnTo>
                  <a:pt x="41910" y="12700"/>
                </a:lnTo>
                <a:lnTo>
                  <a:pt x="41910" y="127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4" name="bk object 2444"/>
          <p:cNvSpPr/>
          <p:nvPr/>
        </p:nvSpPr>
        <p:spPr>
          <a:xfrm>
            <a:off x="3216910" y="2997200"/>
            <a:ext cx="1270" cy="6350"/>
          </a:xfrm>
          <a:custGeom>
            <a:avLst/>
            <a:gdLst/>
            <a:ahLst/>
            <a:cxnLst/>
            <a:rect l="l" t="t" r="r" b="b"/>
            <a:pathLst>
              <a:path w="1269" h="6350">
                <a:moveTo>
                  <a:pt x="1269" y="0"/>
                </a:moveTo>
                <a:lnTo>
                  <a:pt x="0" y="0"/>
                </a:lnTo>
                <a:lnTo>
                  <a:pt x="0" y="6350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5" name="bk object 2445"/>
          <p:cNvSpPr/>
          <p:nvPr/>
        </p:nvSpPr>
        <p:spPr>
          <a:xfrm>
            <a:off x="3215639" y="2997200"/>
            <a:ext cx="39370" cy="15240"/>
          </a:xfrm>
          <a:custGeom>
            <a:avLst/>
            <a:gdLst/>
            <a:ahLst/>
            <a:cxnLst/>
            <a:rect l="l" t="t" r="r" b="b"/>
            <a:pathLst>
              <a:path w="39370" h="15239">
                <a:moveTo>
                  <a:pt x="2540" y="0"/>
                </a:moveTo>
                <a:lnTo>
                  <a:pt x="1270" y="6350"/>
                </a:lnTo>
                <a:lnTo>
                  <a:pt x="0" y="11429"/>
                </a:lnTo>
                <a:lnTo>
                  <a:pt x="38100" y="15239"/>
                </a:lnTo>
                <a:lnTo>
                  <a:pt x="38100" y="8889"/>
                </a:lnTo>
                <a:lnTo>
                  <a:pt x="39370" y="2539"/>
                </a:lnTo>
                <a:lnTo>
                  <a:pt x="254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6" name="bk object 2446"/>
          <p:cNvSpPr/>
          <p:nvPr/>
        </p:nvSpPr>
        <p:spPr>
          <a:xfrm>
            <a:off x="3252470" y="2999739"/>
            <a:ext cx="35560" cy="17780"/>
          </a:xfrm>
          <a:custGeom>
            <a:avLst/>
            <a:gdLst/>
            <a:ahLst/>
            <a:cxnLst/>
            <a:rect l="l" t="t" r="r" b="b"/>
            <a:pathLst>
              <a:path w="35560" h="17780">
                <a:moveTo>
                  <a:pt x="2539" y="0"/>
                </a:moveTo>
                <a:lnTo>
                  <a:pt x="0" y="12700"/>
                </a:lnTo>
                <a:lnTo>
                  <a:pt x="33019" y="17780"/>
                </a:lnTo>
                <a:lnTo>
                  <a:pt x="34289" y="11430"/>
                </a:lnTo>
                <a:lnTo>
                  <a:pt x="35559" y="6350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7" name="bk object 2447"/>
          <p:cNvSpPr/>
          <p:nvPr/>
        </p:nvSpPr>
        <p:spPr>
          <a:xfrm>
            <a:off x="3285490" y="3006089"/>
            <a:ext cx="30480" cy="20320"/>
          </a:xfrm>
          <a:custGeom>
            <a:avLst/>
            <a:gdLst/>
            <a:ahLst/>
            <a:cxnLst/>
            <a:rect l="l" t="t" r="r" b="b"/>
            <a:pathLst>
              <a:path w="30479" h="20319">
                <a:moveTo>
                  <a:pt x="2539" y="0"/>
                </a:moveTo>
                <a:lnTo>
                  <a:pt x="1270" y="5080"/>
                </a:lnTo>
                <a:lnTo>
                  <a:pt x="0" y="11430"/>
                </a:lnTo>
                <a:lnTo>
                  <a:pt x="26670" y="20320"/>
                </a:lnTo>
                <a:lnTo>
                  <a:pt x="29210" y="13970"/>
                </a:lnTo>
                <a:lnTo>
                  <a:pt x="30480" y="7620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8" name="bk object 2448"/>
          <p:cNvSpPr/>
          <p:nvPr/>
        </p:nvSpPr>
        <p:spPr>
          <a:xfrm>
            <a:off x="3314700" y="3013710"/>
            <a:ext cx="2540" cy="6350"/>
          </a:xfrm>
          <a:custGeom>
            <a:avLst/>
            <a:gdLst/>
            <a:ahLst/>
            <a:cxnLst/>
            <a:rect l="l" t="t" r="r" b="b"/>
            <a:pathLst>
              <a:path w="2539" h="6350">
                <a:moveTo>
                  <a:pt x="2539" y="0"/>
                </a:moveTo>
                <a:lnTo>
                  <a:pt x="1270" y="0"/>
                </a:lnTo>
                <a:lnTo>
                  <a:pt x="0" y="6350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9" name="bk object 2449"/>
          <p:cNvSpPr/>
          <p:nvPr/>
        </p:nvSpPr>
        <p:spPr>
          <a:xfrm>
            <a:off x="3312159" y="3013710"/>
            <a:ext cx="16510" cy="16510"/>
          </a:xfrm>
          <a:custGeom>
            <a:avLst/>
            <a:gdLst/>
            <a:ahLst/>
            <a:cxnLst/>
            <a:rect l="l" t="t" r="r" b="b"/>
            <a:pathLst>
              <a:path w="16510" h="16510">
                <a:moveTo>
                  <a:pt x="5079" y="0"/>
                </a:moveTo>
                <a:lnTo>
                  <a:pt x="0" y="12700"/>
                </a:lnTo>
                <a:lnTo>
                  <a:pt x="12700" y="16510"/>
                </a:lnTo>
                <a:lnTo>
                  <a:pt x="13969" y="11429"/>
                </a:lnTo>
                <a:lnTo>
                  <a:pt x="16510" y="5079"/>
                </a:lnTo>
                <a:lnTo>
                  <a:pt x="507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0" name="bk object 2450"/>
          <p:cNvSpPr/>
          <p:nvPr/>
        </p:nvSpPr>
        <p:spPr>
          <a:xfrm>
            <a:off x="3326129" y="3018789"/>
            <a:ext cx="3810" cy="6350"/>
          </a:xfrm>
          <a:custGeom>
            <a:avLst/>
            <a:gdLst/>
            <a:ahLst/>
            <a:cxnLst/>
            <a:rect l="l" t="t" r="r" b="b"/>
            <a:pathLst>
              <a:path w="3810" h="6350">
                <a:moveTo>
                  <a:pt x="3810" y="0"/>
                </a:moveTo>
                <a:lnTo>
                  <a:pt x="2540" y="0"/>
                </a:lnTo>
                <a:lnTo>
                  <a:pt x="0" y="6350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1" name="bk object 2451"/>
          <p:cNvSpPr/>
          <p:nvPr/>
        </p:nvSpPr>
        <p:spPr>
          <a:xfrm>
            <a:off x="3323590" y="3018789"/>
            <a:ext cx="17780" cy="17780"/>
          </a:xfrm>
          <a:custGeom>
            <a:avLst/>
            <a:gdLst/>
            <a:ahLst/>
            <a:cxnLst/>
            <a:rect l="l" t="t" r="r" b="b"/>
            <a:pathLst>
              <a:path w="17779" h="17780">
                <a:moveTo>
                  <a:pt x="6350" y="0"/>
                </a:moveTo>
                <a:lnTo>
                  <a:pt x="2539" y="6350"/>
                </a:lnTo>
                <a:lnTo>
                  <a:pt x="0" y="11430"/>
                </a:lnTo>
                <a:lnTo>
                  <a:pt x="12700" y="17780"/>
                </a:lnTo>
                <a:lnTo>
                  <a:pt x="15239" y="12700"/>
                </a:lnTo>
                <a:lnTo>
                  <a:pt x="17780" y="635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2" name="bk object 2452"/>
          <p:cNvSpPr/>
          <p:nvPr/>
        </p:nvSpPr>
        <p:spPr>
          <a:xfrm>
            <a:off x="3338829" y="3025139"/>
            <a:ext cx="3810" cy="6350"/>
          </a:xfrm>
          <a:custGeom>
            <a:avLst/>
            <a:gdLst/>
            <a:ahLst/>
            <a:cxnLst/>
            <a:rect l="l" t="t" r="r" b="b"/>
            <a:pathLst>
              <a:path w="3810" h="6350">
                <a:moveTo>
                  <a:pt x="2540" y="0"/>
                </a:moveTo>
                <a:lnTo>
                  <a:pt x="0" y="6350"/>
                </a:lnTo>
                <a:lnTo>
                  <a:pt x="3810" y="1270"/>
                </a:lnTo>
                <a:lnTo>
                  <a:pt x="2540" y="1270"/>
                </a:lnTo>
                <a:lnTo>
                  <a:pt x="254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3" name="bk object 2453"/>
          <p:cNvSpPr/>
          <p:nvPr/>
        </p:nvSpPr>
        <p:spPr>
          <a:xfrm>
            <a:off x="3335020" y="3026410"/>
            <a:ext cx="17780" cy="17780"/>
          </a:xfrm>
          <a:custGeom>
            <a:avLst/>
            <a:gdLst/>
            <a:ahLst/>
            <a:cxnLst/>
            <a:rect l="l" t="t" r="r" b="b"/>
            <a:pathLst>
              <a:path w="17779" h="17780">
                <a:moveTo>
                  <a:pt x="7619" y="0"/>
                </a:moveTo>
                <a:lnTo>
                  <a:pt x="0" y="10160"/>
                </a:lnTo>
                <a:lnTo>
                  <a:pt x="10159" y="17779"/>
                </a:lnTo>
                <a:lnTo>
                  <a:pt x="17779" y="7619"/>
                </a:lnTo>
                <a:lnTo>
                  <a:pt x="761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4" name="bk object 2454"/>
          <p:cNvSpPr/>
          <p:nvPr/>
        </p:nvSpPr>
        <p:spPr>
          <a:xfrm>
            <a:off x="3345179" y="3034029"/>
            <a:ext cx="19050" cy="19050"/>
          </a:xfrm>
          <a:custGeom>
            <a:avLst/>
            <a:gdLst/>
            <a:ahLst/>
            <a:cxnLst/>
            <a:rect l="l" t="t" r="r" b="b"/>
            <a:pathLst>
              <a:path w="19050" h="19050">
                <a:moveTo>
                  <a:pt x="7620" y="0"/>
                </a:moveTo>
                <a:lnTo>
                  <a:pt x="0" y="10160"/>
                </a:lnTo>
                <a:lnTo>
                  <a:pt x="11430" y="19050"/>
                </a:lnTo>
                <a:lnTo>
                  <a:pt x="19050" y="8890"/>
                </a:lnTo>
                <a:lnTo>
                  <a:pt x="762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5" name="bk object 2455"/>
          <p:cNvSpPr/>
          <p:nvPr/>
        </p:nvSpPr>
        <p:spPr>
          <a:xfrm>
            <a:off x="3360420" y="3042920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80">
                <a:moveTo>
                  <a:pt x="3809" y="0"/>
                </a:moveTo>
                <a:lnTo>
                  <a:pt x="0" y="5079"/>
                </a:lnTo>
                <a:lnTo>
                  <a:pt x="5079" y="1269"/>
                </a:lnTo>
                <a:lnTo>
                  <a:pt x="380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6" name="bk object 2456"/>
          <p:cNvSpPr/>
          <p:nvPr/>
        </p:nvSpPr>
        <p:spPr>
          <a:xfrm>
            <a:off x="3355340" y="3044189"/>
            <a:ext cx="19050" cy="17780"/>
          </a:xfrm>
          <a:custGeom>
            <a:avLst/>
            <a:gdLst/>
            <a:ahLst/>
            <a:cxnLst/>
            <a:rect l="l" t="t" r="r" b="b"/>
            <a:pathLst>
              <a:path w="19050" h="17780">
                <a:moveTo>
                  <a:pt x="10160" y="0"/>
                </a:moveTo>
                <a:lnTo>
                  <a:pt x="0" y="7620"/>
                </a:lnTo>
                <a:lnTo>
                  <a:pt x="10160" y="17780"/>
                </a:lnTo>
                <a:lnTo>
                  <a:pt x="13970" y="13970"/>
                </a:lnTo>
                <a:lnTo>
                  <a:pt x="19050" y="10160"/>
                </a:lnTo>
                <a:lnTo>
                  <a:pt x="1016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7" name="bk object 2457"/>
          <p:cNvSpPr/>
          <p:nvPr/>
        </p:nvSpPr>
        <p:spPr>
          <a:xfrm>
            <a:off x="3364229" y="3054350"/>
            <a:ext cx="19050" cy="19050"/>
          </a:xfrm>
          <a:custGeom>
            <a:avLst/>
            <a:gdLst/>
            <a:ahLst/>
            <a:cxnLst/>
            <a:rect l="l" t="t" r="r" b="b"/>
            <a:pathLst>
              <a:path w="19050" h="19050">
                <a:moveTo>
                  <a:pt x="10160" y="0"/>
                </a:moveTo>
                <a:lnTo>
                  <a:pt x="0" y="7620"/>
                </a:lnTo>
                <a:lnTo>
                  <a:pt x="8890" y="19050"/>
                </a:lnTo>
                <a:lnTo>
                  <a:pt x="19050" y="11429"/>
                </a:lnTo>
                <a:lnTo>
                  <a:pt x="1016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8" name="bk object 2458"/>
          <p:cNvSpPr/>
          <p:nvPr/>
        </p:nvSpPr>
        <p:spPr>
          <a:xfrm>
            <a:off x="3373120" y="3065779"/>
            <a:ext cx="19050" cy="20320"/>
          </a:xfrm>
          <a:custGeom>
            <a:avLst/>
            <a:gdLst/>
            <a:ahLst/>
            <a:cxnLst/>
            <a:rect l="l" t="t" r="r" b="b"/>
            <a:pathLst>
              <a:path w="19050" h="20319">
                <a:moveTo>
                  <a:pt x="10159" y="0"/>
                </a:moveTo>
                <a:lnTo>
                  <a:pt x="0" y="7620"/>
                </a:lnTo>
                <a:lnTo>
                  <a:pt x="8889" y="20320"/>
                </a:lnTo>
                <a:lnTo>
                  <a:pt x="19050" y="12700"/>
                </a:lnTo>
                <a:lnTo>
                  <a:pt x="1015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9" name="bk object 2459"/>
          <p:cNvSpPr/>
          <p:nvPr/>
        </p:nvSpPr>
        <p:spPr>
          <a:xfrm>
            <a:off x="3382009" y="3078479"/>
            <a:ext cx="17780" cy="20320"/>
          </a:xfrm>
          <a:custGeom>
            <a:avLst/>
            <a:gdLst/>
            <a:ahLst/>
            <a:cxnLst/>
            <a:rect l="l" t="t" r="r" b="b"/>
            <a:pathLst>
              <a:path w="17779" h="20319">
                <a:moveTo>
                  <a:pt x="10160" y="0"/>
                </a:moveTo>
                <a:lnTo>
                  <a:pt x="5079" y="3810"/>
                </a:lnTo>
                <a:lnTo>
                  <a:pt x="0" y="6350"/>
                </a:lnTo>
                <a:lnTo>
                  <a:pt x="7619" y="20320"/>
                </a:lnTo>
                <a:lnTo>
                  <a:pt x="12700" y="17780"/>
                </a:lnTo>
                <a:lnTo>
                  <a:pt x="17779" y="13970"/>
                </a:lnTo>
                <a:lnTo>
                  <a:pt x="1016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0" name="bk object 2460"/>
          <p:cNvSpPr/>
          <p:nvPr/>
        </p:nvSpPr>
        <p:spPr>
          <a:xfrm>
            <a:off x="3394709" y="3092450"/>
            <a:ext cx="5080" cy="3810"/>
          </a:xfrm>
          <a:custGeom>
            <a:avLst/>
            <a:gdLst/>
            <a:ahLst/>
            <a:cxnLst/>
            <a:rect l="l" t="t" r="r" b="b"/>
            <a:pathLst>
              <a:path w="5079" h="3810">
                <a:moveTo>
                  <a:pt x="5079" y="0"/>
                </a:moveTo>
                <a:lnTo>
                  <a:pt x="0" y="3810"/>
                </a:lnTo>
                <a:lnTo>
                  <a:pt x="5079" y="1270"/>
                </a:lnTo>
                <a:lnTo>
                  <a:pt x="507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1" name="bk object 2461"/>
          <p:cNvSpPr/>
          <p:nvPr/>
        </p:nvSpPr>
        <p:spPr>
          <a:xfrm>
            <a:off x="3388359" y="3093720"/>
            <a:ext cx="16510" cy="15240"/>
          </a:xfrm>
          <a:custGeom>
            <a:avLst/>
            <a:gdLst/>
            <a:ahLst/>
            <a:cxnLst/>
            <a:rect l="l" t="t" r="r" b="b"/>
            <a:pathLst>
              <a:path w="16510" h="15239">
                <a:moveTo>
                  <a:pt x="11429" y="0"/>
                </a:moveTo>
                <a:lnTo>
                  <a:pt x="6350" y="2539"/>
                </a:lnTo>
                <a:lnTo>
                  <a:pt x="0" y="3809"/>
                </a:lnTo>
                <a:lnTo>
                  <a:pt x="5079" y="15239"/>
                </a:lnTo>
                <a:lnTo>
                  <a:pt x="10160" y="12700"/>
                </a:lnTo>
                <a:lnTo>
                  <a:pt x="16510" y="10159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2" name="bk object 2462"/>
          <p:cNvSpPr/>
          <p:nvPr/>
        </p:nvSpPr>
        <p:spPr>
          <a:xfrm>
            <a:off x="3393440" y="3103879"/>
            <a:ext cx="16510" cy="16510"/>
          </a:xfrm>
          <a:custGeom>
            <a:avLst/>
            <a:gdLst/>
            <a:ahLst/>
            <a:cxnLst/>
            <a:rect l="l" t="t" r="r" b="b"/>
            <a:pathLst>
              <a:path w="16510" h="16510">
                <a:moveTo>
                  <a:pt x="11430" y="0"/>
                </a:moveTo>
                <a:lnTo>
                  <a:pt x="5080" y="2540"/>
                </a:lnTo>
                <a:lnTo>
                  <a:pt x="0" y="5080"/>
                </a:lnTo>
                <a:lnTo>
                  <a:pt x="5080" y="16510"/>
                </a:lnTo>
                <a:lnTo>
                  <a:pt x="10160" y="13970"/>
                </a:lnTo>
                <a:lnTo>
                  <a:pt x="16510" y="11430"/>
                </a:lnTo>
                <a:lnTo>
                  <a:pt x="114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3" name="bk object 2463"/>
          <p:cNvSpPr/>
          <p:nvPr/>
        </p:nvSpPr>
        <p:spPr>
          <a:xfrm>
            <a:off x="3397250" y="3115310"/>
            <a:ext cx="16510" cy="16510"/>
          </a:xfrm>
          <a:custGeom>
            <a:avLst/>
            <a:gdLst/>
            <a:ahLst/>
            <a:cxnLst/>
            <a:rect l="l" t="t" r="r" b="b"/>
            <a:pathLst>
              <a:path w="16510" h="16510">
                <a:moveTo>
                  <a:pt x="12700" y="0"/>
                </a:moveTo>
                <a:lnTo>
                  <a:pt x="6350" y="2539"/>
                </a:lnTo>
                <a:lnTo>
                  <a:pt x="0" y="3810"/>
                </a:lnTo>
                <a:lnTo>
                  <a:pt x="3810" y="16510"/>
                </a:lnTo>
                <a:lnTo>
                  <a:pt x="10160" y="13969"/>
                </a:lnTo>
                <a:lnTo>
                  <a:pt x="16510" y="1270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4" name="bk object 2464"/>
          <p:cNvSpPr/>
          <p:nvPr/>
        </p:nvSpPr>
        <p:spPr>
          <a:xfrm>
            <a:off x="3401059" y="3128010"/>
            <a:ext cx="16510" cy="16510"/>
          </a:xfrm>
          <a:custGeom>
            <a:avLst/>
            <a:gdLst/>
            <a:ahLst/>
            <a:cxnLst/>
            <a:rect l="l" t="t" r="r" b="b"/>
            <a:pathLst>
              <a:path w="16510" h="16510">
                <a:moveTo>
                  <a:pt x="12700" y="0"/>
                </a:moveTo>
                <a:lnTo>
                  <a:pt x="6350" y="1269"/>
                </a:lnTo>
                <a:lnTo>
                  <a:pt x="0" y="3810"/>
                </a:lnTo>
                <a:lnTo>
                  <a:pt x="3810" y="16510"/>
                </a:lnTo>
                <a:lnTo>
                  <a:pt x="16510" y="13969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5" name="bk object 2465"/>
          <p:cNvSpPr/>
          <p:nvPr/>
        </p:nvSpPr>
        <p:spPr>
          <a:xfrm>
            <a:off x="3404870" y="3141979"/>
            <a:ext cx="15240" cy="17780"/>
          </a:xfrm>
          <a:custGeom>
            <a:avLst/>
            <a:gdLst/>
            <a:ahLst/>
            <a:cxnLst/>
            <a:rect l="l" t="t" r="r" b="b"/>
            <a:pathLst>
              <a:path w="15239" h="17780">
                <a:moveTo>
                  <a:pt x="12700" y="0"/>
                </a:moveTo>
                <a:lnTo>
                  <a:pt x="0" y="2540"/>
                </a:lnTo>
                <a:lnTo>
                  <a:pt x="3809" y="17780"/>
                </a:lnTo>
                <a:lnTo>
                  <a:pt x="10159" y="16510"/>
                </a:lnTo>
                <a:lnTo>
                  <a:pt x="15239" y="1397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6" name="bk object 2466"/>
          <p:cNvSpPr/>
          <p:nvPr/>
        </p:nvSpPr>
        <p:spPr>
          <a:xfrm>
            <a:off x="3415029" y="3155950"/>
            <a:ext cx="5080" cy="2540"/>
          </a:xfrm>
          <a:custGeom>
            <a:avLst/>
            <a:gdLst/>
            <a:ahLst/>
            <a:cxnLst/>
            <a:rect l="l" t="t" r="r" b="b"/>
            <a:pathLst>
              <a:path w="5079" h="2539">
                <a:moveTo>
                  <a:pt x="5080" y="0"/>
                </a:moveTo>
                <a:lnTo>
                  <a:pt x="0" y="2539"/>
                </a:lnTo>
                <a:lnTo>
                  <a:pt x="5080" y="1270"/>
                </a:lnTo>
                <a:lnTo>
                  <a:pt x="508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7" name="bk object 2467"/>
          <p:cNvSpPr/>
          <p:nvPr/>
        </p:nvSpPr>
        <p:spPr>
          <a:xfrm>
            <a:off x="3408679" y="3157220"/>
            <a:ext cx="13970" cy="17780"/>
          </a:xfrm>
          <a:custGeom>
            <a:avLst/>
            <a:gdLst/>
            <a:ahLst/>
            <a:cxnLst/>
            <a:rect l="l" t="t" r="r" b="b"/>
            <a:pathLst>
              <a:path w="13970" h="17780">
                <a:moveTo>
                  <a:pt x="11430" y="0"/>
                </a:moveTo>
                <a:lnTo>
                  <a:pt x="6350" y="1269"/>
                </a:lnTo>
                <a:lnTo>
                  <a:pt x="0" y="1269"/>
                </a:lnTo>
                <a:lnTo>
                  <a:pt x="2540" y="17779"/>
                </a:lnTo>
                <a:lnTo>
                  <a:pt x="8890" y="16509"/>
                </a:lnTo>
                <a:lnTo>
                  <a:pt x="13970" y="15239"/>
                </a:lnTo>
                <a:lnTo>
                  <a:pt x="114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8" name="bk object 2468"/>
          <p:cNvSpPr/>
          <p:nvPr/>
        </p:nvSpPr>
        <p:spPr>
          <a:xfrm>
            <a:off x="3411220" y="3172460"/>
            <a:ext cx="13970" cy="19050"/>
          </a:xfrm>
          <a:custGeom>
            <a:avLst/>
            <a:gdLst/>
            <a:ahLst/>
            <a:cxnLst/>
            <a:rect l="l" t="t" r="r" b="b"/>
            <a:pathLst>
              <a:path w="13970" h="19050">
                <a:moveTo>
                  <a:pt x="11429" y="0"/>
                </a:moveTo>
                <a:lnTo>
                  <a:pt x="6350" y="1269"/>
                </a:lnTo>
                <a:lnTo>
                  <a:pt x="0" y="2539"/>
                </a:lnTo>
                <a:lnTo>
                  <a:pt x="2539" y="19050"/>
                </a:lnTo>
                <a:lnTo>
                  <a:pt x="8889" y="17779"/>
                </a:lnTo>
                <a:lnTo>
                  <a:pt x="13969" y="16510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9" name="bk object 2469"/>
          <p:cNvSpPr/>
          <p:nvPr/>
        </p:nvSpPr>
        <p:spPr>
          <a:xfrm>
            <a:off x="3420109" y="3188970"/>
            <a:ext cx="5080" cy="1270"/>
          </a:xfrm>
          <a:custGeom>
            <a:avLst/>
            <a:gdLst/>
            <a:ahLst/>
            <a:cxnLst/>
            <a:rect l="l" t="t" r="r" b="b"/>
            <a:pathLst>
              <a:path w="5079" h="1269">
                <a:moveTo>
                  <a:pt x="5079" y="0"/>
                </a:moveTo>
                <a:lnTo>
                  <a:pt x="0" y="1269"/>
                </a:lnTo>
                <a:lnTo>
                  <a:pt x="5079" y="1269"/>
                </a:lnTo>
                <a:lnTo>
                  <a:pt x="507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0" name="bk object 2470"/>
          <p:cNvSpPr/>
          <p:nvPr/>
        </p:nvSpPr>
        <p:spPr>
          <a:xfrm>
            <a:off x="3413759" y="3190239"/>
            <a:ext cx="13970" cy="19050"/>
          </a:xfrm>
          <a:custGeom>
            <a:avLst/>
            <a:gdLst/>
            <a:ahLst/>
            <a:cxnLst/>
            <a:rect l="l" t="t" r="r" b="b"/>
            <a:pathLst>
              <a:path w="13970" h="19050">
                <a:moveTo>
                  <a:pt x="11429" y="0"/>
                </a:moveTo>
                <a:lnTo>
                  <a:pt x="6350" y="0"/>
                </a:lnTo>
                <a:lnTo>
                  <a:pt x="0" y="1270"/>
                </a:lnTo>
                <a:lnTo>
                  <a:pt x="1269" y="19050"/>
                </a:lnTo>
                <a:lnTo>
                  <a:pt x="13969" y="16510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1" name="bk object 2471"/>
          <p:cNvSpPr/>
          <p:nvPr/>
        </p:nvSpPr>
        <p:spPr>
          <a:xfrm>
            <a:off x="3421379" y="3206750"/>
            <a:ext cx="6350" cy="1270"/>
          </a:xfrm>
          <a:custGeom>
            <a:avLst/>
            <a:gdLst/>
            <a:ahLst/>
            <a:cxnLst/>
            <a:rect l="l" t="t" r="r" b="b"/>
            <a:pathLst>
              <a:path w="6350" h="1269">
                <a:moveTo>
                  <a:pt x="6350" y="0"/>
                </a:moveTo>
                <a:lnTo>
                  <a:pt x="0" y="1270"/>
                </a:lnTo>
                <a:lnTo>
                  <a:pt x="6350" y="127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2" name="bk object 2472"/>
          <p:cNvSpPr/>
          <p:nvPr/>
        </p:nvSpPr>
        <p:spPr>
          <a:xfrm>
            <a:off x="3415029" y="3208020"/>
            <a:ext cx="13970" cy="17780"/>
          </a:xfrm>
          <a:custGeom>
            <a:avLst/>
            <a:gdLst/>
            <a:ahLst/>
            <a:cxnLst/>
            <a:rect l="l" t="t" r="r" b="b"/>
            <a:pathLst>
              <a:path w="13970" h="17780">
                <a:moveTo>
                  <a:pt x="12700" y="0"/>
                </a:moveTo>
                <a:lnTo>
                  <a:pt x="0" y="0"/>
                </a:lnTo>
                <a:lnTo>
                  <a:pt x="1270" y="17779"/>
                </a:lnTo>
                <a:lnTo>
                  <a:pt x="13970" y="17779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3" name="bk object 2473"/>
          <p:cNvSpPr/>
          <p:nvPr/>
        </p:nvSpPr>
        <p:spPr>
          <a:xfrm>
            <a:off x="3422650" y="3225800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0" y="0"/>
                </a:moveTo>
                <a:lnTo>
                  <a:pt x="6350" y="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4" name="bk object 2474"/>
          <p:cNvSpPr/>
          <p:nvPr/>
        </p:nvSpPr>
        <p:spPr>
          <a:xfrm>
            <a:off x="3416300" y="3225800"/>
            <a:ext cx="13970" cy="19050"/>
          </a:xfrm>
          <a:custGeom>
            <a:avLst/>
            <a:gdLst/>
            <a:ahLst/>
            <a:cxnLst/>
            <a:rect l="l" t="t" r="r" b="b"/>
            <a:pathLst>
              <a:path w="13970" h="19050">
                <a:moveTo>
                  <a:pt x="12700" y="0"/>
                </a:moveTo>
                <a:lnTo>
                  <a:pt x="0" y="0"/>
                </a:lnTo>
                <a:lnTo>
                  <a:pt x="1270" y="19050"/>
                </a:lnTo>
                <a:lnTo>
                  <a:pt x="7620" y="19050"/>
                </a:lnTo>
                <a:lnTo>
                  <a:pt x="13970" y="17779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5" name="bk object 2475"/>
          <p:cNvSpPr/>
          <p:nvPr/>
        </p:nvSpPr>
        <p:spPr>
          <a:xfrm>
            <a:off x="3417570" y="3243579"/>
            <a:ext cx="12700" cy="17780"/>
          </a:xfrm>
          <a:custGeom>
            <a:avLst/>
            <a:gdLst/>
            <a:ahLst/>
            <a:cxnLst/>
            <a:rect l="l" t="t" r="r" b="b"/>
            <a:pathLst>
              <a:path w="12700" h="17779">
                <a:moveTo>
                  <a:pt x="12700" y="0"/>
                </a:moveTo>
                <a:lnTo>
                  <a:pt x="6350" y="1270"/>
                </a:lnTo>
                <a:lnTo>
                  <a:pt x="0" y="1270"/>
                </a:lnTo>
                <a:lnTo>
                  <a:pt x="0" y="17780"/>
                </a:lnTo>
                <a:lnTo>
                  <a:pt x="12700" y="1778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6" name="bk object 2476"/>
          <p:cNvSpPr/>
          <p:nvPr/>
        </p:nvSpPr>
        <p:spPr>
          <a:xfrm>
            <a:off x="3423920" y="3261359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0" y="0"/>
                </a:moveTo>
                <a:lnTo>
                  <a:pt x="6350" y="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7" name="bk object 2477"/>
          <p:cNvSpPr/>
          <p:nvPr/>
        </p:nvSpPr>
        <p:spPr>
          <a:xfrm>
            <a:off x="3417570" y="3261359"/>
            <a:ext cx="12700" cy="17780"/>
          </a:xfrm>
          <a:custGeom>
            <a:avLst/>
            <a:gdLst/>
            <a:ahLst/>
            <a:cxnLst/>
            <a:rect l="l" t="t" r="r" b="b"/>
            <a:pathLst>
              <a:path w="12700" h="17779">
                <a:moveTo>
                  <a:pt x="12700" y="0"/>
                </a:moveTo>
                <a:lnTo>
                  <a:pt x="12700" y="17779"/>
                </a:lnTo>
                <a:lnTo>
                  <a:pt x="0" y="17779"/>
                </a:lnTo>
                <a:lnTo>
                  <a:pt x="0" y="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8" name="bk object 2478"/>
          <p:cNvSpPr/>
          <p:nvPr/>
        </p:nvSpPr>
        <p:spPr>
          <a:xfrm>
            <a:off x="3423920" y="3279140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0" y="0"/>
                </a:moveTo>
                <a:lnTo>
                  <a:pt x="6350" y="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9" name="bk object 2479"/>
          <p:cNvSpPr/>
          <p:nvPr/>
        </p:nvSpPr>
        <p:spPr>
          <a:xfrm>
            <a:off x="3417570" y="3279140"/>
            <a:ext cx="12700" cy="17780"/>
          </a:xfrm>
          <a:custGeom>
            <a:avLst/>
            <a:gdLst/>
            <a:ahLst/>
            <a:cxnLst/>
            <a:rect l="l" t="t" r="r" b="b"/>
            <a:pathLst>
              <a:path w="12700" h="17779">
                <a:moveTo>
                  <a:pt x="12700" y="0"/>
                </a:moveTo>
                <a:lnTo>
                  <a:pt x="12700" y="17780"/>
                </a:lnTo>
                <a:lnTo>
                  <a:pt x="0" y="17780"/>
                </a:lnTo>
                <a:lnTo>
                  <a:pt x="0" y="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0" name="bk object 2480"/>
          <p:cNvSpPr/>
          <p:nvPr/>
        </p:nvSpPr>
        <p:spPr>
          <a:xfrm>
            <a:off x="3423920" y="3296920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0" y="0"/>
                </a:moveTo>
                <a:lnTo>
                  <a:pt x="6350" y="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1" name="bk object 2481"/>
          <p:cNvSpPr/>
          <p:nvPr/>
        </p:nvSpPr>
        <p:spPr>
          <a:xfrm>
            <a:off x="3417570" y="3296920"/>
            <a:ext cx="12700" cy="16510"/>
          </a:xfrm>
          <a:custGeom>
            <a:avLst/>
            <a:gdLst/>
            <a:ahLst/>
            <a:cxnLst/>
            <a:rect l="l" t="t" r="r" b="b"/>
            <a:pathLst>
              <a:path w="12700" h="16510">
                <a:moveTo>
                  <a:pt x="12700" y="0"/>
                </a:moveTo>
                <a:lnTo>
                  <a:pt x="0" y="0"/>
                </a:lnTo>
                <a:lnTo>
                  <a:pt x="0" y="16509"/>
                </a:lnTo>
                <a:lnTo>
                  <a:pt x="11429" y="16509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2" name="bk object 2482"/>
          <p:cNvSpPr/>
          <p:nvPr/>
        </p:nvSpPr>
        <p:spPr>
          <a:xfrm>
            <a:off x="3422650" y="3313429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0" y="0"/>
                </a:moveTo>
                <a:lnTo>
                  <a:pt x="6350" y="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3" name="bk object 2483"/>
          <p:cNvSpPr/>
          <p:nvPr/>
        </p:nvSpPr>
        <p:spPr>
          <a:xfrm>
            <a:off x="3416300" y="3313429"/>
            <a:ext cx="12700" cy="17780"/>
          </a:xfrm>
          <a:custGeom>
            <a:avLst/>
            <a:gdLst/>
            <a:ahLst/>
            <a:cxnLst/>
            <a:rect l="l" t="t" r="r" b="b"/>
            <a:pathLst>
              <a:path w="12700" h="17779">
                <a:moveTo>
                  <a:pt x="12700" y="0"/>
                </a:moveTo>
                <a:lnTo>
                  <a:pt x="1270" y="0"/>
                </a:lnTo>
                <a:lnTo>
                  <a:pt x="0" y="16510"/>
                </a:lnTo>
                <a:lnTo>
                  <a:pt x="6350" y="16510"/>
                </a:lnTo>
                <a:lnTo>
                  <a:pt x="11429" y="1778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4" name="bk object 2484"/>
          <p:cNvSpPr/>
          <p:nvPr/>
        </p:nvSpPr>
        <p:spPr>
          <a:xfrm>
            <a:off x="3413759" y="3329940"/>
            <a:ext cx="13970" cy="17780"/>
          </a:xfrm>
          <a:custGeom>
            <a:avLst/>
            <a:gdLst/>
            <a:ahLst/>
            <a:cxnLst/>
            <a:rect l="l" t="t" r="r" b="b"/>
            <a:pathLst>
              <a:path w="13970" h="17779">
                <a:moveTo>
                  <a:pt x="8889" y="0"/>
                </a:moveTo>
                <a:lnTo>
                  <a:pt x="2539" y="0"/>
                </a:lnTo>
                <a:lnTo>
                  <a:pt x="0" y="16510"/>
                </a:lnTo>
                <a:lnTo>
                  <a:pt x="6350" y="17780"/>
                </a:lnTo>
                <a:lnTo>
                  <a:pt x="12700" y="17780"/>
                </a:lnTo>
                <a:lnTo>
                  <a:pt x="13969" y="1270"/>
                </a:lnTo>
                <a:lnTo>
                  <a:pt x="8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5" name="bk object 2485"/>
          <p:cNvSpPr/>
          <p:nvPr/>
        </p:nvSpPr>
        <p:spPr>
          <a:xfrm>
            <a:off x="3420109" y="3347720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0" y="0"/>
                </a:moveTo>
                <a:lnTo>
                  <a:pt x="6350" y="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6" name="bk object 2486"/>
          <p:cNvSpPr/>
          <p:nvPr/>
        </p:nvSpPr>
        <p:spPr>
          <a:xfrm>
            <a:off x="3366770" y="3346450"/>
            <a:ext cx="59690" cy="415290"/>
          </a:xfrm>
          <a:custGeom>
            <a:avLst/>
            <a:gdLst/>
            <a:ahLst/>
            <a:cxnLst/>
            <a:rect l="l" t="t" r="r" b="b"/>
            <a:pathLst>
              <a:path w="59689" h="415289">
                <a:moveTo>
                  <a:pt x="46989" y="0"/>
                </a:moveTo>
                <a:lnTo>
                  <a:pt x="0" y="414019"/>
                </a:lnTo>
                <a:lnTo>
                  <a:pt x="6350" y="415289"/>
                </a:lnTo>
                <a:lnTo>
                  <a:pt x="12700" y="415289"/>
                </a:lnTo>
                <a:lnTo>
                  <a:pt x="59689" y="1270"/>
                </a:lnTo>
                <a:lnTo>
                  <a:pt x="53339" y="1270"/>
                </a:lnTo>
                <a:lnTo>
                  <a:pt x="469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7" name="bk object 2487"/>
          <p:cNvSpPr/>
          <p:nvPr/>
        </p:nvSpPr>
        <p:spPr>
          <a:xfrm>
            <a:off x="3364229" y="3760470"/>
            <a:ext cx="15240" cy="33020"/>
          </a:xfrm>
          <a:custGeom>
            <a:avLst/>
            <a:gdLst/>
            <a:ahLst/>
            <a:cxnLst/>
            <a:rect l="l" t="t" r="r" b="b"/>
            <a:pathLst>
              <a:path w="15239" h="33020">
                <a:moveTo>
                  <a:pt x="2540" y="0"/>
                </a:moveTo>
                <a:lnTo>
                  <a:pt x="0" y="31749"/>
                </a:lnTo>
                <a:lnTo>
                  <a:pt x="6350" y="33019"/>
                </a:lnTo>
                <a:lnTo>
                  <a:pt x="11430" y="33019"/>
                </a:lnTo>
                <a:lnTo>
                  <a:pt x="15240" y="1269"/>
                </a:lnTo>
                <a:lnTo>
                  <a:pt x="8890" y="1269"/>
                </a:lnTo>
                <a:lnTo>
                  <a:pt x="254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8" name="bk object 2488"/>
          <p:cNvSpPr/>
          <p:nvPr/>
        </p:nvSpPr>
        <p:spPr>
          <a:xfrm>
            <a:off x="3361690" y="3792220"/>
            <a:ext cx="13970" cy="29209"/>
          </a:xfrm>
          <a:custGeom>
            <a:avLst/>
            <a:gdLst/>
            <a:ahLst/>
            <a:cxnLst/>
            <a:rect l="l" t="t" r="r" b="b"/>
            <a:pathLst>
              <a:path w="13970" h="29210">
                <a:moveTo>
                  <a:pt x="2539" y="0"/>
                </a:moveTo>
                <a:lnTo>
                  <a:pt x="0" y="27939"/>
                </a:lnTo>
                <a:lnTo>
                  <a:pt x="6350" y="29209"/>
                </a:lnTo>
                <a:lnTo>
                  <a:pt x="11430" y="29209"/>
                </a:lnTo>
                <a:lnTo>
                  <a:pt x="13970" y="1269"/>
                </a:lnTo>
                <a:lnTo>
                  <a:pt x="8889" y="1269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9" name="bk object 2489"/>
          <p:cNvSpPr/>
          <p:nvPr/>
        </p:nvSpPr>
        <p:spPr>
          <a:xfrm>
            <a:off x="3360420" y="3820159"/>
            <a:ext cx="12700" cy="25400"/>
          </a:xfrm>
          <a:custGeom>
            <a:avLst/>
            <a:gdLst/>
            <a:ahLst/>
            <a:cxnLst/>
            <a:rect l="l" t="t" r="r" b="b"/>
            <a:pathLst>
              <a:path w="12700" h="25400">
                <a:moveTo>
                  <a:pt x="1269" y="0"/>
                </a:moveTo>
                <a:lnTo>
                  <a:pt x="0" y="24129"/>
                </a:lnTo>
                <a:lnTo>
                  <a:pt x="5079" y="25400"/>
                </a:lnTo>
                <a:lnTo>
                  <a:pt x="11429" y="25400"/>
                </a:lnTo>
                <a:lnTo>
                  <a:pt x="12700" y="1269"/>
                </a:lnTo>
                <a:lnTo>
                  <a:pt x="7619" y="1269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0" name="bk object 2490"/>
          <p:cNvSpPr/>
          <p:nvPr/>
        </p:nvSpPr>
        <p:spPr>
          <a:xfrm>
            <a:off x="3360420" y="3844290"/>
            <a:ext cx="5080" cy="1270"/>
          </a:xfrm>
          <a:custGeom>
            <a:avLst/>
            <a:gdLst/>
            <a:ahLst/>
            <a:cxnLst/>
            <a:rect l="l" t="t" r="r" b="b"/>
            <a:pathLst>
              <a:path w="5079" h="1270">
                <a:moveTo>
                  <a:pt x="0" y="0"/>
                </a:moveTo>
                <a:lnTo>
                  <a:pt x="0" y="1270"/>
                </a:lnTo>
                <a:lnTo>
                  <a:pt x="5079" y="127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1" name="bk object 2491"/>
          <p:cNvSpPr/>
          <p:nvPr/>
        </p:nvSpPr>
        <p:spPr>
          <a:xfrm>
            <a:off x="3360420" y="3845559"/>
            <a:ext cx="11430" cy="10160"/>
          </a:xfrm>
          <a:custGeom>
            <a:avLst/>
            <a:gdLst/>
            <a:ahLst/>
            <a:cxnLst/>
            <a:rect l="l" t="t" r="r" b="b"/>
            <a:pathLst>
              <a:path w="11429" h="10160">
                <a:moveTo>
                  <a:pt x="11429" y="0"/>
                </a:moveTo>
                <a:lnTo>
                  <a:pt x="11429" y="10159"/>
                </a:lnTo>
                <a:lnTo>
                  <a:pt x="0" y="10159"/>
                </a:lnTo>
                <a:lnTo>
                  <a:pt x="0" y="0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2" name="bk object 2492"/>
          <p:cNvSpPr/>
          <p:nvPr/>
        </p:nvSpPr>
        <p:spPr>
          <a:xfrm>
            <a:off x="3360420" y="3855720"/>
            <a:ext cx="11430" cy="10160"/>
          </a:xfrm>
          <a:custGeom>
            <a:avLst/>
            <a:gdLst/>
            <a:ahLst/>
            <a:cxnLst/>
            <a:rect l="l" t="t" r="r" b="b"/>
            <a:pathLst>
              <a:path w="11429" h="10160">
                <a:moveTo>
                  <a:pt x="11429" y="0"/>
                </a:moveTo>
                <a:lnTo>
                  <a:pt x="11429" y="10159"/>
                </a:lnTo>
                <a:lnTo>
                  <a:pt x="0" y="10159"/>
                </a:lnTo>
                <a:lnTo>
                  <a:pt x="0" y="0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3" name="bk object 2493"/>
          <p:cNvSpPr/>
          <p:nvPr/>
        </p:nvSpPr>
        <p:spPr>
          <a:xfrm>
            <a:off x="3360420" y="3865879"/>
            <a:ext cx="5080" cy="0"/>
          </a:xfrm>
          <a:custGeom>
            <a:avLst/>
            <a:gdLst/>
            <a:ahLst/>
            <a:cxnLst/>
            <a:rect l="l" t="t" r="r" b="b"/>
            <a:pathLst>
              <a:path w="5079">
                <a:moveTo>
                  <a:pt x="5079" y="0"/>
                </a:moveTo>
                <a:lnTo>
                  <a:pt x="0" y="0"/>
                </a:lnTo>
                <a:lnTo>
                  <a:pt x="507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4" name="bk object 2494"/>
          <p:cNvSpPr/>
          <p:nvPr/>
        </p:nvSpPr>
        <p:spPr>
          <a:xfrm>
            <a:off x="3360420" y="3865879"/>
            <a:ext cx="11430" cy="10160"/>
          </a:xfrm>
          <a:custGeom>
            <a:avLst/>
            <a:gdLst/>
            <a:ahLst/>
            <a:cxnLst/>
            <a:rect l="l" t="t" r="r" b="b"/>
            <a:pathLst>
              <a:path w="11429" h="10160">
                <a:moveTo>
                  <a:pt x="11429" y="0"/>
                </a:moveTo>
                <a:lnTo>
                  <a:pt x="0" y="0"/>
                </a:lnTo>
                <a:lnTo>
                  <a:pt x="0" y="10160"/>
                </a:lnTo>
                <a:lnTo>
                  <a:pt x="6350" y="10160"/>
                </a:lnTo>
                <a:lnTo>
                  <a:pt x="11429" y="8890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5" name="bk object 2495"/>
          <p:cNvSpPr/>
          <p:nvPr/>
        </p:nvSpPr>
        <p:spPr>
          <a:xfrm>
            <a:off x="3360420" y="3876040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6350" y="0"/>
                </a:moveTo>
                <a:lnTo>
                  <a:pt x="0" y="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6" name="bk object 2496"/>
          <p:cNvSpPr/>
          <p:nvPr/>
        </p:nvSpPr>
        <p:spPr>
          <a:xfrm>
            <a:off x="3360420" y="3874770"/>
            <a:ext cx="12700" cy="11430"/>
          </a:xfrm>
          <a:custGeom>
            <a:avLst/>
            <a:gdLst/>
            <a:ahLst/>
            <a:cxnLst/>
            <a:rect l="l" t="t" r="r" b="b"/>
            <a:pathLst>
              <a:path w="12700" h="11429">
                <a:moveTo>
                  <a:pt x="11429" y="0"/>
                </a:moveTo>
                <a:lnTo>
                  <a:pt x="6350" y="1269"/>
                </a:lnTo>
                <a:lnTo>
                  <a:pt x="0" y="1269"/>
                </a:lnTo>
                <a:lnTo>
                  <a:pt x="1269" y="11429"/>
                </a:lnTo>
                <a:lnTo>
                  <a:pt x="7619" y="11429"/>
                </a:lnTo>
                <a:lnTo>
                  <a:pt x="12700" y="10159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7" name="bk object 2497"/>
          <p:cNvSpPr/>
          <p:nvPr/>
        </p:nvSpPr>
        <p:spPr>
          <a:xfrm>
            <a:off x="3361690" y="3884929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11430" y="0"/>
                </a:moveTo>
                <a:lnTo>
                  <a:pt x="6350" y="1270"/>
                </a:lnTo>
                <a:lnTo>
                  <a:pt x="0" y="1270"/>
                </a:lnTo>
                <a:lnTo>
                  <a:pt x="0" y="12700"/>
                </a:lnTo>
                <a:lnTo>
                  <a:pt x="6350" y="12700"/>
                </a:lnTo>
                <a:lnTo>
                  <a:pt x="12700" y="11430"/>
                </a:lnTo>
                <a:lnTo>
                  <a:pt x="114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8" name="bk object 2498"/>
          <p:cNvSpPr/>
          <p:nvPr/>
        </p:nvSpPr>
        <p:spPr>
          <a:xfrm>
            <a:off x="3361690" y="3897629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6350" y="0"/>
                </a:moveTo>
                <a:lnTo>
                  <a:pt x="0" y="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9" name="bk object 2499"/>
          <p:cNvSpPr/>
          <p:nvPr/>
        </p:nvSpPr>
        <p:spPr>
          <a:xfrm>
            <a:off x="3361690" y="3896359"/>
            <a:ext cx="13970" cy="12700"/>
          </a:xfrm>
          <a:custGeom>
            <a:avLst/>
            <a:gdLst/>
            <a:ahLst/>
            <a:cxnLst/>
            <a:rect l="l" t="t" r="r" b="b"/>
            <a:pathLst>
              <a:path w="13970" h="12700">
                <a:moveTo>
                  <a:pt x="12700" y="0"/>
                </a:moveTo>
                <a:lnTo>
                  <a:pt x="6350" y="1269"/>
                </a:lnTo>
                <a:lnTo>
                  <a:pt x="0" y="1269"/>
                </a:lnTo>
                <a:lnTo>
                  <a:pt x="1270" y="12700"/>
                </a:lnTo>
                <a:lnTo>
                  <a:pt x="7620" y="12700"/>
                </a:lnTo>
                <a:lnTo>
                  <a:pt x="13970" y="11429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0" name="bk object 2500"/>
          <p:cNvSpPr/>
          <p:nvPr/>
        </p:nvSpPr>
        <p:spPr>
          <a:xfrm>
            <a:off x="3362959" y="3909059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6350" y="0"/>
                </a:moveTo>
                <a:lnTo>
                  <a:pt x="0" y="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1" name="bk object 2501"/>
          <p:cNvSpPr/>
          <p:nvPr/>
        </p:nvSpPr>
        <p:spPr>
          <a:xfrm>
            <a:off x="3362959" y="3907790"/>
            <a:ext cx="16510" cy="27940"/>
          </a:xfrm>
          <a:custGeom>
            <a:avLst/>
            <a:gdLst/>
            <a:ahLst/>
            <a:cxnLst/>
            <a:rect l="l" t="t" r="r" b="b"/>
            <a:pathLst>
              <a:path w="16510" h="27939">
                <a:moveTo>
                  <a:pt x="12700" y="0"/>
                </a:moveTo>
                <a:lnTo>
                  <a:pt x="6350" y="1270"/>
                </a:lnTo>
                <a:lnTo>
                  <a:pt x="0" y="1270"/>
                </a:lnTo>
                <a:lnTo>
                  <a:pt x="3810" y="27940"/>
                </a:lnTo>
                <a:lnTo>
                  <a:pt x="16510" y="2540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2" name="bk object 2502"/>
          <p:cNvSpPr/>
          <p:nvPr/>
        </p:nvSpPr>
        <p:spPr>
          <a:xfrm>
            <a:off x="3366770" y="3933190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79" h="29210">
                <a:moveTo>
                  <a:pt x="12700" y="0"/>
                </a:moveTo>
                <a:lnTo>
                  <a:pt x="0" y="2540"/>
                </a:lnTo>
                <a:lnTo>
                  <a:pt x="5079" y="29210"/>
                </a:lnTo>
                <a:lnTo>
                  <a:pt x="17779" y="2667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3" name="bk object 2503"/>
          <p:cNvSpPr/>
          <p:nvPr/>
        </p:nvSpPr>
        <p:spPr>
          <a:xfrm>
            <a:off x="3378200" y="3959859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6350" y="0"/>
                </a:moveTo>
                <a:lnTo>
                  <a:pt x="0" y="1269"/>
                </a:lnTo>
                <a:lnTo>
                  <a:pt x="0" y="7619"/>
                </a:lnTo>
                <a:lnTo>
                  <a:pt x="7620" y="7619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4" name="bk object 2504"/>
          <p:cNvSpPr/>
          <p:nvPr/>
        </p:nvSpPr>
        <p:spPr>
          <a:xfrm>
            <a:off x="3168650" y="3961129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12700">
            <a:solidFill>
              <a:srgbClr val="B1B1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5" name="bk object 2505"/>
          <p:cNvSpPr/>
          <p:nvPr/>
        </p:nvSpPr>
        <p:spPr>
          <a:xfrm>
            <a:off x="3162300" y="3961129"/>
            <a:ext cx="6350" cy="6350"/>
          </a:xfrm>
          <a:custGeom>
            <a:avLst/>
            <a:gdLst/>
            <a:ahLst/>
            <a:cxnLst/>
            <a:rect l="l" t="t" r="r" b="b"/>
            <a:pathLst>
              <a:path w="6350" h="6350">
                <a:moveTo>
                  <a:pt x="6350" y="0"/>
                </a:moveTo>
                <a:lnTo>
                  <a:pt x="0" y="1270"/>
                </a:lnTo>
                <a:lnTo>
                  <a:pt x="1269" y="6350"/>
                </a:lnTo>
                <a:lnTo>
                  <a:pt x="6350" y="635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6" name="bk object 2506"/>
          <p:cNvSpPr/>
          <p:nvPr/>
        </p:nvSpPr>
        <p:spPr>
          <a:xfrm>
            <a:off x="3159760" y="3943350"/>
            <a:ext cx="15240" cy="19050"/>
          </a:xfrm>
          <a:custGeom>
            <a:avLst/>
            <a:gdLst/>
            <a:ahLst/>
            <a:cxnLst/>
            <a:rect l="l" t="t" r="r" b="b"/>
            <a:pathLst>
              <a:path w="15239" h="19050">
                <a:moveTo>
                  <a:pt x="12700" y="0"/>
                </a:moveTo>
                <a:lnTo>
                  <a:pt x="0" y="2539"/>
                </a:lnTo>
                <a:lnTo>
                  <a:pt x="2539" y="19050"/>
                </a:lnTo>
                <a:lnTo>
                  <a:pt x="15239" y="1651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7" name="bk object 2507"/>
          <p:cNvSpPr/>
          <p:nvPr/>
        </p:nvSpPr>
        <p:spPr>
          <a:xfrm>
            <a:off x="3157220" y="3928109"/>
            <a:ext cx="15240" cy="17780"/>
          </a:xfrm>
          <a:custGeom>
            <a:avLst/>
            <a:gdLst/>
            <a:ahLst/>
            <a:cxnLst/>
            <a:rect l="l" t="t" r="r" b="b"/>
            <a:pathLst>
              <a:path w="15239" h="17779">
                <a:moveTo>
                  <a:pt x="12700" y="0"/>
                </a:moveTo>
                <a:lnTo>
                  <a:pt x="0" y="2539"/>
                </a:lnTo>
                <a:lnTo>
                  <a:pt x="2540" y="17779"/>
                </a:lnTo>
                <a:lnTo>
                  <a:pt x="15240" y="15239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8" name="bk object 2508"/>
          <p:cNvSpPr/>
          <p:nvPr/>
        </p:nvSpPr>
        <p:spPr>
          <a:xfrm>
            <a:off x="3155950" y="3916679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69" h="13970">
                <a:moveTo>
                  <a:pt x="11430" y="0"/>
                </a:moveTo>
                <a:lnTo>
                  <a:pt x="5080" y="0"/>
                </a:lnTo>
                <a:lnTo>
                  <a:pt x="0" y="1270"/>
                </a:lnTo>
                <a:lnTo>
                  <a:pt x="1269" y="13970"/>
                </a:lnTo>
                <a:lnTo>
                  <a:pt x="7619" y="12700"/>
                </a:lnTo>
                <a:lnTo>
                  <a:pt x="13969" y="12700"/>
                </a:lnTo>
                <a:lnTo>
                  <a:pt x="114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9" name="bk object 2509"/>
          <p:cNvSpPr/>
          <p:nvPr/>
        </p:nvSpPr>
        <p:spPr>
          <a:xfrm>
            <a:off x="3154679" y="3910329"/>
            <a:ext cx="12700" cy="7620"/>
          </a:xfrm>
          <a:custGeom>
            <a:avLst/>
            <a:gdLst/>
            <a:ahLst/>
            <a:cxnLst/>
            <a:rect l="l" t="t" r="r" b="b"/>
            <a:pathLst>
              <a:path w="12700" h="7620">
                <a:moveTo>
                  <a:pt x="12700" y="0"/>
                </a:moveTo>
                <a:lnTo>
                  <a:pt x="6350" y="1270"/>
                </a:lnTo>
                <a:lnTo>
                  <a:pt x="0" y="1270"/>
                </a:lnTo>
                <a:lnTo>
                  <a:pt x="1269" y="7620"/>
                </a:lnTo>
                <a:lnTo>
                  <a:pt x="6350" y="6350"/>
                </a:lnTo>
                <a:lnTo>
                  <a:pt x="12700" y="635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0" name="bk object 2510"/>
          <p:cNvSpPr/>
          <p:nvPr/>
        </p:nvSpPr>
        <p:spPr>
          <a:xfrm>
            <a:off x="3154679" y="3911600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6350" y="0"/>
                </a:moveTo>
                <a:lnTo>
                  <a:pt x="0" y="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1" name="bk object 2511"/>
          <p:cNvSpPr/>
          <p:nvPr/>
        </p:nvSpPr>
        <p:spPr>
          <a:xfrm>
            <a:off x="3154679" y="3906520"/>
            <a:ext cx="12700" cy="5080"/>
          </a:xfrm>
          <a:custGeom>
            <a:avLst/>
            <a:gdLst/>
            <a:ahLst/>
            <a:cxnLst/>
            <a:rect l="l" t="t" r="r" b="b"/>
            <a:pathLst>
              <a:path w="12700" h="5079">
                <a:moveTo>
                  <a:pt x="11430" y="0"/>
                </a:moveTo>
                <a:lnTo>
                  <a:pt x="0" y="0"/>
                </a:lnTo>
                <a:lnTo>
                  <a:pt x="0" y="5079"/>
                </a:lnTo>
                <a:lnTo>
                  <a:pt x="12700" y="5079"/>
                </a:lnTo>
                <a:lnTo>
                  <a:pt x="114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2" name="bk object 2512"/>
          <p:cNvSpPr/>
          <p:nvPr/>
        </p:nvSpPr>
        <p:spPr>
          <a:xfrm>
            <a:off x="3161029" y="3905250"/>
            <a:ext cx="5080" cy="1270"/>
          </a:xfrm>
          <a:custGeom>
            <a:avLst/>
            <a:gdLst/>
            <a:ahLst/>
            <a:cxnLst/>
            <a:rect l="l" t="t" r="r" b="b"/>
            <a:pathLst>
              <a:path w="5080" h="1270">
                <a:moveTo>
                  <a:pt x="5080" y="0"/>
                </a:moveTo>
                <a:lnTo>
                  <a:pt x="0" y="1269"/>
                </a:lnTo>
                <a:lnTo>
                  <a:pt x="5080" y="1269"/>
                </a:lnTo>
                <a:lnTo>
                  <a:pt x="508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3" name="bk object 2513"/>
          <p:cNvSpPr/>
          <p:nvPr/>
        </p:nvSpPr>
        <p:spPr>
          <a:xfrm>
            <a:off x="3153410" y="3900170"/>
            <a:ext cx="12700" cy="7620"/>
          </a:xfrm>
          <a:custGeom>
            <a:avLst/>
            <a:gdLst/>
            <a:ahLst/>
            <a:cxnLst/>
            <a:rect l="l" t="t" r="r" b="b"/>
            <a:pathLst>
              <a:path w="12700" h="7620">
                <a:moveTo>
                  <a:pt x="12700" y="0"/>
                </a:moveTo>
                <a:lnTo>
                  <a:pt x="0" y="2539"/>
                </a:lnTo>
                <a:lnTo>
                  <a:pt x="1269" y="7619"/>
                </a:lnTo>
                <a:lnTo>
                  <a:pt x="7619" y="6349"/>
                </a:lnTo>
                <a:lnTo>
                  <a:pt x="12700" y="5079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4" name="bk object 2514"/>
          <p:cNvSpPr/>
          <p:nvPr/>
        </p:nvSpPr>
        <p:spPr>
          <a:xfrm>
            <a:off x="3153410" y="3901440"/>
            <a:ext cx="6350" cy="1270"/>
          </a:xfrm>
          <a:custGeom>
            <a:avLst/>
            <a:gdLst/>
            <a:ahLst/>
            <a:cxnLst/>
            <a:rect l="l" t="t" r="r" b="b"/>
            <a:pathLst>
              <a:path w="6350" h="1270">
                <a:moveTo>
                  <a:pt x="6350" y="0"/>
                </a:moveTo>
                <a:lnTo>
                  <a:pt x="0" y="0"/>
                </a:lnTo>
                <a:lnTo>
                  <a:pt x="0" y="127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5" name="bk object 2515"/>
          <p:cNvSpPr/>
          <p:nvPr/>
        </p:nvSpPr>
        <p:spPr>
          <a:xfrm>
            <a:off x="3153410" y="3895090"/>
            <a:ext cx="12700" cy="6350"/>
          </a:xfrm>
          <a:custGeom>
            <a:avLst/>
            <a:gdLst/>
            <a:ahLst/>
            <a:cxnLst/>
            <a:rect l="l" t="t" r="r" b="b"/>
            <a:pathLst>
              <a:path w="12700" h="6350">
                <a:moveTo>
                  <a:pt x="0" y="6350"/>
                </a:moveTo>
                <a:lnTo>
                  <a:pt x="0" y="0"/>
                </a:lnTo>
                <a:lnTo>
                  <a:pt x="12700" y="0"/>
                </a:lnTo>
                <a:lnTo>
                  <a:pt x="12700" y="6350"/>
                </a:lnTo>
                <a:lnTo>
                  <a:pt x="0" y="635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6" name="bk object 2516"/>
          <p:cNvSpPr/>
          <p:nvPr/>
        </p:nvSpPr>
        <p:spPr>
          <a:xfrm>
            <a:off x="3159760" y="3895090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0" y="0"/>
                </a:moveTo>
                <a:lnTo>
                  <a:pt x="6350" y="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7" name="bk object 2517"/>
          <p:cNvSpPr/>
          <p:nvPr/>
        </p:nvSpPr>
        <p:spPr>
          <a:xfrm>
            <a:off x="3153410" y="3882390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0" y="12700"/>
                </a:moveTo>
                <a:lnTo>
                  <a:pt x="0" y="0"/>
                </a:lnTo>
                <a:lnTo>
                  <a:pt x="12700" y="0"/>
                </a:lnTo>
                <a:lnTo>
                  <a:pt x="12700" y="12700"/>
                </a:lnTo>
                <a:lnTo>
                  <a:pt x="0" y="1270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8" name="bk object 2518"/>
          <p:cNvSpPr/>
          <p:nvPr/>
        </p:nvSpPr>
        <p:spPr>
          <a:xfrm>
            <a:off x="3153410" y="3882390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6350" y="0"/>
                </a:moveTo>
                <a:lnTo>
                  <a:pt x="0" y="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9" name="bk object 2519"/>
          <p:cNvSpPr/>
          <p:nvPr/>
        </p:nvSpPr>
        <p:spPr>
          <a:xfrm>
            <a:off x="3153410" y="3865879"/>
            <a:ext cx="12700" cy="16510"/>
          </a:xfrm>
          <a:custGeom>
            <a:avLst/>
            <a:gdLst/>
            <a:ahLst/>
            <a:cxnLst/>
            <a:rect l="l" t="t" r="r" b="b"/>
            <a:pathLst>
              <a:path w="12700" h="16510">
                <a:moveTo>
                  <a:pt x="0" y="16510"/>
                </a:moveTo>
                <a:lnTo>
                  <a:pt x="0" y="0"/>
                </a:lnTo>
                <a:lnTo>
                  <a:pt x="12700" y="0"/>
                </a:lnTo>
                <a:lnTo>
                  <a:pt x="12700" y="16510"/>
                </a:lnTo>
                <a:lnTo>
                  <a:pt x="0" y="1651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0" name="bk object 2520"/>
          <p:cNvSpPr/>
          <p:nvPr/>
        </p:nvSpPr>
        <p:spPr>
          <a:xfrm>
            <a:off x="3153410" y="3865879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6350" y="0"/>
                </a:moveTo>
                <a:lnTo>
                  <a:pt x="0" y="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1" name="bk object 2521"/>
          <p:cNvSpPr/>
          <p:nvPr/>
        </p:nvSpPr>
        <p:spPr>
          <a:xfrm>
            <a:off x="3153410" y="3846829"/>
            <a:ext cx="13970" cy="19050"/>
          </a:xfrm>
          <a:custGeom>
            <a:avLst/>
            <a:gdLst/>
            <a:ahLst/>
            <a:cxnLst/>
            <a:rect l="l" t="t" r="r" b="b"/>
            <a:pathLst>
              <a:path w="13969" h="19050">
                <a:moveTo>
                  <a:pt x="13969" y="0"/>
                </a:moveTo>
                <a:lnTo>
                  <a:pt x="1269" y="0"/>
                </a:lnTo>
                <a:lnTo>
                  <a:pt x="0" y="19050"/>
                </a:lnTo>
                <a:lnTo>
                  <a:pt x="12700" y="19050"/>
                </a:lnTo>
                <a:lnTo>
                  <a:pt x="139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2" name="bk object 2522"/>
          <p:cNvSpPr/>
          <p:nvPr/>
        </p:nvSpPr>
        <p:spPr>
          <a:xfrm>
            <a:off x="3155950" y="3827779"/>
            <a:ext cx="12700" cy="19050"/>
          </a:xfrm>
          <a:custGeom>
            <a:avLst/>
            <a:gdLst/>
            <a:ahLst/>
            <a:cxnLst/>
            <a:rect l="l" t="t" r="r" b="b"/>
            <a:pathLst>
              <a:path w="12700" h="19050">
                <a:moveTo>
                  <a:pt x="12700" y="0"/>
                </a:moveTo>
                <a:lnTo>
                  <a:pt x="0" y="15240"/>
                </a:lnTo>
                <a:lnTo>
                  <a:pt x="5080" y="19050"/>
                </a:lnTo>
                <a:lnTo>
                  <a:pt x="11430" y="1905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3" name="bk object 2523"/>
          <p:cNvSpPr/>
          <p:nvPr/>
        </p:nvSpPr>
        <p:spPr>
          <a:xfrm>
            <a:off x="3143250" y="3843020"/>
            <a:ext cx="22860" cy="24130"/>
          </a:xfrm>
          <a:custGeom>
            <a:avLst/>
            <a:gdLst/>
            <a:ahLst/>
            <a:cxnLst/>
            <a:rect l="l" t="t" r="r" b="b"/>
            <a:pathLst>
              <a:path w="22860" h="24129">
                <a:moveTo>
                  <a:pt x="12700" y="0"/>
                </a:moveTo>
                <a:lnTo>
                  <a:pt x="0" y="15239"/>
                </a:lnTo>
                <a:lnTo>
                  <a:pt x="5080" y="20319"/>
                </a:lnTo>
                <a:lnTo>
                  <a:pt x="10160" y="24129"/>
                </a:lnTo>
                <a:lnTo>
                  <a:pt x="22860" y="7619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4" name="bk object 2524"/>
          <p:cNvSpPr/>
          <p:nvPr/>
        </p:nvSpPr>
        <p:spPr>
          <a:xfrm>
            <a:off x="3130550" y="3858259"/>
            <a:ext cx="22860" cy="24130"/>
          </a:xfrm>
          <a:custGeom>
            <a:avLst/>
            <a:gdLst/>
            <a:ahLst/>
            <a:cxnLst/>
            <a:rect l="l" t="t" r="r" b="b"/>
            <a:pathLst>
              <a:path w="22860" h="24129">
                <a:moveTo>
                  <a:pt x="12700" y="0"/>
                </a:moveTo>
                <a:lnTo>
                  <a:pt x="0" y="16509"/>
                </a:lnTo>
                <a:lnTo>
                  <a:pt x="10160" y="24129"/>
                </a:lnTo>
                <a:lnTo>
                  <a:pt x="22860" y="8889"/>
                </a:lnTo>
                <a:lnTo>
                  <a:pt x="17780" y="5079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5" name="bk object 2525"/>
          <p:cNvSpPr/>
          <p:nvPr/>
        </p:nvSpPr>
        <p:spPr>
          <a:xfrm>
            <a:off x="3135629" y="3878579"/>
            <a:ext cx="5080" cy="3810"/>
          </a:xfrm>
          <a:custGeom>
            <a:avLst/>
            <a:gdLst/>
            <a:ahLst/>
            <a:cxnLst/>
            <a:rect l="l" t="t" r="r" b="b"/>
            <a:pathLst>
              <a:path w="5080" h="3810">
                <a:moveTo>
                  <a:pt x="0" y="0"/>
                </a:moveTo>
                <a:lnTo>
                  <a:pt x="3809" y="3810"/>
                </a:lnTo>
                <a:lnTo>
                  <a:pt x="5080" y="381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6" name="bk object 2526"/>
          <p:cNvSpPr/>
          <p:nvPr/>
        </p:nvSpPr>
        <p:spPr>
          <a:xfrm>
            <a:off x="3117850" y="3873500"/>
            <a:ext cx="21590" cy="22860"/>
          </a:xfrm>
          <a:custGeom>
            <a:avLst/>
            <a:gdLst/>
            <a:ahLst/>
            <a:cxnLst/>
            <a:rect l="l" t="t" r="r" b="b"/>
            <a:pathLst>
              <a:path w="21589" h="22860">
                <a:moveTo>
                  <a:pt x="12700" y="0"/>
                </a:moveTo>
                <a:lnTo>
                  <a:pt x="0" y="13969"/>
                </a:lnTo>
                <a:lnTo>
                  <a:pt x="3810" y="19050"/>
                </a:lnTo>
                <a:lnTo>
                  <a:pt x="8889" y="22860"/>
                </a:lnTo>
                <a:lnTo>
                  <a:pt x="21589" y="8889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7" name="bk object 2527"/>
          <p:cNvSpPr/>
          <p:nvPr/>
        </p:nvSpPr>
        <p:spPr>
          <a:xfrm>
            <a:off x="3105150" y="3887470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12700" y="0"/>
                </a:moveTo>
                <a:lnTo>
                  <a:pt x="0" y="13969"/>
                </a:lnTo>
                <a:lnTo>
                  <a:pt x="5080" y="17779"/>
                </a:lnTo>
                <a:lnTo>
                  <a:pt x="8889" y="21589"/>
                </a:lnTo>
                <a:lnTo>
                  <a:pt x="21589" y="8889"/>
                </a:lnTo>
                <a:lnTo>
                  <a:pt x="16510" y="5079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8" name="bk object 2528"/>
          <p:cNvSpPr/>
          <p:nvPr/>
        </p:nvSpPr>
        <p:spPr>
          <a:xfrm>
            <a:off x="3110229" y="3905250"/>
            <a:ext cx="3810" cy="5080"/>
          </a:xfrm>
          <a:custGeom>
            <a:avLst/>
            <a:gdLst/>
            <a:ahLst/>
            <a:cxnLst/>
            <a:rect l="l" t="t" r="r" b="b"/>
            <a:pathLst>
              <a:path w="3810" h="5079">
                <a:moveTo>
                  <a:pt x="0" y="0"/>
                </a:moveTo>
                <a:lnTo>
                  <a:pt x="3809" y="5080"/>
                </a:lnTo>
                <a:lnTo>
                  <a:pt x="3809" y="381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9" name="bk object 2529"/>
          <p:cNvSpPr/>
          <p:nvPr/>
        </p:nvSpPr>
        <p:spPr>
          <a:xfrm>
            <a:off x="3092450" y="3900170"/>
            <a:ext cx="21590" cy="20320"/>
          </a:xfrm>
          <a:custGeom>
            <a:avLst/>
            <a:gdLst/>
            <a:ahLst/>
            <a:cxnLst/>
            <a:rect l="l" t="t" r="r" b="b"/>
            <a:pathLst>
              <a:path w="21589" h="20320">
                <a:moveTo>
                  <a:pt x="12700" y="0"/>
                </a:moveTo>
                <a:lnTo>
                  <a:pt x="0" y="11429"/>
                </a:lnTo>
                <a:lnTo>
                  <a:pt x="8889" y="20319"/>
                </a:lnTo>
                <a:lnTo>
                  <a:pt x="21589" y="10159"/>
                </a:lnTo>
                <a:lnTo>
                  <a:pt x="17780" y="5079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0" name="bk object 2530"/>
          <p:cNvSpPr/>
          <p:nvPr/>
        </p:nvSpPr>
        <p:spPr>
          <a:xfrm>
            <a:off x="3081020" y="3911600"/>
            <a:ext cx="20320" cy="20320"/>
          </a:xfrm>
          <a:custGeom>
            <a:avLst/>
            <a:gdLst/>
            <a:ahLst/>
            <a:cxnLst/>
            <a:rect l="l" t="t" r="r" b="b"/>
            <a:pathLst>
              <a:path w="20319" h="20320">
                <a:moveTo>
                  <a:pt x="12700" y="0"/>
                </a:moveTo>
                <a:lnTo>
                  <a:pt x="0" y="11430"/>
                </a:lnTo>
                <a:lnTo>
                  <a:pt x="3810" y="15239"/>
                </a:lnTo>
                <a:lnTo>
                  <a:pt x="7619" y="20319"/>
                </a:lnTo>
                <a:lnTo>
                  <a:pt x="20319" y="8889"/>
                </a:lnTo>
                <a:lnTo>
                  <a:pt x="16510" y="508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1" name="bk object 2531"/>
          <p:cNvSpPr/>
          <p:nvPr/>
        </p:nvSpPr>
        <p:spPr>
          <a:xfrm>
            <a:off x="3069589" y="3921759"/>
            <a:ext cx="19050" cy="19050"/>
          </a:xfrm>
          <a:custGeom>
            <a:avLst/>
            <a:gdLst/>
            <a:ahLst/>
            <a:cxnLst/>
            <a:rect l="l" t="t" r="r" b="b"/>
            <a:pathLst>
              <a:path w="19050" h="19050">
                <a:moveTo>
                  <a:pt x="11430" y="0"/>
                </a:moveTo>
                <a:lnTo>
                  <a:pt x="0" y="8889"/>
                </a:lnTo>
                <a:lnTo>
                  <a:pt x="2540" y="13969"/>
                </a:lnTo>
                <a:lnTo>
                  <a:pt x="6350" y="19050"/>
                </a:lnTo>
                <a:lnTo>
                  <a:pt x="19050" y="10159"/>
                </a:lnTo>
                <a:lnTo>
                  <a:pt x="114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2" name="bk object 2532"/>
          <p:cNvSpPr/>
          <p:nvPr/>
        </p:nvSpPr>
        <p:spPr>
          <a:xfrm>
            <a:off x="3056889" y="3930650"/>
            <a:ext cx="19050" cy="19050"/>
          </a:xfrm>
          <a:custGeom>
            <a:avLst/>
            <a:gdLst/>
            <a:ahLst/>
            <a:cxnLst/>
            <a:rect l="l" t="t" r="r" b="b"/>
            <a:pathLst>
              <a:path w="19050" h="19050">
                <a:moveTo>
                  <a:pt x="12700" y="0"/>
                </a:moveTo>
                <a:lnTo>
                  <a:pt x="0" y="8889"/>
                </a:lnTo>
                <a:lnTo>
                  <a:pt x="7620" y="19050"/>
                </a:lnTo>
                <a:lnTo>
                  <a:pt x="19050" y="10160"/>
                </a:lnTo>
                <a:lnTo>
                  <a:pt x="15240" y="508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3" name="bk object 2533"/>
          <p:cNvSpPr/>
          <p:nvPr/>
        </p:nvSpPr>
        <p:spPr>
          <a:xfrm>
            <a:off x="3060700" y="3944620"/>
            <a:ext cx="3810" cy="5080"/>
          </a:xfrm>
          <a:custGeom>
            <a:avLst/>
            <a:gdLst/>
            <a:ahLst/>
            <a:cxnLst/>
            <a:rect l="l" t="t" r="r" b="b"/>
            <a:pathLst>
              <a:path w="3810" h="5079">
                <a:moveTo>
                  <a:pt x="0" y="0"/>
                </a:moveTo>
                <a:lnTo>
                  <a:pt x="2539" y="5079"/>
                </a:lnTo>
                <a:lnTo>
                  <a:pt x="3810" y="5079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4" name="bk object 2534"/>
          <p:cNvSpPr/>
          <p:nvPr/>
        </p:nvSpPr>
        <p:spPr>
          <a:xfrm>
            <a:off x="3041650" y="3938270"/>
            <a:ext cx="21590" cy="20320"/>
          </a:xfrm>
          <a:custGeom>
            <a:avLst/>
            <a:gdLst/>
            <a:ahLst/>
            <a:cxnLst/>
            <a:rect l="l" t="t" r="r" b="b"/>
            <a:pathLst>
              <a:path w="21589" h="20320">
                <a:moveTo>
                  <a:pt x="15239" y="0"/>
                </a:moveTo>
                <a:lnTo>
                  <a:pt x="0" y="8889"/>
                </a:lnTo>
                <a:lnTo>
                  <a:pt x="2539" y="13969"/>
                </a:lnTo>
                <a:lnTo>
                  <a:pt x="5080" y="20319"/>
                </a:lnTo>
                <a:lnTo>
                  <a:pt x="21589" y="11429"/>
                </a:lnTo>
                <a:lnTo>
                  <a:pt x="19050" y="6349"/>
                </a:lnTo>
                <a:lnTo>
                  <a:pt x="152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5" name="bk object 2535"/>
          <p:cNvSpPr/>
          <p:nvPr/>
        </p:nvSpPr>
        <p:spPr>
          <a:xfrm>
            <a:off x="3025139" y="3947159"/>
            <a:ext cx="21590" cy="19050"/>
          </a:xfrm>
          <a:custGeom>
            <a:avLst/>
            <a:gdLst/>
            <a:ahLst/>
            <a:cxnLst/>
            <a:rect l="l" t="t" r="r" b="b"/>
            <a:pathLst>
              <a:path w="21589" h="19050">
                <a:moveTo>
                  <a:pt x="16510" y="0"/>
                </a:moveTo>
                <a:lnTo>
                  <a:pt x="0" y="7619"/>
                </a:lnTo>
                <a:lnTo>
                  <a:pt x="2540" y="13969"/>
                </a:lnTo>
                <a:lnTo>
                  <a:pt x="5080" y="19050"/>
                </a:lnTo>
                <a:lnTo>
                  <a:pt x="21590" y="11429"/>
                </a:lnTo>
                <a:lnTo>
                  <a:pt x="19050" y="5079"/>
                </a:lnTo>
                <a:lnTo>
                  <a:pt x="165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6" name="bk object 2536"/>
          <p:cNvSpPr/>
          <p:nvPr/>
        </p:nvSpPr>
        <p:spPr>
          <a:xfrm>
            <a:off x="3007360" y="3954779"/>
            <a:ext cx="22860" cy="19050"/>
          </a:xfrm>
          <a:custGeom>
            <a:avLst/>
            <a:gdLst/>
            <a:ahLst/>
            <a:cxnLst/>
            <a:rect l="l" t="t" r="r" b="b"/>
            <a:pathLst>
              <a:path w="22860" h="19050">
                <a:moveTo>
                  <a:pt x="17779" y="0"/>
                </a:moveTo>
                <a:lnTo>
                  <a:pt x="0" y="7620"/>
                </a:lnTo>
                <a:lnTo>
                  <a:pt x="2539" y="12700"/>
                </a:lnTo>
                <a:lnTo>
                  <a:pt x="5079" y="19050"/>
                </a:lnTo>
                <a:lnTo>
                  <a:pt x="22859" y="11430"/>
                </a:lnTo>
                <a:lnTo>
                  <a:pt x="20319" y="6350"/>
                </a:lnTo>
                <a:lnTo>
                  <a:pt x="1777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7" name="bk object 2537"/>
          <p:cNvSpPr/>
          <p:nvPr/>
        </p:nvSpPr>
        <p:spPr>
          <a:xfrm>
            <a:off x="3009900" y="3967479"/>
            <a:ext cx="2540" cy="6350"/>
          </a:xfrm>
          <a:custGeom>
            <a:avLst/>
            <a:gdLst/>
            <a:ahLst/>
            <a:cxnLst/>
            <a:rect l="l" t="t" r="r" b="b"/>
            <a:pathLst>
              <a:path w="2539" h="6350">
                <a:moveTo>
                  <a:pt x="0" y="0"/>
                </a:moveTo>
                <a:lnTo>
                  <a:pt x="1269" y="6350"/>
                </a:lnTo>
                <a:lnTo>
                  <a:pt x="2539" y="635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8" name="bk object 2538"/>
          <p:cNvSpPr/>
          <p:nvPr/>
        </p:nvSpPr>
        <p:spPr>
          <a:xfrm>
            <a:off x="2990850" y="3961129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19" h="17779">
                <a:moveTo>
                  <a:pt x="17780" y="0"/>
                </a:moveTo>
                <a:lnTo>
                  <a:pt x="0" y="5080"/>
                </a:lnTo>
                <a:lnTo>
                  <a:pt x="1269" y="11430"/>
                </a:lnTo>
                <a:lnTo>
                  <a:pt x="3810" y="17780"/>
                </a:lnTo>
                <a:lnTo>
                  <a:pt x="20319" y="12700"/>
                </a:lnTo>
                <a:lnTo>
                  <a:pt x="1778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9" name="bk object 2539"/>
          <p:cNvSpPr/>
          <p:nvPr/>
        </p:nvSpPr>
        <p:spPr>
          <a:xfrm>
            <a:off x="2992120" y="3972559"/>
            <a:ext cx="2540" cy="6350"/>
          </a:xfrm>
          <a:custGeom>
            <a:avLst/>
            <a:gdLst/>
            <a:ahLst/>
            <a:cxnLst/>
            <a:rect l="l" t="t" r="r" b="b"/>
            <a:pathLst>
              <a:path w="2539" h="6350">
                <a:moveTo>
                  <a:pt x="0" y="0"/>
                </a:moveTo>
                <a:lnTo>
                  <a:pt x="1269" y="6350"/>
                </a:lnTo>
                <a:lnTo>
                  <a:pt x="2540" y="635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0" name="bk object 2540"/>
          <p:cNvSpPr/>
          <p:nvPr/>
        </p:nvSpPr>
        <p:spPr>
          <a:xfrm>
            <a:off x="2973070" y="3966209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19" h="17779">
                <a:moveTo>
                  <a:pt x="17780" y="0"/>
                </a:moveTo>
                <a:lnTo>
                  <a:pt x="0" y="5079"/>
                </a:lnTo>
                <a:lnTo>
                  <a:pt x="2540" y="17779"/>
                </a:lnTo>
                <a:lnTo>
                  <a:pt x="20319" y="12700"/>
                </a:lnTo>
                <a:lnTo>
                  <a:pt x="1778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1" name="bk object 2541"/>
          <p:cNvSpPr/>
          <p:nvPr/>
        </p:nvSpPr>
        <p:spPr>
          <a:xfrm>
            <a:off x="2954020" y="3971290"/>
            <a:ext cx="21590" cy="15240"/>
          </a:xfrm>
          <a:custGeom>
            <a:avLst/>
            <a:gdLst/>
            <a:ahLst/>
            <a:cxnLst/>
            <a:rect l="l" t="t" r="r" b="b"/>
            <a:pathLst>
              <a:path w="21589" h="15239">
                <a:moveTo>
                  <a:pt x="19050" y="0"/>
                </a:moveTo>
                <a:lnTo>
                  <a:pt x="0" y="2540"/>
                </a:lnTo>
                <a:lnTo>
                  <a:pt x="2540" y="15240"/>
                </a:lnTo>
                <a:lnTo>
                  <a:pt x="21590" y="12700"/>
                </a:lnTo>
                <a:lnTo>
                  <a:pt x="190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2" name="bk object 2542"/>
          <p:cNvSpPr/>
          <p:nvPr/>
        </p:nvSpPr>
        <p:spPr>
          <a:xfrm>
            <a:off x="2936239" y="3973829"/>
            <a:ext cx="20320" cy="13970"/>
          </a:xfrm>
          <a:custGeom>
            <a:avLst/>
            <a:gdLst/>
            <a:ahLst/>
            <a:cxnLst/>
            <a:rect l="l" t="t" r="r" b="b"/>
            <a:pathLst>
              <a:path w="20319" h="13970">
                <a:moveTo>
                  <a:pt x="19050" y="0"/>
                </a:moveTo>
                <a:lnTo>
                  <a:pt x="0" y="2540"/>
                </a:lnTo>
                <a:lnTo>
                  <a:pt x="0" y="7620"/>
                </a:lnTo>
                <a:lnTo>
                  <a:pt x="1270" y="13970"/>
                </a:lnTo>
                <a:lnTo>
                  <a:pt x="20320" y="1270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3" name="bk object 2543"/>
          <p:cNvSpPr/>
          <p:nvPr/>
        </p:nvSpPr>
        <p:spPr>
          <a:xfrm>
            <a:off x="2917189" y="3976370"/>
            <a:ext cx="20320" cy="12700"/>
          </a:xfrm>
          <a:custGeom>
            <a:avLst/>
            <a:gdLst/>
            <a:ahLst/>
            <a:cxnLst/>
            <a:rect l="l" t="t" r="r" b="b"/>
            <a:pathLst>
              <a:path w="20319" h="12700">
                <a:moveTo>
                  <a:pt x="19050" y="0"/>
                </a:moveTo>
                <a:lnTo>
                  <a:pt x="0" y="0"/>
                </a:lnTo>
                <a:lnTo>
                  <a:pt x="0" y="12699"/>
                </a:lnTo>
                <a:lnTo>
                  <a:pt x="20320" y="11429"/>
                </a:lnTo>
                <a:lnTo>
                  <a:pt x="19050" y="5079"/>
                </a:lnTo>
                <a:lnTo>
                  <a:pt x="190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4" name="bk object 2544"/>
          <p:cNvSpPr/>
          <p:nvPr/>
        </p:nvSpPr>
        <p:spPr>
          <a:xfrm>
            <a:off x="2917189" y="3982720"/>
            <a:ext cx="0" cy="6350"/>
          </a:xfrm>
          <a:custGeom>
            <a:avLst/>
            <a:gdLst/>
            <a:ahLst/>
            <a:cxnLst/>
            <a:rect l="l" t="t" r="r" b="b"/>
            <a:pathLst>
              <a:path h="6350">
                <a:moveTo>
                  <a:pt x="0" y="0"/>
                </a:moveTo>
                <a:lnTo>
                  <a:pt x="0" y="6349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5" name="bk object 2545"/>
          <p:cNvSpPr/>
          <p:nvPr/>
        </p:nvSpPr>
        <p:spPr>
          <a:xfrm>
            <a:off x="2891789" y="3975100"/>
            <a:ext cx="25400" cy="13970"/>
          </a:xfrm>
          <a:custGeom>
            <a:avLst/>
            <a:gdLst/>
            <a:ahLst/>
            <a:cxnLst/>
            <a:rect l="l" t="t" r="r" b="b"/>
            <a:pathLst>
              <a:path w="25400" h="13970">
                <a:moveTo>
                  <a:pt x="1270" y="0"/>
                </a:moveTo>
                <a:lnTo>
                  <a:pt x="0" y="6350"/>
                </a:lnTo>
                <a:lnTo>
                  <a:pt x="0" y="12700"/>
                </a:lnTo>
                <a:lnTo>
                  <a:pt x="25400" y="13969"/>
                </a:lnTo>
                <a:lnTo>
                  <a:pt x="25400" y="1269"/>
                </a:lnTo>
                <a:lnTo>
                  <a:pt x="127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6" name="bk object 2546"/>
          <p:cNvSpPr/>
          <p:nvPr/>
        </p:nvSpPr>
        <p:spPr>
          <a:xfrm>
            <a:off x="2891789" y="3981450"/>
            <a:ext cx="0" cy="6350"/>
          </a:xfrm>
          <a:custGeom>
            <a:avLst/>
            <a:gdLst/>
            <a:ahLst/>
            <a:cxnLst/>
            <a:rect l="l" t="t" r="r" b="b"/>
            <a:pathLst>
              <a:path h="6350">
                <a:moveTo>
                  <a:pt x="0" y="0"/>
                </a:moveTo>
                <a:lnTo>
                  <a:pt x="0" y="635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7" name="bk object 2547"/>
          <p:cNvSpPr/>
          <p:nvPr/>
        </p:nvSpPr>
        <p:spPr>
          <a:xfrm>
            <a:off x="2867660" y="3971290"/>
            <a:ext cx="25400" cy="16510"/>
          </a:xfrm>
          <a:custGeom>
            <a:avLst/>
            <a:gdLst/>
            <a:ahLst/>
            <a:cxnLst/>
            <a:rect l="l" t="t" r="r" b="b"/>
            <a:pathLst>
              <a:path w="25400" h="16510">
                <a:moveTo>
                  <a:pt x="2539" y="0"/>
                </a:moveTo>
                <a:lnTo>
                  <a:pt x="0" y="12700"/>
                </a:lnTo>
                <a:lnTo>
                  <a:pt x="24129" y="16510"/>
                </a:lnTo>
                <a:lnTo>
                  <a:pt x="24129" y="10160"/>
                </a:lnTo>
                <a:lnTo>
                  <a:pt x="25400" y="3810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8" name="bk object 2548"/>
          <p:cNvSpPr/>
          <p:nvPr/>
        </p:nvSpPr>
        <p:spPr>
          <a:xfrm>
            <a:off x="2846070" y="3966209"/>
            <a:ext cx="24130" cy="17780"/>
          </a:xfrm>
          <a:custGeom>
            <a:avLst/>
            <a:gdLst/>
            <a:ahLst/>
            <a:cxnLst/>
            <a:rect l="l" t="t" r="r" b="b"/>
            <a:pathLst>
              <a:path w="24130" h="17779">
                <a:moveTo>
                  <a:pt x="3810" y="0"/>
                </a:moveTo>
                <a:lnTo>
                  <a:pt x="1269" y="6350"/>
                </a:lnTo>
                <a:lnTo>
                  <a:pt x="0" y="12700"/>
                </a:lnTo>
                <a:lnTo>
                  <a:pt x="21590" y="17779"/>
                </a:lnTo>
                <a:lnTo>
                  <a:pt x="24130" y="5079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9" name="bk object 2549"/>
          <p:cNvSpPr/>
          <p:nvPr/>
        </p:nvSpPr>
        <p:spPr>
          <a:xfrm>
            <a:off x="2846070" y="3972559"/>
            <a:ext cx="1270" cy="6350"/>
          </a:xfrm>
          <a:custGeom>
            <a:avLst/>
            <a:gdLst/>
            <a:ahLst/>
            <a:cxnLst/>
            <a:rect l="l" t="t" r="r" b="b"/>
            <a:pathLst>
              <a:path w="1269" h="6350">
                <a:moveTo>
                  <a:pt x="1269" y="0"/>
                </a:moveTo>
                <a:lnTo>
                  <a:pt x="0" y="5079"/>
                </a:lnTo>
                <a:lnTo>
                  <a:pt x="0" y="6350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0" name="bk object 2550"/>
          <p:cNvSpPr/>
          <p:nvPr/>
        </p:nvSpPr>
        <p:spPr>
          <a:xfrm>
            <a:off x="2825750" y="3957320"/>
            <a:ext cx="24130" cy="20320"/>
          </a:xfrm>
          <a:custGeom>
            <a:avLst/>
            <a:gdLst/>
            <a:ahLst/>
            <a:cxnLst/>
            <a:rect l="l" t="t" r="r" b="b"/>
            <a:pathLst>
              <a:path w="24130" h="20320">
                <a:moveTo>
                  <a:pt x="5080" y="0"/>
                </a:moveTo>
                <a:lnTo>
                  <a:pt x="2539" y="6349"/>
                </a:lnTo>
                <a:lnTo>
                  <a:pt x="0" y="11429"/>
                </a:lnTo>
                <a:lnTo>
                  <a:pt x="20319" y="20319"/>
                </a:lnTo>
                <a:lnTo>
                  <a:pt x="21589" y="15239"/>
                </a:lnTo>
                <a:lnTo>
                  <a:pt x="24130" y="8889"/>
                </a:lnTo>
                <a:lnTo>
                  <a:pt x="508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1" name="bk object 2551"/>
          <p:cNvSpPr/>
          <p:nvPr/>
        </p:nvSpPr>
        <p:spPr>
          <a:xfrm>
            <a:off x="2809239" y="3947159"/>
            <a:ext cx="22860" cy="21590"/>
          </a:xfrm>
          <a:custGeom>
            <a:avLst/>
            <a:gdLst/>
            <a:ahLst/>
            <a:cxnLst/>
            <a:rect l="l" t="t" r="r" b="b"/>
            <a:pathLst>
              <a:path w="22860" h="21589">
                <a:moveTo>
                  <a:pt x="6350" y="0"/>
                </a:moveTo>
                <a:lnTo>
                  <a:pt x="2540" y="5079"/>
                </a:lnTo>
                <a:lnTo>
                  <a:pt x="0" y="11429"/>
                </a:lnTo>
                <a:lnTo>
                  <a:pt x="16510" y="21589"/>
                </a:lnTo>
                <a:lnTo>
                  <a:pt x="19050" y="16509"/>
                </a:lnTo>
                <a:lnTo>
                  <a:pt x="22860" y="10159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2" name="bk object 2552"/>
          <p:cNvSpPr/>
          <p:nvPr/>
        </p:nvSpPr>
        <p:spPr>
          <a:xfrm>
            <a:off x="2807970" y="3952240"/>
            <a:ext cx="3810" cy="6350"/>
          </a:xfrm>
          <a:custGeom>
            <a:avLst/>
            <a:gdLst/>
            <a:ahLst/>
            <a:cxnLst/>
            <a:rect l="l" t="t" r="r" b="b"/>
            <a:pathLst>
              <a:path w="3810" h="6350">
                <a:moveTo>
                  <a:pt x="3810" y="0"/>
                </a:moveTo>
                <a:lnTo>
                  <a:pt x="0" y="5080"/>
                </a:lnTo>
                <a:lnTo>
                  <a:pt x="1269" y="6350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3" name="bk object 2553"/>
          <p:cNvSpPr/>
          <p:nvPr/>
        </p:nvSpPr>
        <p:spPr>
          <a:xfrm>
            <a:off x="2800350" y="3942079"/>
            <a:ext cx="15240" cy="15240"/>
          </a:xfrm>
          <a:custGeom>
            <a:avLst/>
            <a:gdLst/>
            <a:ahLst/>
            <a:cxnLst/>
            <a:rect l="l" t="t" r="r" b="b"/>
            <a:pathLst>
              <a:path w="15239" h="15239">
                <a:moveTo>
                  <a:pt x="7619" y="0"/>
                </a:moveTo>
                <a:lnTo>
                  <a:pt x="3810" y="3810"/>
                </a:lnTo>
                <a:lnTo>
                  <a:pt x="0" y="8890"/>
                </a:lnTo>
                <a:lnTo>
                  <a:pt x="7619" y="15240"/>
                </a:lnTo>
                <a:lnTo>
                  <a:pt x="11430" y="10160"/>
                </a:lnTo>
                <a:lnTo>
                  <a:pt x="15239" y="6350"/>
                </a:lnTo>
                <a:lnTo>
                  <a:pt x="761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4" name="bk object 2554"/>
          <p:cNvSpPr/>
          <p:nvPr/>
        </p:nvSpPr>
        <p:spPr>
          <a:xfrm>
            <a:off x="2792729" y="3934459"/>
            <a:ext cx="16510" cy="16510"/>
          </a:xfrm>
          <a:custGeom>
            <a:avLst/>
            <a:gdLst/>
            <a:ahLst/>
            <a:cxnLst/>
            <a:rect l="l" t="t" r="r" b="b"/>
            <a:pathLst>
              <a:path w="16510" h="16510">
                <a:moveTo>
                  <a:pt x="8889" y="0"/>
                </a:moveTo>
                <a:lnTo>
                  <a:pt x="5080" y="5079"/>
                </a:lnTo>
                <a:lnTo>
                  <a:pt x="0" y="8889"/>
                </a:lnTo>
                <a:lnTo>
                  <a:pt x="7619" y="16509"/>
                </a:lnTo>
                <a:lnTo>
                  <a:pt x="11430" y="11429"/>
                </a:lnTo>
                <a:lnTo>
                  <a:pt x="16509" y="7619"/>
                </a:lnTo>
                <a:lnTo>
                  <a:pt x="8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5" name="bk object 2555"/>
          <p:cNvSpPr/>
          <p:nvPr/>
        </p:nvSpPr>
        <p:spPr>
          <a:xfrm>
            <a:off x="2785110" y="3926840"/>
            <a:ext cx="16510" cy="16510"/>
          </a:xfrm>
          <a:custGeom>
            <a:avLst/>
            <a:gdLst/>
            <a:ahLst/>
            <a:cxnLst/>
            <a:rect l="l" t="t" r="r" b="b"/>
            <a:pathLst>
              <a:path w="16510" h="16510">
                <a:moveTo>
                  <a:pt x="10159" y="0"/>
                </a:moveTo>
                <a:lnTo>
                  <a:pt x="5079" y="5080"/>
                </a:lnTo>
                <a:lnTo>
                  <a:pt x="0" y="8890"/>
                </a:lnTo>
                <a:lnTo>
                  <a:pt x="7619" y="16510"/>
                </a:lnTo>
                <a:lnTo>
                  <a:pt x="12700" y="12700"/>
                </a:lnTo>
                <a:lnTo>
                  <a:pt x="16509" y="7620"/>
                </a:lnTo>
                <a:lnTo>
                  <a:pt x="1015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6" name="bk object 2556"/>
          <p:cNvSpPr/>
          <p:nvPr/>
        </p:nvSpPr>
        <p:spPr>
          <a:xfrm>
            <a:off x="2780029" y="3919220"/>
            <a:ext cx="15240" cy="16510"/>
          </a:xfrm>
          <a:custGeom>
            <a:avLst/>
            <a:gdLst/>
            <a:ahLst/>
            <a:cxnLst/>
            <a:rect l="l" t="t" r="r" b="b"/>
            <a:pathLst>
              <a:path w="15239" h="16510">
                <a:moveTo>
                  <a:pt x="10159" y="0"/>
                </a:moveTo>
                <a:lnTo>
                  <a:pt x="0" y="7619"/>
                </a:lnTo>
                <a:lnTo>
                  <a:pt x="5080" y="16509"/>
                </a:lnTo>
                <a:lnTo>
                  <a:pt x="15239" y="8889"/>
                </a:lnTo>
                <a:lnTo>
                  <a:pt x="1015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7" name="bk object 2557"/>
          <p:cNvSpPr/>
          <p:nvPr/>
        </p:nvSpPr>
        <p:spPr>
          <a:xfrm>
            <a:off x="2778760" y="3923029"/>
            <a:ext cx="6350" cy="3810"/>
          </a:xfrm>
          <a:custGeom>
            <a:avLst/>
            <a:gdLst/>
            <a:ahLst/>
            <a:cxnLst/>
            <a:rect l="l" t="t" r="r" b="b"/>
            <a:pathLst>
              <a:path w="6350" h="3810">
                <a:moveTo>
                  <a:pt x="6350" y="0"/>
                </a:moveTo>
                <a:lnTo>
                  <a:pt x="0" y="3810"/>
                </a:lnTo>
                <a:lnTo>
                  <a:pt x="1269" y="381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8" name="bk object 2558"/>
          <p:cNvSpPr/>
          <p:nvPr/>
        </p:nvSpPr>
        <p:spPr>
          <a:xfrm>
            <a:off x="2773679" y="3911600"/>
            <a:ext cx="16510" cy="15240"/>
          </a:xfrm>
          <a:custGeom>
            <a:avLst/>
            <a:gdLst/>
            <a:ahLst/>
            <a:cxnLst/>
            <a:rect l="l" t="t" r="r" b="b"/>
            <a:pathLst>
              <a:path w="16510" h="15239">
                <a:moveTo>
                  <a:pt x="10159" y="0"/>
                </a:moveTo>
                <a:lnTo>
                  <a:pt x="5080" y="2539"/>
                </a:lnTo>
                <a:lnTo>
                  <a:pt x="0" y="6350"/>
                </a:lnTo>
                <a:lnTo>
                  <a:pt x="5080" y="15239"/>
                </a:lnTo>
                <a:lnTo>
                  <a:pt x="11430" y="11430"/>
                </a:lnTo>
                <a:lnTo>
                  <a:pt x="16509" y="7619"/>
                </a:lnTo>
                <a:lnTo>
                  <a:pt x="1015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9" name="bk object 2559"/>
          <p:cNvSpPr/>
          <p:nvPr/>
        </p:nvSpPr>
        <p:spPr>
          <a:xfrm>
            <a:off x="2768600" y="3902709"/>
            <a:ext cx="15240" cy="15240"/>
          </a:xfrm>
          <a:custGeom>
            <a:avLst/>
            <a:gdLst/>
            <a:ahLst/>
            <a:cxnLst/>
            <a:rect l="l" t="t" r="r" b="b"/>
            <a:pathLst>
              <a:path w="15239" h="15239">
                <a:moveTo>
                  <a:pt x="10160" y="0"/>
                </a:moveTo>
                <a:lnTo>
                  <a:pt x="0" y="5079"/>
                </a:lnTo>
                <a:lnTo>
                  <a:pt x="5080" y="15239"/>
                </a:lnTo>
                <a:lnTo>
                  <a:pt x="10160" y="11429"/>
                </a:lnTo>
                <a:lnTo>
                  <a:pt x="15239" y="8889"/>
                </a:lnTo>
                <a:lnTo>
                  <a:pt x="1016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0" name="bk object 2560"/>
          <p:cNvSpPr/>
          <p:nvPr/>
        </p:nvSpPr>
        <p:spPr>
          <a:xfrm>
            <a:off x="2759710" y="3882390"/>
            <a:ext cx="20320" cy="25400"/>
          </a:xfrm>
          <a:custGeom>
            <a:avLst/>
            <a:gdLst/>
            <a:ahLst/>
            <a:cxnLst/>
            <a:rect l="l" t="t" r="r" b="b"/>
            <a:pathLst>
              <a:path w="20319" h="25400">
                <a:moveTo>
                  <a:pt x="11429" y="0"/>
                </a:moveTo>
                <a:lnTo>
                  <a:pt x="5079" y="2540"/>
                </a:lnTo>
                <a:lnTo>
                  <a:pt x="0" y="5080"/>
                </a:lnTo>
                <a:lnTo>
                  <a:pt x="8889" y="25400"/>
                </a:lnTo>
                <a:lnTo>
                  <a:pt x="13969" y="22860"/>
                </a:lnTo>
                <a:lnTo>
                  <a:pt x="20319" y="20320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1" name="bk object 2561"/>
          <p:cNvSpPr/>
          <p:nvPr/>
        </p:nvSpPr>
        <p:spPr>
          <a:xfrm>
            <a:off x="2758439" y="3884929"/>
            <a:ext cx="6350" cy="2540"/>
          </a:xfrm>
          <a:custGeom>
            <a:avLst/>
            <a:gdLst/>
            <a:ahLst/>
            <a:cxnLst/>
            <a:rect l="l" t="t" r="r" b="b"/>
            <a:pathLst>
              <a:path w="6350" h="2539">
                <a:moveTo>
                  <a:pt x="6350" y="0"/>
                </a:moveTo>
                <a:lnTo>
                  <a:pt x="0" y="2540"/>
                </a:lnTo>
                <a:lnTo>
                  <a:pt x="1270" y="254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2" name="bk object 2562"/>
          <p:cNvSpPr/>
          <p:nvPr/>
        </p:nvSpPr>
        <p:spPr>
          <a:xfrm>
            <a:off x="2752089" y="3862070"/>
            <a:ext cx="19050" cy="25400"/>
          </a:xfrm>
          <a:custGeom>
            <a:avLst/>
            <a:gdLst/>
            <a:ahLst/>
            <a:cxnLst/>
            <a:rect l="l" t="t" r="r" b="b"/>
            <a:pathLst>
              <a:path w="19050" h="25400">
                <a:moveTo>
                  <a:pt x="12700" y="0"/>
                </a:moveTo>
                <a:lnTo>
                  <a:pt x="6350" y="1269"/>
                </a:lnTo>
                <a:lnTo>
                  <a:pt x="0" y="3809"/>
                </a:lnTo>
                <a:lnTo>
                  <a:pt x="6350" y="25399"/>
                </a:lnTo>
                <a:lnTo>
                  <a:pt x="12700" y="22859"/>
                </a:lnTo>
                <a:lnTo>
                  <a:pt x="19050" y="21589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3" name="bk object 2563"/>
          <p:cNvSpPr/>
          <p:nvPr/>
        </p:nvSpPr>
        <p:spPr>
          <a:xfrm>
            <a:off x="2749550" y="3851909"/>
            <a:ext cx="15240" cy="13970"/>
          </a:xfrm>
          <a:custGeom>
            <a:avLst/>
            <a:gdLst/>
            <a:ahLst/>
            <a:cxnLst/>
            <a:rect l="l" t="t" r="r" b="b"/>
            <a:pathLst>
              <a:path w="15239" h="13970">
                <a:moveTo>
                  <a:pt x="12700" y="0"/>
                </a:moveTo>
                <a:lnTo>
                  <a:pt x="0" y="2539"/>
                </a:lnTo>
                <a:lnTo>
                  <a:pt x="2539" y="13969"/>
                </a:lnTo>
                <a:lnTo>
                  <a:pt x="8889" y="11429"/>
                </a:lnTo>
                <a:lnTo>
                  <a:pt x="15239" y="10159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4" name="bk object 2564"/>
          <p:cNvSpPr/>
          <p:nvPr/>
        </p:nvSpPr>
        <p:spPr>
          <a:xfrm>
            <a:off x="2747010" y="3840479"/>
            <a:ext cx="15240" cy="13970"/>
          </a:xfrm>
          <a:custGeom>
            <a:avLst/>
            <a:gdLst/>
            <a:ahLst/>
            <a:cxnLst/>
            <a:rect l="l" t="t" r="r" b="b"/>
            <a:pathLst>
              <a:path w="15239" h="13970">
                <a:moveTo>
                  <a:pt x="12700" y="0"/>
                </a:moveTo>
                <a:lnTo>
                  <a:pt x="0" y="2540"/>
                </a:lnTo>
                <a:lnTo>
                  <a:pt x="2539" y="13970"/>
                </a:lnTo>
                <a:lnTo>
                  <a:pt x="15239" y="1143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5" name="bk object 2565"/>
          <p:cNvSpPr/>
          <p:nvPr/>
        </p:nvSpPr>
        <p:spPr>
          <a:xfrm>
            <a:off x="2747010" y="3841750"/>
            <a:ext cx="6350" cy="1270"/>
          </a:xfrm>
          <a:custGeom>
            <a:avLst/>
            <a:gdLst/>
            <a:ahLst/>
            <a:cxnLst/>
            <a:rect l="l" t="t" r="r" b="b"/>
            <a:pathLst>
              <a:path w="6350" h="1270">
                <a:moveTo>
                  <a:pt x="6350" y="0"/>
                </a:moveTo>
                <a:lnTo>
                  <a:pt x="0" y="0"/>
                </a:lnTo>
                <a:lnTo>
                  <a:pt x="0" y="1269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6" name="bk object 2566"/>
          <p:cNvSpPr/>
          <p:nvPr/>
        </p:nvSpPr>
        <p:spPr>
          <a:xfrm>
            <a:off x="2745739" y="3829050"/>
            <a:ext cx="13970" cy="12700"/>
          </a:xfrm>
          <a:custGeom>
            <a:avLst/>
            <a:gdLst/>
            <a:ahLst/>
            <a:cxnLst/>
            <a:rect l="l" t="t" r="r" b="b"/>
            <a:pathLst>
              <a:path w="13969" h="12700">
                <a:moveTo>
                  <a:pt x="12700" y="0"/>
                </a:moveTo>
                <a:lnTo>
                  <a:pt x="0" y="2539"/>
                </a:lnTo>
                <a:lnTo>
                  <a:pt x="1270" y="12700"/>
                </a:lnTo>
                <a:lnTo>
                  <a:pt x="7620" y="12700"/>
                </a:lnTo>
                <a:lnTo>
                  <a:pt x="13970" y="1143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7" name="bk object 2567"/>
          <p:cNvSpPr/>
          <p:nvPr/>
        </p:nvSpPr>
        <p:spPr>
          <a:xfrm>
            <a:off x="2744470" y="3817620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69" h="13970">
                <a:moveTo>
                  <a:pt x="12700" y="0"/>
                </a:moveTo>
                <a:lnTo>
                  <a:pt x="6350" y="1269"/>
                </a:lnTo>
                <a:lnTo>
                  <a:pt x="0" y="1269"/>
                </a:lnTo>
                <a:lnTo>
                  <a:pt x="1269" y="13969"/>
                </a:lnTo>
                <a:lnTo>
                  <a:pt x="13969" y="11429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8" name="bk object 2568"/>
          <p:cNvSpPr/>
          <p:nvPr/>
        </p:nvSpPr>
        <p:spPr>
          <a:xfrm>
            <a:off x="2744470" y="3818890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6350" y="0"/>
                </a:moveTo>
                <a:lnTo>
                  <a:pt x="0" y="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9" name="bk object 2569"/>
          <p:cNvSpPr/>
          <p:nvPr/>
        </p:nvSpPr>
        <p:spPr>
          <a:xfrm>
            <a:off x="2743200" y="3806190"/>
            <a:ext cx="13970" cy="12700"/>
          </a:xfrm>
          <a:custGeom>
            <a:avLst/>
            <a:gdLst/>
            <a:ahLst/>
            <a:cxnLst/>
            <a:rect l="l" t="t" r="r" b="b"/>
            <a:pathLst>
              <a:path w="13969" h="12700">
                <a:moveTo>
                  <a:pt x="12700" y="0"/>
                </a:moveTo>
                <a:lnTo>
                  <a:pt x="0" y="0"/>
                </a:lnTo>
                <a:lnTo>
                  <a:pt x="1269" y="12700"/>
                </a:lnTo>
                <a:lnTo>
                  <a:pt x="7619" y="12700"/>
                </a:lnTo>
                <a:lnTo>
                  <a:pt x="13969" y="1143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0" name="bk object 2570"/>
          <p:cNvSpPr/>
          <p:nvPr/>
        </p:nvSpPr>
        <p:spPr>
          <a:xfrm>
            <a:off x="2743200" y="3806190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6350" y="0"/>
                </a:moveTo>
                <a:lnTo>
                  <a:pt x="0" y="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1" name="bk object 2571"/>
          <p:cNvSpPr/>
          <p:nvPr/>
        </p:nvSpPr>
        <p:spPr>
          <a:xfrm>
            <a:off x="2743200" y="3793490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0" y="12700"/>
                </a:moveTo>
                <a:lnTo>
                  <a:pt x="0" y="0"/>
                </a:lnTo>
                <a:lnTo>
                  <a:pt x="12700" y="0"/>
                </a:lnTo>
                <a:lnTo>
                  <a:pt x="12700" y="12700"/>
                </a:lnTo>
                <a:lnTo>
                  <a:pt x="0" y="1270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2" name="bk object 2572"/>
          <p:cNvSpPr/>
          <p:nvPr/>
        </p:nvSpPr>
        <p:spPr>
          <a:xfrm>
            <a:off x="2743200" y="3793490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6350" y="0"/>
                </a:moveTo>
                <a:lnTo>
                  <a:pt x="0" y="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3" name="bk object 2573"/>
          <p:cNvSpPr/>
          <p:nvPr/>
        </p:nvSpPr>
        <p:spPr>
          <a:xfrm>
            <a:off x="2743200" y="3780790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0" y="12700"/>
                </a:moveTo>
                <a:lnTo>
                  <a:pt x="0" y="0"/>
                </a:lnTo>
                <a:lnTo>
                  <a:pt x="12700" y="0"/>
                </a:lnTo>
                <a:lnTo>
                  <a:pt x="12700" y="12700"/>
                </a:lnTo>
                <a:lnTo>
                  <a:pt x="0" y="1270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4" name="bk object 2574"/>
          <p:cNvSpPr/>
          <p:nvPr/>
        </p:nvSpPr>
        <p:spPr>
          <a:xfrm>
            <a:off x="2743200" y="3780790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6350" y="0"/>
                </a:moveTo>
                <a:lnTo>
                  <a:pt x="0" y="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5" name="bk object 2575"/>
          <p:cNvSpPr/>
          <p:nvPr/>
        </p:nvSpPr>
        <p:spPr>
          <a:xfrm>
            <a:off x="2743200" y="3766820"/>
            <a:ext cx="12700" cy="15240"/>
          </a:xfrm>
          <a:custGeom>
            <a:avLst/>
            <a:gdLst/>
            <a:ahLst/>
            <a:cxnLst/>
            <a:rect l="l" t="t" r="r" b="b"/>
            <a:pathLst>
              <a:path w="12700" h="15239">
                <a:moveTo>
                  <a:pt x="1269" y="0"/>
                </a:moveTo>
                <a:lnTo>
                  <a:pt x="0" y="13969"/>
                </a:lnTo>
                <a:lnTo>
                  <a:pt x="6350" y="13969"/>
                </a:lnTo>
                <a:lnTo>
                  <a:pt x="12700" y="15239"/>
                </a:lnTo>
                <a:lnTo>
                  <a:pt x="12700" y="1269"/>
                </a:lnTo>
                <a:lnTo>
                  <a:pt x="6350" y="1269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6" name="bk object 2576"/>
          <p:cNvSpPr/>
          <p:nvPr/>
        </p:nvSpPr>
        <p:spPr>
          <a:xfrm>
            <a:off x="2744470" y="3754120"/>
            <a:ext cx="12700" cy="13970"/>
          </a:xfrm>
          <a:custGeom>
            <a:avLst/>
            <a:gdLst/>
            <a:ahLst/>
            <a:cxnLst/>
            <a:rect l="l" t="t" r="r" b="b"/>
            <a:pathLst>
              <a:path w="12700" h="13970">
                <a:moveTo>
                  <a:pt x="0" y="0"/>
                </a:moveTo>
                <a:lnTo>
                  <a:pt x="0" y="12699"/>
                </a:lnTo>
                <a:lnTo>
                  <a:pt x="5080" y="13969"/>
                </a:lnTo>
                <a:lnTo>
                  <a:pt x="11430" y="13969"/>
                </a:lnTo>
                <a:lnTo>
                  <a:pt x="12700" y="1269"/>
                </a:lnTo>
                <a:lnTo>
                  <a:pt x="6350" y="1269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7" name="bk object 2577"/>
          <p:cNvSpPr/>
          <p:nvPr/>
        </p:nvSpPr>
        <p:spPr>
          <a:xfrm>
            <a:off x="2744470" y="3740150"/>
            <a:ext cx="13970" cy="15240"/>
          </a:xfrm>
          <a:custGeom>
            <a:avLst/>
            <a:gdLst/>
            <a:ahLst/>
            <a:cxnLst/>
            <a:rect l="l" t="t" r="r" b="b"/>
            <a:pathLst>
              <a:path w="13969" h="15239">
                <a:moveTo>
                  <a:pt x="2540" y="0"/>
                </a:moveTo>
                <a:lnTo>
                  <a:pt x="0" y="13969"/>
                </a:lnTo>
                <a:lnTo>
                  <a:pt x="6350" y="15239"/>
                </a:lnTo>
                <a:lnTo>
                  <a:pt x="12700" y="15239"/>
                </a:lnTo>
                <a:lnTo>
                  <a:pt x="13969" y="2539"/>
                </a:lnTo>
                <a:lnTo>
                  <a:pt x="7619" y="1269"/>
                </a:lnTo>
                <a:lnTo>
                  <a:pt x="254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8" name="bk object 2578"/>
          <p:cNvSpPr/>
          <p:nvPr/>
        </p:nvSpPr>
        <p:spPr>
          <a:xfrm>
            <a:off x="2747010" y="3726179"/>
            <a:ext cx="13970" cy="16510"/>
          </a:xfrm>
          <a:custGeom>
            <a:avLst/>
            <a:gdLst/>
            <a:ahLst/>
            <a:cxnLst/>
            <a:rect l="l" t="t" r="r" b="b"/>
            <a:pathLst>
              <a:path w="13969" h="16510">
                <a:moveTo>
                  <a:pt x="2539" y="0"/>
                </a:moveTo>
                <a:lnTo>
                  <a:pt x="0" y="13970"/>
                </a:lnTo>
                <a:lnTo>
                  <a:pt x="5079" y="15240"/>
                </a:lnTo>
                <a:lnTo>
                  <a:pt x="11429" y="16510"/>
                </a:lnTo>
                <a:lnTo>
                  <a:pt x="13969" y="2540"/>
                </a:lnTo>
                <a:lnTo>
                  <a:pt x="7619" y="1270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9" name="bk object 2579"/>
          <p:cNvSpPr/>
          <p:nvPr/>
        </p:nvSpPr>
        <p:spPr>
          <a:xfrm>
            <a:off x="2749550" y="3712209"/>
            <a:ext cx="13970" cy="16510"/>
          </a:xfrm>
          <a:custGeom>
            <a:avLst/>
            <a:gdLst/>
            <a:ahLst/>
            <a:cxnLst/>
            <a:rect l="l" t="t" r="r" b="b"/>
            <a:pathLst>
              <a:path w="13969" h="16510">
                <a:moveTo>
                  <a:pt x="1269" y="0"/>
                </a:moveTo>
                <a:lnTo>
                  <a:pt x="0" y="13969"/>
                </a:lnTo>
                <a:lnTo>
                  <a:pt x="5080" y="15239"/>
                </a:lnTo>
                <a:lnTo>
                  <a:pt x="11430" y="16509"/>
                </a:lnTo>
                <a:lnTo>
                  <a:pt x="13969" y="2539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0" name="bk object 2580"/>
          <p:cNvSpPr/>
          <p:nvPr/>
        </p:nvSpPr>
        <p:spPr>
          <a:xfrm>
            <a:off x="2750820" y="3685540"/>
            <a:ext cx="17780" cy="29209"/>
          </a:xfrm>
          <a:custGeom>
            <a:avLst/>
            <a:gdLst/>
            <a:ahLst/>
            <a:cxnLst/>
            <a:rect l="l" t="t" r="r" b="b"/>
            <a:pathLst>
              <a:path w="17780" h="29210">
                <a:moveTo>
                  <a:pt x="6350" y="0"/>
                </a:moveTo>
                <a:lnTo>
                  <a:pt x="0" y="26670"/>
                </a:lnTo>
                <a:lnTo>
                  <a:pt x="12700" y="29210"/>
                </a:lnTo>
                <a:lnTo>
                  <a:pt x="17780" y="2540"/>
                </a:lnTo>
                <a:lnTo>
                  <a:pt x="12700" y="127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1" name="bk object 2581"/>
          <p:cNvSpPr/>
          <p:nvPr/>
        </p:nvSpPr>
        <p:spPr>
          <a:xfrm>
            <a:off x="2757170" y="3661409"/>
            <a:ext cx="19050" cy="26670"/>
          </a:xfrm>
          <a:custGeom>
            <a:avLst/>
            <a:gdLst/>
            <a:ahLst/>
            <a:cxnLst/>
            <a:rect l="l" t="t" r="r" b="b"/>
            <a:pathLst>
              <a:path w="19050" h="26670">
                <a:moveTo>
                  <a:pt x="6350" y="0"/>
                </a:moveTo>
                <a:lnTo>
                  <a:pt x="0" y="24129"/>
                </a:lnTo>
                <a:lnTo>
                  <a:pt x="6350" y="25400"/>
                </a:lnTo>
                <a:lnTo>
                  <a:pt x="11430" y="26669"/>
                </a:lnTo>
                <a:lnTo>
                  <a:pt x="19050" y="2539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2" name="bk object 2582"/>
          <p:cNvSpPr/>
          <p:nvPr/>
        </p:nvSpPr>
        <p:spPr>
          <a:xfrm>
            <a:off x="2763520" y="3660140"/>
            <a:ext cx="6350" cy="2540"/>
          </a:xfrm>
          <a:custGeom>
            <a:avLst/>
            <a:gdLst/>
            <a:ahLst/>
            <a:cxnLst/>
            <a:rect l="l" t="t" r="r" b="b"/>
            <a:pathLst>
              <a:path w="6350" h="2539">
                <a:moveTo>
                  <a:pt x="0" y="0"/>
                </a:moveTo>
                <a:lnTo>
                  <a:pt x="0" y="1270"/>
                </a:lnTo>
                <a:lnTo>
                  <a:pt x="6350" y="254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3" name="bk object 2583"/>
          <p:cNvSpPr/>
          <p:nvPr/>
        </p:nvSpPr>
        <p:spPr>
          <a:xfrm>
            <a:off x="2763520" y="3637279"/>
            <a:ext cx="19050" cy="26670"/>
          </a:xfrm>
          <a:custGeom>
            <a:avLst/>
            <a:gdLst/>
            <a:ahLst/>
            <a:cxnLst/>
            <a:rect l="l" t="t" r="r" b="b"/>
            <a:pathLst>
              <a:path w="19050" h="26670">
                <a:moveTo>
                  <a:pt x="7619" y="0"/>
                </a:moveTo>
                <a:lnTo>
                  <a:pt x="0" y="22860"/>
                </a:lnTo>
                <a:lnTo>
                  <a:pt x="6350" y="25400"/>
                </a:lnTo>
                <a:lnTo>
                  <a:pt x="12700" y="26670"/>
                </a:lnTo>
                <a:lnTo>
                  <a:pt x="19050" y="2540"/>
                </a:lnTo>
                <a:lnTo>
                  <a:pt x="13969" y="1270"/>
                </a:lnTo>
                <a:lnTo>
                  <a:pt x="761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4" name="bk object 2584"/>
          <p:cNvSpPr/>
          <p:nvPr/>
        </p:nvSpPr>
        <p:spPr>
          <a:xfrm>
            <a:off x="2771139" y="3636009"/>
            <a:ext cx="6350" cy="2540"/>
          </a:xfrm>
          <a:custGeom>
            <a:avLst/>
            <a:gdLst/>
            <a:ahLst/>
            <a:cxnLst/>
            <a:rect l="l" t="t" r="r" b="b"/>
            <a:pathLst>
              <a:path w="6350" h="2539">
                <a:moveTo>
                  <a:pt x="0" y="0"/>
                </a:moveTo>
                <a:lnTo>
                  <a:pt x="0" y="1269"/>
                </a:lnTo>
                <a:lnTo>
                  <a:pt x="6350" y="2539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5" name="bk object 2585"/>
          <p:cNvSpPr/>
          <p:nvPr/>
        </p:nvSpPr>
        <p:spPr>
          <a:xfrm>
            <a:off x="2771139" y="3613150"/>
            <a:ext cx="20320" cy="27940"/>
          </a:xfrm>
          <a:custGeom>
            <a:avLst/>
            <a:gdLst/>
            <a:ahLst/>
            <a:cxnLst/>
            <a:rect l="l" t="t" r="r" b="b"/>
            <a:pathLst>
              <a:path w="20319" h="27939">
                <a:moveTo>
                  <a:pt x="8890" y="0"/>
                </a:moveTo>
                <a:lnTo>
                  <a:pt x="0" y="22860"/>
                </a:lnTo>
                <a:lnTo>
                  <a:pt x="6350" y="25400"/>
                </a:lnTo>
                <a:lnTo>
                  <a:pt x="11430" y="27939"/>
                </a:lnTo>
                <a:lnTo>
                  <a:pt x="20320" y="5080"/>
                </a:lnTo>
                <a:lnTo>
                  <a:pt x="13970" y="2539"/>
                </a:lnTo>
                <a:lnTo>
                  <a:pt x="889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6" name="bk object 2586"/>
          <p:cNvSpPr/>
          <p:nvPr/>
        </p:nvSpPr>
        <p:spPr>
          <a:xfrm>
            <a:off x="2780029" y="3591559"/>
            <a:ext cx="20320" cy="26670"/>
          </a:xfrm>
          <a:custGeom>
            <a:avLst/>
            <a:gdLst/>
            <a:ahLst/>
            <a:cxnLst/>
            <a:rect l="l" t="t" r="r" b="b"/>
            <a:pathLst>
              <a:path w="20319" h="26670">
                <a:moveTo>
                  <a:pt x="8889" y="0"/>
                </a:moveTo>
                <a:lnTo>
                  <a:pt x="0" y="21589"/>
                </a:lnTo>
                <a:lnTo>
                  <a:pt x="5080" y="24129"/>
                </a:lnTo>
                <a:lnTo>
                  <a:pt x="11430" y="26669"/>
                </a:lnTo>
                <a:lnTo>
                  <a:pt x="20319" y="5079"/>
                </a:lnTo>
                <a:lnTo>
                  <a:pt x="15239" y="2539"/>
                </a:lnTo>
                <a:lnTo>
                  <a:pt x="8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7" name="bk object 2587"/>
          <p:cNvSpPr/>
          <p:nvPr/>
        </p:nvSpPr>
        <p:spPr>
          <a:xfrm>
            <a:off x="2788920" y="3571240"/>
            <a:ext cx="22860" cy="26670"/>
          </a:xfrm>
          <a:custGeom>
            <a:avLst/>
            <a:gdLst/>
            <a:ahLst/>
            <a:cxnLst/>
            <a:rect l="l" t="t" r="r" b="b"/>
            <a:pathLst>
              <a:path w="22860" h="26670">
                <a:moveTo>
                  <a:pt x="11430" y="0"/>
                </a:moveTo>
                <a:lnTo>
                  <a:pt x="0" y="20320"/>
                </a:lnTo>
                <a:lnTo>
                  <a:pt x="6350" y="22860"/>
                </a:lnTo>
                <a:lnTo>
                  <a:pt x="11430" y="26670"/>
                </a:lnTo>
                <a:lnTo>
                  <a:pt x="22860" y="6350"/>
                </a:lnTo>
                <a:lnTo>
                  <a:pt x="16510" y="2539"/>
                </a:lnTo>
                <a:lnTo>
                  <a:pt x="114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8" name="bk object 2588"/>
          <p:cNvSpPr/>
          <p:nvPr/>
        </p:nvSpPr>
        <p:spPr>
          <a:xfrm>
            <a:off x="2800350" y="3552190"/>
            <a:ext cx="21590" cy="25400"/>
          </a:xfrm>
          <a:custGeom>
            <a:avLst/>
            <a:gdLst/>
            <a:ahLst/>
            <a:cxnLst/>
            <a:rect l="l" t="t" r="r" b="b"/>
            <a:pathLst>
              <a:path w="21589" h="25400">
                <a:moveTo>
                  <a:pt x="10160" y="0"/>
                </a:moveTo>
                <a:lnTo>
                  <a:pt x="0" y="19050"/>
                </a:lnTo>
                <a:lnTo>
                  <a:pt x="5080" y="21589"/>
                </a:lnTo>
                <a:lnTo>
                  <a:pt x="10160" y="25400"/>
                </a:lnTo>
                <a:lnTo>
                  <a:pt x="21589" y="6350"/>
                </a:lnTo>
                <a:lnTo>
                  <a:pt x="16510" y="2539"/>
                </a:lnTo>
                <a:lnTo>
                  <a:pt x="1016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9" name="bk object 2589"/>
          <p:cNvSpPr/>
          <p:nvPr/>
        </p:nvSpPr>
        <p:spPr>
          <a:xfrm>
            <a:off x="2810510" y="3552190"/>
            <a:ext cx="6350" cy="2540"/>
          </a:xfrm>
          <a:custGeom>
            <a:avLst/>
            <a:gdLst/>
            <a:ahLst/>
            <a:cxnLst/>
            <a:rect l="l" t="t" r="r" b="b"/>
            <a:pathLst>
              <a:path w="6350" h="2539">
                <a:moveTo>
                  <a:pt x="1269" y="0"/>
                </a:moveTo>
                <a:lnTo>
                  <a:pt x="0" y="0"/>
                </a:lnTo>
                <a:lnTo>
                  <a:pt x="6350" y="2539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0" name="bk object 2590"/>
          <p:cNvSpPr/>
          <p:nvPr/>
        </p:nvSpPr>
        <p:spPr>
          <a:xfrm>
            <a:off x="2811779" y="3533140"/>
            <a:ext cx="21590" cy="25400"/>
          </a:xfrm>
          <a:custGeom>
            <a:avLst/>
            <a:gdLst/>
            <a:ahLst/>
            <a:cxnLst/>
            <a:rect l="l" t="t" r="r" b="b"/>
            <a:pathLst>
              <a:path w="21589" h="25400">
                <a:moveTo>
                  <a:pt x="11430" y="0"/>
                </a:moveTo>
                <a:lnTo>
                  <a:pt x="0" y="19050"/>
                </a:lnTo>
                <a:lnTo>
                  <a:pt x="5080" y="21589"/>
                </a:lnTo>
                <a:lnTo>
                  <a:pt x="10159" y="25400"/>
                </a:lnTo>
                <a:lnTo>
                  <a:pt x="21589" y="7620"/>
                </a:lnTo>
                <a:lnTo>
                  <a:pt x="114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1" name="bk object 2591"/>
          <p:cNvSpPr/>
          <p:nvPr/>
        </p:nvSpPr>
        <p:spPr>
          <a:xfrm>
            <a:off x="2823210" y="3525520"/>
            <a:ext cx="16510" cy="15240"/>
          </a:xfrm>
          <a:custGeom>
            <a:avLst/>
            <a:gdLst/>
            <a:ahLst/>
            <a:cxnLst/>
            <a:rect l="l" t="t" r="r" b="b"/>
            <a:pathLst>
              <a:path w="16510" h="15239">
                <a:moveTo>
                  <a:pt x="6350" y="0"/>
                </a:moveTo>
                <a:lnTo>
                  <a:pt x="0" y="7619"/>
                </a:lnTo>
                <a:lnTo>
                  <a:pt x="10159" y="15239"/>
                </a:lnTo>
                <a:lnTo>
                  <a:pt x="16509" y="7619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2" name="bk object 2592"/>
          <p:cNvSpPr/>
          <p:nvPr/>
        </p:nvSpPr>
        <p:spPr>
          <a:xfrm>
            <a:off x="2829560" y="3516629"/>
            <a:ext cx="17780" cy="16510"/>
          </a:xfrm>
          <a:custGeom>
            <a:avLst/>
            <a:gdLst/>
            <a:ahLst/>
            <a:cxnLst/>
            <a:rect l="l" t="t" r="r" b="b"/>
            <a:pathLst>
              <a:path w="17780" h="16510">
                <a:moveTo>
                  <a:pt x="7619" y="0"/>
                </a:moveTo>
                <a:lnTo>
                  <a:pt x="0" y="8890"/>
                </a:lnTo>
                <a:lnTo>
                  <a:pt x="10159" y="16510"/>
                </a:lnTo>
                <a:lnTo>
                  <a:pt x="17779" y="7620"/>
                </a:lnTo>
                <a:lnTo>
                  <a:pt x="761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3" name="bk object 2593"/>
          <p:cNvSpPr/>
          <p:nvPr/>
        </p:nvSpPr>
        <p:spPr>
          <a:xfrm>
            <a:off x="2837179" y="3509009"/>
            <a:ext cx="16510" cy="15240"/>
          </a:xfrm>
          <a:custGeom>
            <a:avLst/>
            <a:gdLst/>
            <a:ahLst/>
            <a:cxnLst/>
            <a:rect l="l" t="t" r="r" b="b"/>
            <a:pathLst>
              <a:path w="16510" h="15239">
                <a:moveTo>
                  <a:pt x="7619" y="0"/>
                </a:moveTo>
                <a:lnTo>
                  <a:pt x="0" y="7619"/>
                </a:lnTo>
                <a:lnTo>
                  <a:pt x="5080" y="11429"/>
                </a:lnTo>
                <a:lnTo>
                  <a:pt x="8889" y="15239"/>
                </a:lnTo>
                <a:lnTo>
                  <a:pt x="16509" y="7619"/>
                </a:lnTo>
                <a:lnTo>
                  <a:pt x="11430" y="3810"/>
                </a:lnTo>
                <a:lnTo>
                  <a:pt x="761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4" name="bk object 2594"/>
          <p:cNvSpPr/>
          <p:nvPr/>
        </p:nvSpPr>
        <p:spPr>
          <a:xfrm>
            <a:off x="2844800" y="3507740"/>
            <a:ext cx="3810" cy="5080"/>
          </a:xfrm>
          <a:custGeom>
            <a:avLst/>
            <a:gdLst/>
            <a:ahLst/>
            <a:cxnLst/>
            <a:rect l="l" t="t" r="r" b="b"/>
            <a:pathLst>
              <a:path w="3810" h="5079">
                <a:moveTo>
                  <a:pt x="0" y="0"/>
                </a:moveTo>
                <a:lnTo>
                  <a:pt x="0" y="1270"/>
                </a:lnTo>
                <a:lnTo>
                  <a:pt x="3810" y="508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5" name="bk object 2595"/>
          <p:cNvSpPr/>
          <p:nvPr/>
        </p:nvSpPr>
        <p:spPr>
          <a:xfrm>
            <a:off x="2844800" y="3500120"/>
            <a:ext cx="16510" cy="17780"/>
          </a:xfrm>
          <a:custGeom>
            <a:avLst/>
            <a:gdLst/>
            <a:ahLst/>
            <a:cxnLst/>
            <a:rect l="l" t="t" r="r" b="b"/>
            <a:pathLst>
              <a:path w="16510" h="17779">
                <a:moveTo>
                  <a:pt x="7619" y="0"/>
                </a:moveTo>
                <a:lnTo>
                  <a:pt x="0" y="7619"/>
                </a:lnTo>
                <a:lnTo>
                  <a:pt x="3810" y="12700"/>
                </a:lnTo>
                <a:lnTo>
                  <a:pt x="8889" y="17779"/>
                </a:lnTo>
                <a:lnTo>
                  <a:pt x="16510" y="10159"/>
                </a:lnTo>
                <a:lnTo>
                  <a:pt x="12700" y="5079"/>
                </a:lnTo>
                <a:lnTo>
                  <a:pt x="761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6" name="bk object 2596"/>
          <p:cNvSpPr/>
          <p:nvPr/>
        </p:nvSpPr>
        <p:spPr>
          <a:xfrm>
            <a:off x="2852420" y="3486150"/>
            <a:ext cx="25400" cy="24130"/>
          </a:xfrm>
          <a:custGeom>
            <a:avLst/>
            <a:gdLst/>
            <a:ahLst/>
            <a:cxnLst/>
            <a:rect l="l" t="t" r="r" b="b"/>
            <a:pathLst>
              <a:path w="25400" h="24129">
                <a:moveTo>
                  <a:pt x="16510" y="0"/>
                </a:moveTo>
                <a:lnTo>
                  <a:pt x="0" y="13970"/>
                </a:lnTo>
                <a:lnTo>
                  <a:pt x="5080" y="19050"/>
                </a:lnTo>
                <a:lnTo>
                  <a:pt x="8890" y="24129"/>
                </a:lnTo>
                <a:lnTo>
                  <a:pt x="25400" y="8889"/>
                </a:lnTo>
                <a:lnTo>
                  <a:pt x="20319" y="5079"/>
                </a:lnTo>
                <a:lnTo>
                  <a:pt x="165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7" name="bk object 2597"/>
          <p:cNvSpPr/>
          <p:nvPr/>
        </p:nvSpPr>
        <p:spPr>
          <a:xfrm>
            <a:off x="2868929" y="3472179"/>
            <a:ext cx="26670" cy="24130"/>
          </a:xfrm>
          <a:custGeom>
            <a:avLst/>
            <a:gdLst/>
            <a:ahLst/>
            <a:cxnLst/>
            <a:rect l="l" t="t" r="r" b="b"/>
            <a:pathLst>
              <a:path w="26669" h="24129">
                <a:moveTo>
                  <a:pt x="19050" y="0"/>
                </a:moveTo>
                <a:lnTo>
                  <a:pt x="0" y="13970"/>
                </a:lnTo>
                <a:lnTo>
                  <a:pt x="7619" y="24130"/>
                </a:lnTo>
                <a:lnTo>
                  <a:pt x="26669" y="10160"/>
                </a:lnTo>
                <a:lnTo>
                  <a:pt x="190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8" name="bk object 2598"/>
          <p:cNvSpPr/>
          <p:nvPr/>
        </p:nvSpPr>
        <p:spPr>
          <a:xfrm>
            <a:off x="2887979" y="3472179"/>
            <a:ext cx="3810" cy="5080"/>
          </a:xfrm>
          <a:custGeom>
            <a:avLst/>
            <a:gdLst/>
            <a:ahLst/>
            <a:cxnLst/>
            <a:rect l="l" t="t" r="r" b="b"/>
            <a:pathLst>
              <a:path w="3810" h="5079">
                <a:moveTo>
                  <a:pt x="1269" y="0"/>
                </a:moveTo>
                <a:lnTo>
                  <a:pt x="0" y="0"/>
                </a:lnTo>
                <a:lnTo>
                  <a:pt x="3809" y="5080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9" name="bk object 2599"/>
          <p:cNvSpPr/>
          <p:nvPr/>
        </p:nvSpPr>
        <p:spPr>
          <a:xfrm>
            <a:off x="2889250" y="3459479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9050" y="0"/>
                </a:moveTo>
                <a:lnTo>
                  <a:pt x="0" y="12700"/>
                </a:lnTo>
                <a:lnTo>
                  <a:pt x="2539" y="17780"/>
                </a:lnTo>
                <a:lnTo>
                  <a:pt x="6350" y="22860"/>
                </a:lnTo>
                <a:lnTo>
                  <a:pt x="25400" y="10160"/>
                </a:lnTo>
                <a:lnTo>
                  <a:pt x="22860" y="5080"/>
                </a:lnTo>
                <a:lnTo>
                  <a:pt x="190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0" name="bk object 2600"/>
          <p:cNvSpPr/>
          <p:nvPr/>
        </p:nvSpPr>
        <p:spPr>
          <a:xfrm>
            <a:off x="2908300" y="3448050"/>
            <a:ext cx="27940" cy="22860"/>
          </a:xfrm>
          <a:custGeom>
            <a:avLst/>
            <a:gdLst/>
            <a:ahLst/>
            <a:cxnLst/>
            <a:rect l="l" t="t" r="r" b="b"/>
            <a:pathLst>
              <a:path w="27939" h="22860">
                <a:moveTo>
                  <a:pt x="21589" y="0"/>
                </a:moveTo>
                <a:lnTo>
                  <a:pt x="0" y="11429"/>
                </a:lnTo>
                <a:lnTo>
                  <a:pt x="3810" y="16510"/>
                </a:lnTo>
                <a:lnTo>
                  <a:pt x="6350" y="22860"/>
                </a:lnTo>
                <a:lnTo>
                  <a:pt x="27939" y="11429"/>
                </a:lnTo>
                <a:lnTo>
                  <a:pt x="25400" y="6350"/>
                </a:lnTo>
                <a:lnTo>
                  <a:pt x="215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1" name="bk object 2601"/>
          <p:cNvSpPr/>
          <p:nvPr/>
        </p:nvSpPr>
        <p:spPr>
          <a:xfrm>
            <a:off x="2929889" y="3448050"/>
            <a:ext cx="3810" cy="6350"/>
          </a:xfrm>
          <a:custGeom>
            <a:avLst/>
            <a:gdLst/>
            <a:ahLst/>
            <a:cxnLst/>
            <a:rect l="l" t="t" r="r" b="b"/>
            <a:pathLst>
              <a:path w="3810" h="6350">
                <a:moveTo>
                  <a:pt x="1270" y="0"/>
                </a:moveTo>
                <a:lnTo>
                  <a:pt x="0" y="0"/>
                </a:lnTo>
                <a:lnTo>
                  <a:pt x="3810" y="6350"/>
                </a:lnTo>
                <a:lnTo>
                  <a:pt x="127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2" name="bk object 2602"/>
          <p:cNvSpPr/>
          <p:nvPr/>
        </p:nvSpPr>
        <p:spPr>
          <a:xfrm>
            <a:off x="2931160" y="3437890"/>
            <a:ext cx="27940" cy="21590"/>
          </a:xfrm>
          <a:custGeom>
            <a:avLst/>
            <a:gdLst/>
            <a:ahLst/>
            <a:cxnLst/>
            <a:rect l="l" t="t" r="r" b="b"/>
            <a:pathLst>
              <a:path w="27939" h="21589">
                <a:moveTo>
                  <a:pt x="22859" y="0"/>
                </a:moveTo>
                <a:lnTo>
                  <a:pt x="0" y="10160"/>
                </a:lnTo>
                <a:lnTo>
                  <a:pt x="2539" y="16510"/>
                </a:lnTo>
                <a:lnTo>
                  <a:pt x="5079" y="21589"/>
                </a:lnTo>
                <a:lnTo>
                  <a:pt x="27939" y="11430"/>
                </a:lnTo>
                <a:lnTo>
                  <a:pt x="25400" y="5080"/>
                </a:lnTo>
                <a:lnTo>
                  <a:pt x="2285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3" name="bk object 2603"/>
          <p:cNvSpPr/>
          <p:nvPr/>
        </p:nvSpPr>
        <p:spPr>
          <a:xfrm>
            <a:off x="2954020" y="3429000"/>
            <a:ext cx="29209" cy="20320"/>
          </a:xfrm>
          <a:custGeom>
            <a:avLst/>
            <a:gdLst/>
            <a:ahLst/>
            <a:cxnLst/>
            <a:rect l="l" t="t" r="r" b="b"/>
            <a:pathLst>
              <a:path w="29210" h="20320">
                <a:moveTo>
                  <a:pt x="25400" y="0"/>
                </a:moveTo>
                <a:lnTo>
                  <a:pt x="0" y="8889"/>
                </a:lnTo>
                <a:lnTo>
                  <a:pt x="2540" y="13970"/>
                </a:lnTo>
                <a:lnTo>
                  <a:pt x="5080" y="20320"/>
                </a:lnTo>
                <a:lnTo>
                  <a:pt x="29210" y="11429"/>
                </a:lnTo>
                <a:lnTo>
                  <a:pt x="27940" y="6350"/>
                </a:lnTo>
                <a:lnTo>
                  <a:pt x="254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4" name="bk object 2604"/>
          <p:cNvSpPr/>
          <p:nvPr/>
        </p:nvSpPr>
        <p:spPr>
          <a:xfrm>
            <a:off x="2979420" y="3394709"/>
            <a:ext cx="106680" cy="45720"/>
          </a:xfrm>
          <a:custGeom>
            <a:avLst/>
            <a:gdLst/>
            <a:ahLst/>
            <a:cxnLst/>
            <a:rect l="l" t="t" r="r" b="b"/>
            <a:pathLst>
              <a:path w="106680" h="45720">
                <a:moveTo>
                  <a:pt x="101600" y="0"/>
                </a:moveTo>
                <a:lnTo>
                  <a:pt x="0" y="34289"/>
                </a:lnTo>
                <a:lnTo>
                  <a:pt x="2540" y="40639"/>
                </a:lnTo>
                <a:lnTo>
                  <a:pt x="3810" y="45719"/>
                </a:lnTo>
                <a:lnTo>
                  <a:pt x="106680" y="11429"/>
                </a:lnTo>
                <a:lnTo>
                  <a:pt x="104140" y="6350"/>
                </a:lnTo>
                <a:lnTo>
                  <a:pt x="1016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5" name="bk object 2605"/>
          <p:cNvSpPr/>
          <p:nvPr/>
        </p:nvSpPr>
        <p:spPr>
          <a:xfrm>
            <a:off x="3081020" y="3382009"/>
            <a:ext cx="39370" cy="24130"/>
          </a:xfrm>
          <a:custGeom>
            <a:avLst/>
            <a:gdLst/>
            <a:ahLst/>
            <a:cxnLst/>
            <a:rect l="l" t="t" r="r" b="b"/>
            <a:pathLst>
              <a:path w="39369" h="24129">
                <a:moveTo>
                  <a:pt x="35560" y="0"/>
                </a:moveTo>
                <a:lnTo>
                  <a:pt x="0" y="12700"/>
                </a:lnTo>
                <a:lnTo>
                  <a:pt x="2540" y="19050"/>
                </a:lnTo>
                <a:lnTo>
                  <a:pt x="5080" y="24129"/>
                </a:lnTo>
                <a:lnTo>
                  <a:pt x="39369" y="11429"/>
                </a:lnTo>
                <a:lnTo>
                  <a:pt x="36830" y="5079"/>
                </a:lnTo>
                <a:lnTo>
                  <a:pt x="3556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6" name="bk object 2606"/>
          <p:cNvSpPr/>
          <p:nvPr/>
        </p:nvSpPr>
        <p:spPr>
          <a:xfrm>
            <a:off x="3116579" y="3371850"/>
            <a:ext cx="27940" cy="21590"/>
          </a:xfrm>
          <a:custGeom>
            <a:avLst/>
            <a:gdLst/>
            <a:ahLst/>
            <a:cxnLst/>
            <a:rect l="l" t="t" r="r" b="b"/>
            <a:pathLst>
              <a:path w="27939" h="21589">
                <a:moveTo>
                  <a:pt x="22859" y="0"/>
                </a:moveTo>
                <a:lnTo>
                  <a:pt x="0" y="10160"/>
                </a:lnTo>
                <a:lnTo>
                  <a:pt x="1269" y="15239"/>
                </a:lnTo>
                <a:lnTo>
                  <a:pt x="3809" y="21589"/>
                </a:lnTo>
                <a:lnTo>
                  <a:pt x="27939" y="11429"/>
                </a:lnTo>
                <a:lnTo>
                  <a:pt x="25400" y="6350"/>
                </a:lnTo>
                <a:lnTo>
                  <a:pt x="2285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7" name="bk object 2607"/>
          <p:cNvSpPr/>
          <p:nvPr/>
        </p:nvSpPr>
        <p:spPr>
          <a:xfrm>
            <a:off x="3139439" y="3362959"/>
            <a:ext cx="24130" cy="20320"/>
          </a:xfrm>
          <a:custGeom>
            <a:avLst/>
            <a:gdLst/>
            <a:ahLst/>
            <a:cxnLst/>
            <a:rect l="l" t="t" r="r" b="b"/>
            <a:pathLst>
              <a:path w="24130" h="20320">
                <a:moveTo>
                  <a:pt x="19050" y="0"/>
                </a:moveTo>
                <a:lnTo>
                  <a:pt x="0" y="8889"/>
                </a:lnTo>
                <a:lnTo>
                  <a:pt x="2540" y="15239"/>
                </a:lnTo>
                <a:lnTo>
                  <a:pt x="5080" y="20319"/>
                </a:lnTo>
                <a:lnTo>
                  <a:pt x="24130" y="11429"/>
                </a:lnTo>
                <a:lnTo>
                  <a:pt x="21590" y="6350"/>
                </a:lnTo>
                <a:lnTo>
                  <a:pt x="190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8" name="bk object 2608"/>
          <p:cNvSpPr/>
          <p:nvPr/>
        </p:nvSpPr>
        <p:spPr>
          <a:xfrm>
            <a:off x="3158489" y="3352800"/>
            <a:ext cx="24130" cy="21590"/>
          </a:xfrm>
          <a:custGeom>
            <a:avLst/>
            <a:gdLst/>
            <a:ahLst/>
            <a:cxnLst/>
            <a:rect l="l" t="t" r="r" b="b"/>
            <a:pathLst>
              <a:path w="24130" h="21589">
                <a:moveTo>
                  <a:pt x="19050" y="0"/>
                </a:moveTo>
                <a:lnTo>
                  <a:pt x="0" y="10160"/>
                </a:lnTo>
                <a:lnTo>
                  <a:pt x="2540" y="16510"/>
                </a:lnTo>
                <a:lnTo>
                  <a:pt x="5080" y="21589"/>
                </a:lnTo>
                <a:lnTo>
                  <a:pt x="24130" y="12700"/>
                </a:lnTo>
                <a:lnTo>
                  <a:pt x="190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9" name="bk object 2609"/>
          <p:cNvSpPr/>
          <p:nvPr/>
        </p:nvSpPr>
        <p:spPr>
          <a:xfrm>
            <a:off x="3180079" y="3359150"/>
            <a:ext cx="2540" cy="6350"/>
          </a:xfrm>
          <a:custGeom>
            <a:avLst/>
            <a:gdLst/>
            <a:ahLst/>
            <a:cxnLst/>
            <a:rect l="l" t="t" r="r" b="b"/>
            <a:pathLst>
              <a:path w="2539" h="6350">
                <a:moveTo>
                  <a:pt x="0" y="0"/>
                </a:moveTo>
                <a:lnTo>
                  <a:pt x="2539" y="6350"/>
                </a:lnTo>
                <a:lnTo>
                  <a:pt x="2539" y="5079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0" name="bk object 2610"/>
          <p:cNvSpPr/>
          <p:nvPr/>
        </p:nvSpPr>
        <p:spPr>
          <a:xfrm>
            <a:off x="3177539" y="3342640"/>
            <a:ext cx="25400" cy="21590"/>
          </a:xfrm>
          <a:custGeom>
            <a:avLst/>
            <a:gdLst/>
            <a:ahLst/>
            <a:cxnLst/>
            <a:rect l="l" t="t" r="r" b="b"/>
            <a:pathLst>
              <a:path w="25400" h="21589">
                <a:moveTo>
                  <a:pt x="20320" y="0"/>
                </a:moveTo>
                <a:lnTo>
                  <a:pt x="0" y="11430"/>
                </a:lnTo>
                <a:lnTo>
                  <a:pt x="5080" y="21589"/>
                </a:lnTo>
                <a:lnTo>
                  <a:pt x="25400" y="10160"/>
                </a:lnTo>
                <a:lnTo>
                  <a:pt x="2032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1" name="bk object 2611"/>
          <p:cNvSpPr/>
          <p:nvPr/>
        </p:nvSpPr>
        <p:spPr>
          <a:xfrm>
            <a:off x="3200400" y="3347720"/>
            <a:ext cx="3810" cy="5080"/>
          </a:xfrm>
          <a:custGeom>
            <a:avLst/>
            <a:gdLst/>
            <a:ahLst/>
            <a:cxnLst/>
            <a:rect l="l" t="t" r="r" b="b"/>
            <a:pathLst>
              <a:path w="3810" h="5079">
                <a:moveTo>
                  <a:pt x="0" y="0"/>
                </a:moveTo>
                <a:lnTo>
                  <a:pt x="2539" y="5079"/>
                </a:lnTo>
                <a:lnTo>
                  <a:pt x="3810" y="5079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2" name="bk object 2612"/>
          <p:cNvSpPr/>
          <p:nvPr/>
        </p:nvSpPr>
        <p:spPr>
          <a:xfrm>
            <a:off x="3196589" y="3328670"/>
            <a:ext cx="27940" cy="24130"/>
          </a:xfrm>
          <a:custGeom>
            <a:avLst/>
            <a:gdLst/>
            <a:ahLst/>
            <a:cxnLst/>
            <a:rect l="l" t="t" r="r" b="b"/>
            <a:pathLst>
              <a:path w="27939" h="24129">
                <a:moveTo>
                  <a:pt x="21590" y="0"/>
                </a:moveTo>
                <a:lnTo>
                  <a:pt x="0" y="13969"/>
                </a:lnTo>
                <a:lnTo>
                  <a:pt x="7620" y="24129"/>
                </a:lnTo>
                <a:lnTo>
                  <a:pt x="27940" y="11429"/>
                </a:lnTo>
                <a:lnTo>
                  <a:pt x="24130" y="6350"/>
                </a:lnTo>
                <a:lnTo>
                  <a:pt x="2159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3" name="bk object 2613"/>
          <p:cNvSpPr/>
          <p:nvPr/>
        </p:nvSpPr>
        <p:spPr>
          <a:xfrm>
            <a:off x="3220720" y="3335020"/>
            <a:ext cx="6350" cy="5080"/>
          </a:xfrm>
          <a:custGeom>
            <a:avLst/>
            <a:gdLst/>
            <a:ahLst/>
            <a:cxnLst/>
            <a:rect l="l" t="t" r="r" b="b"/>
            <a:pathLst>
              <a:path w="6350" h="5079">
                <a:moveTo>
                  <a:pt x="6350" y="0"/>
                </a:moveTo>
                <a:lnTo>
                  <a:pt x="0" y="0"/>
                </a:lnTo>
                <a:lnTo>
                  <a:pt x="3810" y="5079"/>
                </a:lnTo>
                <a:lnTo>
                  <a:pt x="6350" y="3809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4" name="bk object 2614"/>
          <p:cNvSpPr/>
          <p:nvPr/>
        </p:nvSpPr>
        <p:spPr>
          <a:xfrm>
            <a:off x="3215639" y="3318509"/>
            <a:ext cx="13970" cy="16510"/>
          </a:xfrm>
          <a:custGeom>
            <a:avLst/>
            <a:gdLst/>
            <a:ahLst/>
            <a:cxnLst/>
            <a:rect l="l" t="t" r="r" b="b"/>
            <a:pathLst>
              <a:path w="13969" h="16510">
                <a:moveTo>
                  <a:pt x="1270" y="0"/>
                </a:moveTo>
                <a:lnTo>
                  <a:pt x="0" y="15239"/>
                </a:lnTo>
                <a:lnTo>
                  <a:pt x="5080" y="16510"/>
                </a:lnTo>
                <a:lnTo>
                  <a:pt x="11430" y="16510"/>
                </a:lnTo>
                <a:lnTo>
                  <a:pt x="13970" y="1269"/>
                </a:lnTo>
                <a:lnTo>
                  <a:pt x="7620" y="1269"/>
                </a:lnTo>
                <a:lnTo>
                  <a:pt x="127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5" name="bk object 2615"/>
          <p:cNvSpPr/>
          <p:nvPr/>
        </p:nvSpPr>
        <p:spPr>
          <a:xfrm>
            <a:off x="3223260" y="3319779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0" y="0"/>
                </a:moveTo>
                <a:lnTo>
                  <a:pt x="6350" y="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6" name="bk object 2616"/>
          <p:cNvSpPr/>
          <p:nvPr/>
        </p:nvSpPr>
        <p:spPr>
          <a:xfrm>
            <a:off x="3216910" y="3303270"/>
            <a:ext cx="13970" cy="16510"/>
          </a:xfrm>
          <a:custGeom>
            <a:avLst/>
            <a:gdLst/>
            <a:ahLst/>
            <a:cxnLst/>
            <a:rect l="l" t="t" r="r" b="b"/>
            <a:pathLst>
              <a:path w="13969" h="16510">
                <a:moveTo>
                  <a:pt x="1269" y="0"/>
                </a:moveTo>
                <a:lnTo>
                  <a:pt x="0" y="15239"/>
                </a:lnTo>
                <a:lnTo>
                  <a:pt x="6350" y="16509"/>
                </a:lnTo>
                <a:lnTo>
                  <a:pt x="12700" y="16509"/>
                </a:lnTo>
                <a:lnTo>
                  <a:pt x="13969" y="1269"/>
                </a:lnTo>
                <a:lnTo>
                  <a:pt x="7619" y="1269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7" name="bk object 2617"/>
          <p:cNvSpPr/>
          <p:nvPr/>
        </p:nvSpPr>
        <p:spPr>
          <a:xfrm>
            <a:off x="3224529" y="3304540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0" y="0"/>
                </a:moveTo>
                <a:lnTo>
                  <a:pt x="6350" y="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8" name="bk object 2618"/>
          <p:cNvSpPr/>
          <p:nvPr/>
        </p:nvSpPr>
        <p:spPr>
          <a:xfrm>
            <a:off x="3218179" y="3290570"/>
            <a:ext cx="12700" cy="13970"/>
          </a:xfrm>
          <a:custGeom>
            <a:avLst/>
            <a:gdLst/>
            <a:ahLst/>
            <a:cxnLst/>
            <a:rect l="l" t="t" r="r" b="b"/>
            <a:pathLst>
              <a:path w="12700" h="13970">
                <a:moveTo>
                  <a:pt x="7619" y="0"/>
                </a:moveTo>
                <a:lnTo>
                  <a:pt x="1269" y="0"/>
                </a:lnTo>
                <a:lnTo>
                  <a:pt x="0" y="12700"/>
                </a:lnTo>
                <a:lnTo>
                  <a:pt x="6350" y="13969"/>
                </a:lnTo>
                <a:lnTo>
                  <a:pt x="12700" y="13969"/>
                </a:lnTo>
                <a:lnTo>
                  <a:pt x="12700" y="1269"/>
                </a:lnTo>
                <a:lnTo>
                  <a:pt x="761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9" name="bk object 2619"/>
          <p:cNvSpPr/>
          <p:nvPr/>
        </p:nvSpPr>
        <p:spPr>
          <a:xfrm>
            <a:off x="3225800" y="3290570"/>
            <a:ext cx="6350" cy="1270"/>
          </a:xfrm>
          <a:custGeom>
            <a:avLst/>
            <a:gdLst/>
            <a:ahLst/>
            <a:cxnLst/>
            <a:rect l="l" t="t" r="r" b="b"/>
            <a:pathLst>
              <a:path w="6350" h="1270">
                <a:moveTo>
                  <a:pt x="6350" y="0"/>
                </a:moveTo>
                <a:lnTo>
                  <a:pt x="0" y="0"/>
                </a:lnTo>
                <a:lnTo>
                  <a:pt x="5080" y="1269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0" name="bk object 2620"/>
          <p:cNvSpPr/>
          <p:nvPr/>
        </p:nvSpPr>
        <p:spPr>
          <a:xfrm>
            <a:off x="3219450" y="3279140"/>
            <a:ext cx="12700" cy="11430"/>
          </a:xfrm>
          <a:custGeom>
            <a:avLst/>
            <a:gdLst/>
            <a:ahLst/>
            <a:cxnLst/>
            <a:rect l="l" t="t" r="r" b="b"/>
            <a:pathLst>
              <a:path w="12700" h="11429">
                <a:moveTo>
                  <a:pt x="0" y="11430"/>
                </a:moveTo>
                <a:lnTo>
                  <a:pt x="0" y="0"/>
                </a:lnTo>
                <a:lnTo>
                  <a:pt x="12700" y="0"/>
                </a:lnTo>
                <a:lnTo>
                  <a:pt x="12700" y="11430"/>
                </a:lnTo>
                <a:lnTo>
                  <a:pt x="0" y="1143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1" name="bk object 2621"/>
          <p:cNvSpPr/>
          <p:nvPr/>
        </p:nvSpPr>
        <p:spPr>
          <a:xfrm>
            <a:off x="3225800" y="3277870"/>
            <a:ext cx="6350" cy="1270"/>
          </a:xfrm>
          <a:custGeom>
            <a:avLst/>
            <a:gdLst/>
            <a:ahLst/>
            <a:cxnLst/>
            <a:rect l="l" t="t" r="r" b="b"/>
            <a:pathLst>
              <a:path w="6350" h="1270">
                <a:moveTo>
                  <a:pt x="6350" y="0"/>
                </a:moveTo>
                <a:lnTo>
                  <a:pt x="5080" y="0"/>
                </a:lnTo>
                <a:lnTo>
                  <a:pt x="0" y="1269"/>
                </a:lnTo>
                <a:lnTo>
                  <a:pt x="6350" y="1269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2" name="bk object 2622"/>
          <p:cNvSpPr/>
          <p:nvPr/>
        </p:nvSpPr>
        <p:spPr>
          <a:xfrm>
            <a:off x="3218179" y="3272790"/>
            <a:ext cx="12700" cy="6350"/>
          </a:xfrm>
          <a:custGeom>
            <a:avLst/>
            <a:gdLst/>
            <a:ahLst/>
            <a:cxnLst/>
            <a:rect l="l" t="t" r="r" b="b"/>
            <a:pathLst>
              <a:path w="12700" h="6350">
                <a:moveTo>
                  <a:pt x="12700" y="0"/>
                </a:moveTo>
                <a:lnTo>
                  <a:pt x="6350" y="0"/>
                </a:lnTo>
                <a:lnTo>
                  <a:pt x="0" y="1270"/>
                </a:lnTo>
                <a:lnTo>
                  <a:pt x="1269" y="6350"/>
                </a:lnTo>
                <a:lnTo>
                  <a:pt x="7619" y="6350"/>
                </a:lnTo>
                <a:lnTo>
                  <a:pt x="12700" y="508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3" name="bk object 2623"/>
          <p:cNvSpPr/>
          <p:nvPr/>
        </p:nvSpPr>
        <p:spPr>
          <a:xfrm>
            <a:off x="3224529" y="3272790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0" y="0"/>
                </a:moveTo>
                <a:lnTo>
                  <a:pt x="6350" y="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4" name="bk object 2624"/>
          <p:cNvSpPr/>
          <p:nvPr/>
        </p:nvSpPr>
        <p:spPr>
          <a:xfrm>
            <a:off x="3218179" y="3267709"/>
            <a:ext cx="12700" cy="6350"/>
          </a:xfrm>
          <a:custGeom>
            <a:avLst/>
            <a:gdLst/>
            <a:ahLst/>
            <a:cxnLst/>
            <a:rect l="l" t="t" r="r" b="b"/>
            <a:pathLst>
              <a:path w="12700" h="6350">
                <a:moveTo>
                  <a:pt x="12700" y="0"/>
                </a:moveTo>
                <a:lnTo>
                  <a:pt x="6350" y="0"/>
                </a:lnTo>
                <a:lnTo>
                  <a:pt x="0" y="1269"/>
                </a:lnTo>
                <a:lnTo>
                  <a:pt x="0" y="6350"/>
                </a:lnTo>
                <a:lnTo>
                  <a:pt x="6350" y="5079"/>
                </a:lnTo>
                <a:lnTo>
                  <a:pt x="12700" y="5079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5" name="bk object 2625"/>
          <p:cNvSpPr/>
          <p:nvPr/>
        </p:nvSpPr>
        <p:spPr>
          <a:xfrm>
            <a:off x="3224529" y="3267709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0" y="0"/>
                </a:moveTo>
                <a:lnTo>
                  <a:pt x="6350" y="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6" name="bk object 2626"/>
          <p:cNvSpPr/>
          <p:nvPr/>
        </p:nvSpPr>
        <p:spPr>
          <a:xfrm>
            <a:off x="3218179" y="3262629"/>
            <a:ext cx="12700" cy="6350"/>
          </a:xfrm>
          <a:custGeom>
            <a:avLst/>
            <a:gdLst/>
            <a:ahLst/>
            <a:cxnLst/>
            <a:rect l="l" t="t" r="r" b="b"/>
            <a:pathLst>
              <a:path w="12700" h="6350">
                <a:moveTo>
                  <a:pt x="11430" y="0"/>
                </a:moveTo>
                <a:lnTo>
                  <a:pt x="5080" y="0"/>
                </a:lnTo>
                <a:lnTo>
                  <a:pt x="0" y="1270"/>
                </a:lnTo>
                <a:lnTo>
                  <a:pt x="0" y="6350"/>
                </a:lnTo>
                <a:lnTo>
                  <a:pt x="6350" y="5080"/>
                </a:lnTo>
                <a:lnTo>
                  <a:pt x="12700" y="5080"/>
                </a:lnTo>
                <a:lnTo>
                  <a:pt x="114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7" name="bk object 2627"/>
          <p:cNvSpPr/>
          <p:nvPr/>
        </p:nvSpPr>
        <p:spPr>
          <a:xfrm>
            <a:off x="3216910" y="3257550"/>
            <a:ext cx="12700" cy="6350"/>
          </a:xfrm>
          <a:custGeom>
            <a:avLst/>
            <a:gdLst/>
            <a:ahLst/>
            <a:cxnLst/>
            <a:rect l="l" t="t" r="r" b="b"/>
            <a:pathLst>
              <a:path w="12700" h="6350">
                <a:moveTo>
                  <a:pt x="12700" y="0"/>
                </a:moveTo>
                <a:lnTo>
                  <a:pt x="6350" y="0"/>
                </a:lnTo>
                <a:lnTo>
                  <a:pt x="0" y="1270"/>
                </a:lnTo>
                <a:lnTo>
                  <a:pt x="1269" y="6350"/>
                </a:lnTo>
                <a:lnTo>
                  <a:pt x="6350" y="5079"/>
                </a:lnTo>
                <a:lnTo>
                  <a:pt x="12700" y="5079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8" name="bk object 2628"/>
          <p:cNvSpPr/>
          <p:nvPr/>
        </p:nvSpPr>
        <p:spPr>
          <a:xfrm>
            <a:off x="3223260" y="3257550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0" y="0"/>
                </a:moveTo>
                <a:lnTo>
                  <a:pt x="6350" y="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9" name="bk object 2629"/>
          <p:cNvSpPr/>
          <p:nvPr/>
        </p:nvSpPr>
        <p:spPr>
          <a:xfrm>
            <a:off x="3215639" y="3252470"/>
            <a:ext cx="13970" cy="6350"/>
          </a:xfrm>
          <a:custGeom>
            <a:avLst/>
            <a:gdLst/>
            <a:ahLst/>
            <a:cxnLst/>
            <a:rect l="l" t="t" r="r" b="b"/>
            <a:pathLst>
              <a:path w="13969" h="6350">
                <a:moveTo>
                  <a:pt x="12700" y="0"/>
                </a:moveTo>
                <a:lnTo>
                  <a:pt x="0" y="2539"/>
                </a:lnTo>
                <a:lnTo>
                  <a:pt x="1270" y="6350"/>
                </a:lnTo>
                <a:lnTo>
                  <a:pt x="7620" y="5079"/>
                </a:lnTo>
                <a:lnTo>
                  <a:pt x="13970" y="5079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0" name="bk object 2630"/>
          <p:cNvSpPr/>
          <p:nvPr/>
        </p:nvSpPr>
        <p:spPr>
          <a:xfrm>
            <a:off x="3215639" y="3247389"/>
            <a:ext cx="12700" cy="7620"/>
          </a:xfrm>
          <a:custGeom>
            <a:avLst/>
            <a:gdLst/>
            <a:ahLst/>
            <a:cxnLst/>
            <a:rect l="l" t="t" r="r" b="b"/>
            <a:pathLst>
              <a:path w="12700" h="7620">
                <a:moveTo>
                  <a:pt x="11430" y="0"/>
                </a:moveTo>
                <a:lnTo>
                  <a:pt x="5080" y="2539"/>
                </a:lnTo>
                <a:lnTo>
                  <a:pt x="0" y="3810"/>
                </a:lnTo>
                <a:lnTo>
                  <a:pt x="0" y="7620"/>
                </a:lnTo>
                <a:lnTo>
                  <a:pt x="12700" y="5080"/>
                </a:lnTo>
                <a:lnTo>
                  <a:pt x="114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1" name="bk object 2631"/>
          <p:cNvSpPr/>
          <p:nvPr/>
        </p:nvSpPr>
        <p:spPr>
          <a:xfrm>
            <a:off x="3214370" y="3243579"/>
            <a:ext cx="12700" cy="8890"/>
          </a:xfrm>
          <a:custGeom>
            <a:avLst/>
            <a:gdLst/>
            <a:ahLst/>
            <a:cxnLst/>
            <a:rect l="l" t="t" r="r" b="b"/>
            <a:pathLst>
              <a:path w="12700" h="8889">
                <a:moveTo>
                  <a:pt x="11430" y="0"/>
                </a:moveTo>
                <a:lnTo>
                  <a:pt x="5080" y="2540"/>
                </a:lnTo>
                <a:lnTo>
                  <a:pt x="0" y="5080"/>
                </a:lnTo>
                <a:lnTo>
                  <a:pt x="1269" y="8890"/>
                </a:lnTo>
                <a:lnTo>
                  <a:pt x="6350" y="6350"/>
                </a:lnTo>
                <a:lnTo>
                  <a:pt x="12700" y="3810"/>
                </a:lnTo>
                <a:lnTo>
                  <a:pt x="114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2" name="bk object 2632"/>
          <p:cNvSpPr/>
          <p:nvPr/>
        </p:nvSpPr>
        <p:spPr>
          <a:xfrm>
            <a:off x="3213100" y="3246120"/>
            <a:ext cx="6350" cy="2540"/>
          </a:xfrm>
          <a:custGeom>
            <a:avLst/>
            <a:gdLst/>
            <a:ahLst/>
            <a:cxnLst/>
            <a:rect l="l" t="t" r="r" b="b"/>
            <a:pathLst>
              <a:path w="6350" h="2539">
                <a:moveTo>
                  <a:pt x="6350" y="0"/>
                </a:moveTo>
                <a:lnTo>
                  <a:pt x="0" y="1269"/>
                </a:lnTo>
                <a:lnTo>
                  <a:pt x="0" y="2539"/>
                </a:lnTo>
                <a:lnTo>
                  <a:pt x="1269" y="2539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3" name="bk object 2633"/>
          <p:cNvSpPr/>
          <p:nvPr/>
        </p:nvSpPr>
        <p:spPr>
          <a:xfrm>
            <a:off x="3213100" y="3241039"/>
            <a:ext cx="12700" cy="6350"/>
          </a:xfrm>
          <a:custGeom>
            <a:avLst/>
            <a:gdLst/>
            <a:ahLst/>
            <a:cxnLst/>
            <a:rect l="l" t="t" r="r" b="b"/>
            <a:pathLst>
              <a:path w="12700" h="6350">
                <a:moveTo>
                  <a:pt x="11430" y="0"/>
                </a:moveTo>
                <a:lnTo>
                  <a:pt x="5080" y="1270"/>
                </a:lnTo>
                <a:lnTo>
                  <a:pt x="0" y="3810"/>
                </a:lnTo>
                <a:lnTo>
                  <a:pt x="0" y="6350"/>
                </a:lnTo>
                <a:lnTo>
                  <a:pt x="12700" y="3810"/>
                </a:lnTo>
                <a:lnTo>
                  <a:pt x="114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4" name="bk object 2634"/>
          <p:cNvSpPr/>
          <p:nvPr/>
        </p:nvSpPr>
        <p:spPr>
          <a:xfrm>
            <a:off x="3218179" y="3239770"/>
            <a:ext cx="6350" cy="2540"/>
          </a:xfrm>
          <a:custGeom>
            <a:avLst/>
            <a:gdLst/>
            <a:ahLst/>
            <a:cxnLst/>
            <a:rect l="l" t="t" r="r" b="b"/>
            <a:pathLst>
              <a:path w="6350" h="2539">
                <a:moveTo>
                  <a:pt x="6350" y="0"/>
                </a:moveTo>
                <a:lnTo>
                  <a:pt x="0" y="2539"/>
                </a:lnTo>
                <a:lnTo>
                  <a:pt x="6350" y="1269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5" name="bk object 2635"/>
          <p:cNvSpPr/>
          <p:nvPr/>
        </p:nvSpPr>
        <p:spPr>
          <a:xfrm>
            <a:off x="3211829" y="3235960"/>
            <a:ext cx="12700" cy="8890"/>
          </a:xfrm>
          <a:custGeom>
            <a:avLst/>
            <a:gdLst/>
            <a:ahLst/>
            <a:cxnLst/>
            <a:rect l="l" t="t" r="r" b="b"/>
            <a:pathLst>
              <a:path w="12700" h="8889">
                <a:moveTo>
                  <a:pt x="10159" y="0"/>
                </a:moveTo>
                <a:lnTo>
                  <a:pt x="5080" y="3810"/>
                </a:lnTo>
                <a:lnTo>
                  <a:pt x="0" y="6350"/>
                </a:lnTo>
                <a:lnTo>
                  <a:pt x="1269" y="8889"/>
                </a:lnTo>
                <a:lnTo>
                  <a:pt x="6350" y="6350"/>
                </a:lnTo>
                <a:lnTo>
                  <a:pt x="12700" y="3810"/>
                </a:lnTo>
                <a:lnTo>
                  <a:pt x="1015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6" name="bk object 2636"/>
          <p:cNvSpPr/>
          <p:nvPr/>
        </p:nvSpPr>
        <p:spPr>
          <a:xfrm>
            <a:off x="3209289" y="3233420"/>
            <a:ext cx="13970" cy="8890"/>
          </a:xfrm>
          <a:custGeom>
            <a:avLst/>
            <a:gdLst/>
            <a:ahLst/>
            <a:cxnLst/>
            <a:rect l="l" t="t" r="r" b="b"/>
            <a:pathLst>
              <a:path w="13969" h="8889">
                <a:moveTo>
                  <a:pt x="11430" y="0"/>
                </a:moveTo>
                <a:lnTo>
                  <a:pt x="6350" y="2539"/>
                </a:lnTo>
                <a:lnTo>
                  <a:pt x="0" y="5079"/>
                </a:lnTo>
                <a:lnTo>
                  <a:pt x="2540" y="8889"/>
                </a:lnTo>
                <a:lnTo>
                  <a:pt x="7620" y="6350"/>
                </a:lnTo>
                <a:lnTo>
                  <a:pt x="13970" y="3809"/>
                </a:lnTo>
                <a:lnTo>
                  <a:pt x="114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7" name="bk object 2637"/>
          <p:cNvSpPr/>
          <p:nvPr/>
        </p:nvSpPr>
        <p:spPr>
          <a:xfrm>
            <a:off x="3215639" y="3232150"/>
            <a:ext cx="5080" cy="3810"/>
          </a:xfrm>
          <a:custGeom>
            <a:avLst/>
            <a:gdLst/>
            <a:ahLst/>
            <a:cxnLst/>
            <a:rect l="l" t="t" r="r" b="b"/>
            <a:pathLst>
              <a:path w="5080" h="3810">
                <a:moveTo>
                  <a:pt x="5080" y="0"/>
                </a:moveTo>
                <a:lnTo>
                  <a:pt x="0" y="3810"/>
                </a:lnTo>
                <a:lnTo>
                  <a:pt x="5080" y="1270"/>
                </a:lnTo>
                <a:lnTo>
                  <a:pt x="508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8" name="bk object 2638"/>
          <p:cNvSpPr/>
          <p:nvPr/>
        </p:nvSpPr>
        <p:spPr>
          <a:xfrm>
            <a:off x="3208020" y="3229610"/>
            <a:ext cx="12700" cy="10160"/>
          </a:xfrm>
          <a:custGeom>
            <a:avLst/>
            <a:gdLst/>
            <a:ahLst/>
            <a:cxnLst/>
            <a:rect l="l" t="t" r="r" b="b"/>
            <a:pathLst>
              <a:path w="12700" h="10160">
                <a:moveTo>
                  <a:pt x="10160" y="0"/>
                </a:moveTo>
                <a:lnTo>
                  <a:pt x="0" y="7619"/>
                </a:lnTo>
                <a:lnTo>
                  <a:pt x="2540" y="10160"/>
                </a:lnTo>
                <a:lnTo>
                  <a:pt x="12700" y="2539"/>
                </a:lnTo>
                <a:lnTo>
                  <a:pt x="1016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9" name="bk object 2639"/>
          <p:cNvSpPr/>
          <p:nvPr/>
        </p:nvSpPr>
        <p:spPr>
          <a:xfrm>
            <a:off x="3206750" y="3227070"/>
            <a:ext cx="11430" cy="10160"/>
          </a:xfrm>
          <a:custGeom>
            <a:avLst/>
            <a:gdLst/>
            <a:ahLst/>
            <a:cxnLst/>
            <a:rect l="l" t="t" r="r" b="b"/>
            <a:pathLst>
              <a:path w="11430" h="10160">
                <a:moveTo>
                  <a:pt x="8889" y="0"/>
                </a:moveTo>
                <a:lnTo>
                  <a:pt x="5080" y="3809"/>
                </a:lnTo>
                <a:lnTo>
                  <a:pt x="0" y="7619"/>
                </a:lnTo>
                <a:lnTo>
                  <a:pt x="2539" y="10159"/>
                </a:lnTo>
                <a:lnTo>
                  <a:pt x="6350" y="6350"/>
                </a:lnTo>
                <a:lnTo>
                  <a:pt x="11430" y="2539"/>
                </a:lnTo>
                <a:lnTo>
                  <a:pt x="8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0" name="bk object 2640"/>
          <p:cNvSpPr/>
          <p:nvPr/>
        </p:nvSpPr>
        <p:spPr>
          <a:xfrm>
            <a:off x="3204210" y="3224529"/>
            <a:ext cx="11430" cy="10160"/>
          </a:xfrm>
          <a:custGeom>
            <a:avLst/>
            <a:gdLst/>
            <a:ahLst/>
            <a:cxnLst/>
            <a:rect l="l" t="t" r="r" b="b"/>
            <a:pathLst>
              <a:path w="11430" h="10160">
                <a:moveTo>
                  <a:pt x="8889" y="0"/>
                </a:moveTo>
                <a:lnTo>
                  <a:pt x="5079" y="3810"/>
                </a:lnTo>
                <a:lnTo>
                  <a:pt x="0" y="7620"/>
                </a:lnTo>
                <a:lnTo>
                  <a:pt x="2539" y="10160"/>
                </a:lnTo>
                <a:lnTo>
                  <a:pt x="7619" y="6350"/>
                </a:lnTo>
                <a:lnTo>
                  <a:pt x="11429" y="2540"/>
                </a:lnTo>
                <a:lnTo>
                  <a:pt x="8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1" name="bk object 2641"/>
          <p:cNvSpPr/>
          <p:nvPr/>
        </p:nvSpPr>
        <p:spPr>
          <a:xfrm>
            <a:off x="3209289" y="3223260"/>
            <a:ext cx="3810" cy="5080"/>
          </a:xfrm>
          <a:custGeom>
            <a:avLst/>
            <a:gdLst/>
            <a:ahLst/>
            <a:cxnLst/>
            <a:rect l="l" t="t" r="r" b="b"/>
            <a:pathLst>
              <a:path w="3810" h="5080">
                <a:moveTo>
                  <a:pt x="3810" y="0"/>
                </a:moveTo>
                <a:lnTo>
                  <a:pt x="0" y="5079"/>
                </a:lnTo>
                <a:lnTo>
                  <a:pt x="3810" y="1269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2" name="bk object 2642"/>
          <p:cNvSpPr/>
          <p:nvPr/>
        </p:nvSpPr>
        <p:spPr>
          <a:xfrm>
            <a:off x="3202939" y="3220720"/>
            <a:ext cx="10160" cy="12700"/>
          </a:xfrm>
          <a:custGeom>
            <a:avLst/>
            <a:gdLst/>
            <a:ahLst/>
            <a:cxnLst/>
            <a:rect l="l" t="t" r="r" b="b"/>
            <a:pathLst>
              <a:path w="10160" h="12700">
                <a:moveTo>
                  <a:pt x="7620" y="0"/>
                </a:moveTo>
                <a:lnTo>
                  <a:pt x="0" y="10159"/>
                </a:lnTo>
                <a:lnTo>
                  <a:pt x="2540" y="12700"/>
                </a:lnTo>
                <a:lnTo>
                  <a:pt x="10160" y="2539"/>
                </a:lnTo>
                <a:lnTo>
                  <a:pt x="762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3" name="bk object 2643"/>
          <p:cNvSpPr/>
          <p:nvPr/>
        </p:nvSpPr>
        <p:spPr>
          <a:xfrm>
            <a:off x="3200400" y="3218179"/>
            <a:ext cx="10160" cy="12700"/>
          </a:xfrm>
          <a:custGeom>
            <a:avLst/>
            <a:gdLst/>
            <a:ahLst/>
            <a:cxnLst/>
            <a:rect l="l" t="t" r="r" b="b"/>
            <a:pathLst>
              <a:path w="10160" h="12700">
                <a:moveTo>
                  <a:pt x="7619" y="0"/>
                </a:moveTo>
                <a:lnTo>
                  <a:pt x="0" y="10160"/>
                </a:lnTo>
                <a:lnTo>
                  <a:pt x="2539" y="12700"/>
                </a:lnTo>
                <a:lnTo>
                  <a:pt x="10160" y="2540"/>
                </a:lnTo>
                <a:lnTo>
                  <a:pt x="761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4" name="bk object 2644"/>
          <p:cNvSpPr/>
          <p:nvPr/>
        </p:nvSpPr>
        <p:spPr>
          <a:xfrm>
            <a:off x="3204210" y="3218179"/>
            <a:ext cx="3810" cy="5080"/>
          </a:xfrm>
          <a:custGeom>
            <a:avLst/>
            <a:gdLst/>
            <a:ahLst/>
            <a:cxnLst/>
            <a:rect l="l" t="t" r="r" b="b"/>
            <a:pathLst>
              <a:path w="3810" h="5080">
                <a:moveTo>
                  <a:pt x="3809" y="0"/>
                </a:moveTo>
                <a:lnTo>
                  <a:pt x="2539" y="0"/>
                </a:lnTo>
                <a:lnTo>
                  <a:pt x="0" y="5080"/>
                </a:lnTo>
                <a:lnTo>
                  <a:pt x="380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5" name="bk object 2645"/>
          <p:cNvSpPr/>
          <p:nvPr/>
        </p:nvSpPr>
        <p:spPr>
          <a:xfrm>
            <a:off x="3197860" y="3216910"/>
            <a:ext cx="8890" cy="12700"/>
          </a:xfrm>
          <a:custGeom>
            <a:avLst/>
            <a:gdLst/>
            <a:ahLst/>
            <a:cxnLst/>
            <a:rect l="l" t="t" r="r" b="b"/>
            <a:pathLst>
              <a:path w="8889" h="12700">
                <a:moveTo>
                  <a:pt x="6350" y="0"/>
                </a:moveTo>
                <a:lnTo>
                  <a:pt x="2539" y="5079"/>
                </a:lnTo>
                <a:lnTo>
                  <a:pt x="0" y="11429"/>
                </a:lnTo>
                <a:lnTo>
                  <a:pt x="2539" y="12700"/>
                </a:lnTo>
                <a:lnTo>
                  <a:pt x="6350" y="6350"/>
                </a:lnTo>
                <a:lnTo>
                  <a:pt x="8889" y="1269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6" name="bk object 2646"/>
          <p:cNvSpPr/>
          <p:nvPr/>
        </p:nvSpPr>
        <p:spPr>
          <a:xfrm>
            <a:off x="3200400" y="3216910"/>
            <a:ext cx="3810" cy="5080"/>
          </a:xfrm>
          <a:custGeom>
            <a:avLst/>
            <a:gdLst/>
            <a:ahLst/>
            <a:cxnLst/>
            <a:rect l="l" t="t" r="r" b="b"/>
            <a:pathLst>
              <a:path w="3810" h="5080">
                <a:moveTo>
                  <a:pt x="3810" y="0"/>
                </a:moveTo>
                <a:lnTo>
                  <a:pt x="2539" y="0"/>
                </a:lnTo>
                <a:lnTo>
                  <a:pt x="0" y="5079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7" name="bk object 2647"/>
          <p:cNvSpPr/>
          <p:nvPr/>
        </p:nvSpPr>
        <p:spPr>
          <a:xfrm>
            <a:off x="3191510" y="3213100"/>
            <a:ext cx="11430" cy="15240"/>
          </a:xfrm>
          <a:custGeom>
            <a:avLst/>
            <a:gdLst/>
            <a:ahLst/>
            <a:cxnLst/>
            <a:rect l="l" t="t" r="r" b="b"/>
            <a:pathLst>
              <a:path w="11430" h="15239">
                <a:moveTo>
                  <a:pt x="5079" y="0"/>
                </a:moveTo>
                <a:lnTo>
                  <a:pt x="2539" y="6350"/>
                </a:lnTo>
                <a:lnTo>
                  <a:pt x="0" y="11429"/>
                </a:lnTo>
                <a:lnTo>
                  <a:pt x="6350" y="15239"/>
                </a:lnTo>
                <a:lnTo>
                  <a:pt x="8889" y="8889"/>
                </a:lnTo>
                <a:lnTo>
                  <a:pt x="11429" y="3810"/>
                </a:lnTo>
                <a:lnTo>
                  <a:pt x="507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8" name="bk object 2648"/>
          <p:cNvSpPr/>
          <p:nvPr/>
        </p:nvSpPr>
        <p:spPr>
          <a:xfrm>
            <a:off x="3194050" y="3213100"/>
            <a:ext cx="2540" cy="6350"/>
          </a:xfrm>
          <a:custGeom>
            <a:avLst/>
            <a:gdLst/>
            <a:ahLst/>
            <a:cxnLst/>
            <a:rect l="l" t="t" r="r" b="b"/>
            <a:pathLst>
              <a:path w="2539" h="6350">
                <a:moveTo>
                  <a:pt x="2539" y="0"/>
                </a:moveTo>
                <a:lnTo>
                  <a:pt x="1269" y="0"/>
                </a:lnTo>
                <a:lnTo>
                  <a:pt x="0" y="6350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9" name="bk object 2649"/>
          <p:cNvSpPr/>
          <p:nvPr/>
        </p:nvSpPr>
        <p:spPr>
          <a:xfrm>
            <a:off x="3185160" y="3211829"/>
            <a:ext cx="10160" cy="13970"/>
          </a:xfrm>
          <a:custGeom>
            <a:avLst/>
            <a:gdLst/>
            <a:ahLst/>
            <a:cxnLst/>
            <a:rect l="l" t="t" r="r" b="b"/>
            <a:pathLst>
              <a:path w="10160" h="13969">
                <a:moveTo>
                  <a:pt x="2539" y="0"/>
                </a:moveTo>
                <a:lnTo>
                  <a:pt x="1269" y="5080"/>
                </a:lnTo>
                <a:lnTo>
                  <a:pt x="0" y="11430"/>
                </a:lnTo>
                <a:lnTo>
                  <a:pt x="6350" y="13970"/>
                </a:lnTo>
                <a:lnTo>
                  <a:pt x="8889" y="7620"/>
                </a:lnTo>
                <a:lnTo>
                  <a:pt x="10159" y="1270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0" name="bk object 2650"/>
          <p:cNvSpPr/>
          <p:nvPr/>
        </p:nvSpPr>
        <p:spPr>
          <a:xfrm>
            <a:off x="3177539" y="3210560"/>
            <a:ext cx="10160" cy="12700"/>
          </a:xfrm>
          <a:custGeom>
            <a:avLst/>
            <a:gdLst/>
            <a:ahLst/>
            <a:cxnLst/>
            <a:rect l="l" t="t" r="r" b="b"/>
            <a:pathLst>
              <a:path w="10160" h="12700">
                <a:moveTo>
                  <a:pt x="1270" y="0"/>
                </a:moveTo>
                <a:lnTo>
                  <a:pt x="0" y="5079"/>
                </a:lnTo>
                <a:lnTo>
                  <a:pt x="0" y="11429"/>
                </a:lnTo>
                <a:lnTo>
                  <a:pt x="7620" y="12700"/>
                </a:lnTo>
                <a:lnTo>
                  <a:pt x="8890" y="6350"/>
                </a:lnTo>
                <a:lnTo>
                  <a:pt x="10160" y="1269"/>
                </a:lnTo>
                <a:lnTo>
                  <a:pt x="127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1" name="bk object 2651"/>
          <p:cNvSpPr/>
          <p:nvPr/>
        </p:nvSpPr>
        <p:spPr>
          <a:xfrm>
            <a:off x="3177539" y="3210560"/>
            <a:ext cx="1270" cy="5080"/>
          </a:xfrm>
          <a:custGeom>
            <a:avLst/>
            <a:gdLst/>
            <a:ahLst/>
            <a:cxnLst/>
            <a:rect l="l" t="t" r="r" b="b"/>
            <a:pathLst>
              <a:path w="1269" h="5080">
                <a:moveTo>
                  <a:pt x="1270" y="0"/>
                </a:moveTo>
                <a:lnTo>
                  <a:pt x="0" y="0"/>
                </a:lnTo>
                <a:lnTo>
                  <a:pt x="0" y="5079"/>
                </a:lnTo>
                <a:lnTo>
                  <a:pt x="127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2" name="bk object 2652"/>
          <p:cNvSpPr/>
          <p:nvPr/>
        </p:nvSpPr>
        <p:spPr>
          <a:xfrm>
            <a:off x="3168650" y="3209289"/>
            <a:ext cx="8890" cy="12700"/>
          </a:xfrm>
          <a:custGeom>
            <a:avLst/>
            <a:gdLst/>
            <a:ahLst/>
            <a:cxnLst/>
            <a:rect l="l" t="t" r="r" b="b"/>
            <a:pathLst>
              <a:path w="8889" h="12700">
                <a:moveTo>
                  <a:pt x="0" y="0"/>
                </a:moveTo>
                <a:lnTo>
                  <a:pt x="0" y="12700"/>
                </a:lnTo>
                <a:lnTo>
                  <a:pt x="8889" y="12700"/>
                </a:lnTo>
                <a:lnTo>
                  <a:pt x="8889" y="127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3" name="bk object 2653"/>
          <p:cNvSpPr/>
          <p:nvPr/>
        </p:nvSpPr>
        <p:spPr>
          <a:xfrm>
            <a:off x="3168650" y="3209289"/>
            <a:ext cx="0" cy="6350"/>
          </a:xfrm>
          <a:custGeom>
            <a:avLst/>
            <a:gdLst/>
            <a:ahLst/>
            <a:cxnLst/>
            <a:rect l="l" t="t" r="r" b="b"/>
            <a:pathLst>
              <a:path h="6350">
                <a:moveTo>
                  <a:pt x="0" y="6350"/>
                </a:move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4" name="bk object 2654"/>
          <p:cNvSpPr/>
          <p:nvPr/>
        </p:nvSpPr>
        <p:spPr>
          <a:xfrm>
            <a:off x="3155950" y="3209289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12700" y="0"/>
                </a:moveTo>
                <a:lnTo>
                  <a:pt x="0" y="1270"/>
                </a:lnTo>
                <a:lnTo>
                  <a:pt x="0" y="6350"/>
                </a:lnTo>
                <a:lnTo>
                  <a:pt x="1269" y="12700"/>
                </a:lnTo>
                <a:lnTo>
                  <a:pt x="12700" y="1270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5" name="bk object 2655"/>
          <p:cNvSpPr/>
          <p:nvPr/>
        </p:nvSpPr>
        <p:spPr>
          <a:xfrm>
            <a:off x="3155950" y="3210560"/>
            <a:ext cx="0" cy="5080"/>
          </a:xfrm>
          <a:custGeom>
            <a:avLst/>
            <a:gdLst/>
            <a:ahLst/>
            <a:cxnLst/>
            <a:rect l="l" t="t" r="r" b="b"/>
            <a:pathLst>
              <a:path h="5080">
                <a:moveTo>
                  <a:pt x="0" y="5079"/>
                </a:moveTo>
                <a:lnTo>
                  <a:pt x="0" y="0"/>
                </a:lnTo>
                <a:lnTo>
                  <a:pt x="0" y="5079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6" name="bk object 2656"/>
          <p:cNvSpPr/>
          <p:nvPr/>
        </p:nvSpPr>
        <p:spPr>
          <a:xfrm>
            <a:off x="3144520" y="3210560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11430" y="0"/>
                </a:moveTo>
                <a:lnTo>
                  <a:pt x="0" y="1269"/>
                </a:lnTo>
                <a:lnTo>
                  <a:pt x="0" y="6350"/>
                </a:lnTo>
                <a:lnTo>
                  <a:pt x="1269" y="12700"/>
                </a:lnTo>
                <a:lnTo>
                  <a:pt x="12700" y="11429"/>
                </a:lnTo>
                <a:lnTo>
                  <a:pt x="11430" y="5079"/>
                </a:lnTo>
                <a:lnTo>
                  <a:pt x="114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7" name="bk object 2657"/>
          <p:cNvSpPr/>
          <p:nvPr/>
        </p:nvSpPr>
        <p:spPr>
          <a:xfrm>
            <a:off x="3143250" y="3211829"/>
            <a:ext cx="1270" cy="5080"/>
          </a:xfrm>
          <a:custGeom>
            <a:avLst/>
            <a:gdLst/>
            <a:ahLst/>
            <a:cxnLst/>
            <a:rect l="l" t="t" r="r" b="b"/>
            <a:pathLst>
              <a:path w="1269" h="5080">
                <a:moveTo>
                  <a:pt x="1269" y="0"/>
                </a:moveTo>
                <a:lnTo>
                  <a:pt x="0" y="0"/>
                </a:lnTo>
                <a:lnTo>
                  <a:pt x="1269" y="5080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8" name="bk object 2658"/>
          <p:cNvSpPr/>
          <p:nvPr/>
        </p:nvSpPr>
        <p:spPr>
          <a:xfrm>
            <a:off x="3133089" y="3211829"/>
            <a:ext cx="12700" cy="13970"/>
          </a:xfrm>
          <a:custGeom>
            <a:avLst/>
            <a:gdLst/>
            <a:ahLst/>
            <a:cxnLst/>
            <a:rect l="l" t="t" r="r" b="b"/>
            <a:pathLst>
              <a:path w="12700" h="13969">
                <a:moveTo>
                  <a:pt x="10160" y="0"/>
                </a:moveTo>
                <a:lnTo>
                  <a:pt x="0" y="1270"/>
                </a:lnTo>
                <a:lnTo>
                  <a:pt x="2540" y="13970"/>
                </a:lnTo>
                <a:lnTo>
                  <a:pt x="12700" y="11430"/>
                </a:lnTo>
                <a:lnTo>
                  <a:pt x="11430" y="5080"/>
                </a:lnTo>
                <a:lnTo>
                  <a:pt x="1016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9" name="bk object 2659"/>
          <p:cNvSpPr/>
          <p:nvPr/>
        </p:nvSpPr>
        <p:spPr>
          <a:xfrm>
            <a:off x="3121660" y="3213100"/>
            <a:ext cx="15240" cy="15240"/>
          </a:xfrm>
          <a:custGeom>
            <a:avLst/>
            <a:gdLst/>
            <a:ahLst/>
            <a:cxnLst/>
            <a:rect l="l" t="t" r="r" b="b"/>
            <a:pathLst>
              <a:path w="15239" h="15239">
                <a:moveTo>
                  <a:pt x="11429" y="0"/>
                </a:moveTo>
                <a:lnTo>
                  <a:pt x="0" y="2539"/>
                </a:lnTo>
                <a:lnTo>
                  <a:pt x="2539" y="8889"/>
                </a:lnTo>
                <a:lnTo>
                  <a:pt x="3809" y="15239"/>
                </a:lnTo>
                <a:lnTo>
                  <a:pt x="15239" y="12700"/>
                </a:lnTo>
                <a:lnTo>
                  <a:pt x="12700" y="6350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0" name="bk object 2660"/>
          <p:cNvSpPr/>
          <p:nvPr/>
        </p:nvSpPr>
        <p:spPr>
          <a:xfrm>
            <a:off x="3121660" y="3215639"/>
            <a:ext cx="2540" cy="6350"/>
          </a:xfrm>
          <a:custGeom>
            <a:avLst/>
            <a:gdLst/>
            <a:ahLst/>
            <a:cxnLst/>
            <a:rect l="l" t="t" r="r" b="b"/>
            <a:pathLst>
              <a:path w="2539" h="6350">
                <a:moveTo>
                  <a:pt x="0" y="0"/>
                </a:moveTo>
                <a:lnTo>
                  <a:pt x="0" y="1270"/>
                </a:lnTo>
                <a:lnTo>
                  <a:pt x="2539" y="635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1" name="bk object 2661"/>
          <p:cNvSpPr/>
          <p:nvPr/>
        </p:nvSpPr>
        <p:spPr>
          <a:xfrm>
            <a:off x="3112770" y="3216910"/>
            <a:ext cx="13970" cy="15240"/>
          </a:xfrm>
          <a:custGeom>
            <a:avLst/>
            <a:gdLst/>
            <a:ahLst/>
            <a:cxnLst/>
            <a:rect l="l" t="t" r="r" b="b"/>
            <a:pathLst>
              <a:path w="13969" h="15239">
                <a:moveTo>
                  <a:pt x="8890" y="0"/>
                </a:moveTo>
                <a:lnTo>
                  <a:pt x="0" y="3810"/>
                </a:lnTo>
                <a:lnTo>
                  <a:pt x="2540" y="10160"/>
                </a:lnTo>
                <a:lnTo>
                  <a:pt x="5080" y="15239"/>
                </a:lnTo>
                <a:lnTo>
                  <a:pt x="13969" y="11429"/>
                </a:lnTo>
                <a:lnTo>
                  <a:pt x="11430" y="5079"/>
                </a:lnTo>
                <a:lnTo>
                  <a:pt x="889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2" name="bk object 2662"/>
          <p:cNvSpPr/>
          <p:nvPr/>
        </p:nvSpPr>
        <p:spPr>
          <a:xfrm>
            <a:off x="3111500" y="3220720"/>
            <a:ext cx="3810" cy="6350"/>
          </a:xfrm>
          <a:custGeom>
            <a:avLst/>
            <a:gdLst/>
            <a:ahLst/>
            <a:cxnLst/>
            <a:rect l="l" t="t" r="r" b="b"/>
            <a:pathLst>
              <a:path w="3810" h="6350">
                <a:moveTo>
                  <a:pt x="1269" y="0"/>
                </a:moveTo>
                <a:lnTo>
                  <a:pt x="0" y="0"/>
                </a:lnTo>
                <a:lnTo>
                  <a:pt x="3810" y="6350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3" name="bk object 2663"/>
          <p:cNvSpPr/>
          <p:nvPr/>
        </p:nvSpPr>
        <p:spPr>
          <a:xfrm>
            <a:off x="3102610" y="3220720"/>
            <a:ext cx="15240" cy="16510"/>
          </a:xfrm>
          <a:custGeom>
            <a:avLst/>
            <a:gdLst/>
            <a:ahLst/>
            <a:cxnLst/>
            <a:rect l="l" t="t" r="r" b="b"/>
            <a:pathLst>
              <a:path w="15239" h="16510">
                <a:moveTo>
                  <a:pt x="8889" y="0"/>
                </a:moveTo>
                <a:lnTo>
                  <a:pt x="0" y="5079"/>
                </a:lnTo>
                <a:lnTo>
                  <a:pt x="2539" y="11429"/>
                </a:lnTo>
                <a:lnTo>
                  <a:pt x="6350" y="16509"/>
                </a:lnTo>
                <a:lnTo>
                  <a:pt x="15239" y="11429"/>
                </a:lnTo>
                <a:lnTo>
                  <a:pt x="12700" y="6350"/>
                </a:lnTo>
                <a:lnTo>
                  <a:pt x="8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4" name="bk object 2664"/>
          <p:cNvSpPr/>
          <p:nvPr/>
        </p:nvSpPr>
        <p:spPr>
          <a:xfrm>
            <a:off x="3102610" y="3225800"/>
            <a:ext cx="2540" cy="6350"/>
          </a:xfrm>
          <a:custGeom>
            <a:avLst/>
            <a:gdLst/>
            <a:ahLst/>
            <a:cxnLst/>
            <a:rect l="l" t="t" r="r" b="b"/>
            <a:pathLst>
              <a:path w="2539" h="6350">
                <a:moveTo>
                  <a:pt x="0" y="0"/>
                </a:moveTo>
                <a:lnTo>
                  <a:pt x="0" y="1270"/>
                </a:lnTo>
                <a:lnTo>
                  <a:pt x="2539" y="635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5" name="bk object 2665"/>
          <p:cNvSpPr/>
          <p:nvPr/>
        </p:nvSpPr>
        <p:spPr>
          <a:xfrm>
            <a:off x="3093720" y="3227070"/>
            <a:ext cx="15240" cy="15240"/>
          </a:xfrm>
          <a:custGeom>
            <a:avLst/>
            <a:gdLst/>
            <a:ahLst/>
            <a:cxnLst/>
            <a:rect l="l" t="t" r="r" b="b"/>
            <a:pathLst>
              <a:path w="15239" h="15239">
                <a:moveTo>
                  <a:pt x="8890" y="0"/>
                </a:moveTo>
                <a:lnTo>
                  <a:pt x="0" y="5079"/>
                </a:lnTo>
                <a:lnTo>
                  <a:pt x="7619" y="15239"/>
                </a:lnTo>
                <a:lnTo>
                  <a:pt x="15240" y="10159"/>
                </a:lnTo>
                <a:lnTo>
                  <a:pt x="11430" y="5079"/>
                </a:lnTo>
                <a:lnTo>
                  <a:pt x="889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6" name="bk object 2666"/>
          <p:cNvSpPr/>
          <p:nvPr/>
        </p:nvSpPr>
        <p:spPr>
          <a:xfrm>
            <a:off x="3089910" y="3232150"/>
            <a:ext cx="11430" cy="12700"/>
          </a:xfrm>
          <a:custGeom>
            <a:avLst/>
            <a:gdLst/>
            <a:ahLst/>
            <a:cxnLst/>
            <a:rect l="l" t="t" r="r" b="b"/>
            <a:pathLst>
              <a:path w="11430" h="12700">
                <a:moveTo>
                  <a:pt x="3809" y="0"/>
                </a:moveTo>
                <a:lnTo>
                  <a:pt x="0" y="2539"/>
                </a:lnTo>
                <a:lnTo>
                  <a:pt x="7619" y="12700"/>
                </a:lnTo>
                <a:lnTo>
                  <a:pt x="11429" y="10160"/>
                </a:lnTo>
                <a:lnTo>
                  <a:pt x="380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7" name="bk object 2667"/>
          <p:cNvSpPr/>
          <p:nvPr/>
        </p:nvSpPr>
        <p:spPr>
          <a:xfrm>
            <a:off x="3088639" y="3234689"/>
            <a:ext cx="5080" cy="5080"/>
          </a:xfrm>
          <a:custGeom>
            <a:avLst/>
            <a:gdLst/>
            <a:ahLst/>
            <a:cxnLst/>
            <a:rect l="l" t="t" r="r" b="b"/>
            <a:pathLst>
              <a:path w="5080" h="5080">
                <a:moveTo>
                  <a:pt x="1270" y="0"/>
                </a:moveTo>
                <a:lnTo>
                  <a:pt x="1270" y="1270"/>
                </a:lnTo>
                <a:lnTo>
                  <a:pt x="0" y="1270"/>
                </a:lnTo>
                <a:lnTo>
                  <a:pt x="5080" y="5080"/>
                </a:lnTo>
                <a:lnTo>
                  <a:pt x="127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8" name="bk object 2668"/>
          <p:cNvSpPr/>
          <p:nvPr/>
        </p:nvSpPr>
        <p:spPr>
          <a:xfrm>
            <a:off x="3084829" y="3235960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3809" y="0"/>
                </a:moveTo>
                <a:lnTo>
                  <a:pt x="0" y="3810"/>
                </a:lnTo>
                <a:lnTo>
                  <a:pt x="8889" y="12700"/>
                </a:lnTo>
                <a:lnTo>
                  <a:pt x="12700" y="8889"/>
                </a:lnTo>
                <a:lnTo>
                  <a:pt x="8889" y="3810"/>
                </a:lnTo>
                <a:lnTo>
                  <a:pt x="380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9" name="bk object 2669"/>
          <p:cNvSpPr/>
          <p:nvPr/>
        </p:nvSpPr>
        <p:spPr>
          <a:xfrm>
            <a:off x="3082289" y="3239770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2540" y="0"/>
                </a:moveTo>
                <a:lnTo>
                  <a:pt x="0" y="2539"/>
                </a:lnTo>
                <a:lnTo>
                  <a:pt x="3810" y="7619"/>
                </a:lnTo>
                <a:lnTo>
                  <a:pt x="8890" y="11429"/>
                </a:lnTo>
                <a:lnTo>
                  <a:pt x="11430" y="8889"/>
                </a:lnTo>
                <a:lnTo>
                  <a:pt x="254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0" name="bk object 2670"/>
          <p:cNvSpPr/>
          <p:nvPr/>
        </p:nvSpPr>
        <p:spPr>
          <a:xfrm>
            <a:off x="3078479" y="3242310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3809" y="0"/>
                </a:moveTo>
                <a:lnTo>
                  <a:pt x="0" y="3810"/>
                </a:lnTo>
                <a:lnTo>
                  <a:pt x="5080" y="7619"/>
                </a:lnTo>
                <a:lnTo>
                  <a:pt x="10159" y="12700"/>
                </a:lnTo>
                <a:lnTo>
                  <a:pt x="12700" y="8889"/>
                </a:lnTo>
                <a:lnTo>
                  <a:pt x="7619" y="5079"/>
                </a:lnTo>
                <a:lnTo>
                  <a:pt x="380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1" name="bk object 2671"/>
          <p:cNvSpPr/>
          <p:nvPr/>
        </p:nvSpPr>
        <p:spPr>
          <a:xfrm>
            <a:off x="3075939" y="3246120"/>
            <a:ext cx="12700" cy="11430"/>
          </a:xfrm>
          <a:custGeom>
            <a:avLst/>
            <a:gdLst/>
            <a:ahLst/>
            <a:cxnLst/>
            <a:rect l="l" t="t" r="r" b="b"/>
            <a:pathLst>
              <a:path w="12700" h="11429">
                <a:moveTo>
                  <a:pt x="2540" y="0"/>
                </a:moveTo>
                <a:lnTo>
                  <a:pt x="0" y="3809"/>
                </a:lnTo>
                <a:lnTo>
                  <a:pt x="10160" y="11429"/>
                </a:lnTo>
                <a:lnTo>
                  <a:pt x="12700" y="8889"/>
                </a:lnTo>
                <a:lnTo>
                  <a:pt x="7620" y="3809"/>
                </a:lnTo>
                <a:lnTo>
                  <a:pt x="254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2" name="bk object 2672"/>
          <p:cNvSpPr/>
          <p:nvPr/>
        </p:nvSpPr>
        <p:spPr>
          <a:xfrm>
            <a:off x="3073400" y="3249929"/>
            <a:ext cx="12700" cy="11430"/>
          </a:xfrm>
          <a:custGeom>
            <a:avLst/>
            <a:gdLst/>
            <a:ahLst/>
            <a:cxnLst/>
            <a:rect l="l" t="t" r="r" b="b"/>
            <a:pathLst>
              <a:path w="12700" h="11429">
                <a:moveTo>
                  <a:pt x="2539" y="0"/>
                </a:moveTo>
                <a:lnTo>
                  <a:pt x="0" y="3810"/>
                </a:lnTo>
                <a:lnTo>
                  <a:pt x="10160" y="11430"/>
                </a:lnTo>
                <a:lnTo>
                  <a:pt x="12700" y="7620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3" name="bk object 2673"/>
          <p:cNvSpPr/>
          <p:nvPr/>
        </p:nvSpPr>
        <p:spPr>
          <a:xfrm>
            <a:off x="3069589" y="3253740"/>
            <a:ext cx="13970" cy="11430"/>
          </a:xfrm>
          <a:custGeom>
            <a:avLst/>
            <a:gdLst/>
            <a:ahLst/>
            <a:cxnLst/>
            <a:rect l="l" t="t" r="r" b="b"/>
            <a:pathLst>
              <a:path w="13969" h="11429">
                <a:moveTo>
                  <a:pt x="3810" y="0"/>
                </a:moveTo>
                <a:lnTo>
                  <a:pt x="0" y="3810"/>
                </a:lnTo>
                <a:lnTo>
                  <a:pt x="10160" y="11430"/>
                </a:lnTo>
                <a:lnTo>
                  <a:pt x="13970" y="7620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4" name="bk object 2674"/>
          <p:cNvSpPr/>
          <p:nvPr/>
        </p:nvSpPr>
        <p:spPr>
          <a:xfrm>
            <a:off x="3069589" y="3257550"/>
            <a:ext cx="5080" cy="3810"/>
          </a:xfrm>
          <a:custGeom>
            <a:avLst/>
            <a:gdLst/>
            <a:ahLst/>
            <a:cxnLst/>
            <a:rect l="l" t="t" r="r" b="b"/>
            <a:pathLst>
              <a:path w="5080" h="3810">
                <a:moveTo>
                  <a:pt x="0" y="0"/>
                </a:moveTo>
                <a:lnTo>
                  <a:pt x="0" y="1270"/>
                </a:lnTo>
                <a:lnTo>
                  <a:pt x="5080" y="381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5" name="bk object 2675"/>
          <p:cNvSpPr/>
          <p:nvPr/>
        </p:nvSpPr>
        <p:spPr>
          <a:xfrm>
            <a:off x="3067050" y="3258820"/>
            <a:ext cx="13970" cy="10160"/>
          </a:xfrm>
          <a:custGeom>
            <a:avLst/>
            <a:gdLst/>
            <a:ahLst/>
            <a:cxnLst/>
            <a:rect l="l" t="t" r="r" b="b"/>
            <a:pathLst>
              <a:path w="13969" h="10160">
                <a:moveTo>
                  <a:pt x="2539" y="0"/>
                </a:moveTo>
                <a:lnTo>
                  <a:pt x="0" y="3809"/>
                </a:lnTo>
                <a:lnTo>
                  <a:pt x="5080" y="7619"/>
                </a:lnTo>
                <a:lnTo>
                  <a:pt x="10160" y="10159"/>
                </a:lnTo>
                <a:lnTo>
                  <a:pt x="13969" y="6350"/>
                </a:lnTo>
                <a:lnTo>
                  <a:pt x="7619" y="2539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6" name="bk object 2676"/>
          <p:cNvSpPr/>
          <p:nvPr/>
        </p:nvSpPr>
        <p:spPr>
          <a:xfrm>
            <a:off x="3061970" y="3262629"/>
            <a:ext cx="15240" cy="16510"/>
          </a:xfrm>
          <a:custGeom>
            <a:avLst/>
            <a:gdLst/>
            <a:ahLst/>
            <a:cxnLst/>
            <a:rect l="l" t="t" r="r" b="b"/>
            <a:pathLst>
              <a:path w="15239" h="16510">
                <a:moveTo>
                  <a:pt x="5080" y="0"/>
                </a:moveTo>
                <a:lnTo>
                  <a:pt x="0" y="10160"/>
                </a:lnTo>
                <a:lnTo>
                  <a:pt x="5080" y="12700"/>
                </a:lnTo>
                <a:lnTo>
                  <a:pt x="10160" y="16510"/>
                </a:lnTo>
                <a:lnTo>
                  <a:pt x="15240" y="6350"/>
                </a:lnTo>
                <a:lnTo>
                  <a:pt x="10160" y="3810"/>
                </a:lnTo>
                <a:lnTo>
                  <a:pt x="508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7" name="bk object 2677"/>
          <p:cNvSpPr/>
          <p:nvPr/>
        </p:nvSpPr>
        <p:spPr>
          <a:xfrm>
            <a:off x="3060700" y="3272790"/>
            <a:ext cx="6350" cy="2540"/>
          </a:xfrm>
          <a:custGeom>
            <a:avLst/>
            <a:gdLst/>
            <a:ahLst/>
            <a:cxnLst/>
            <a:rect l="l" t="t" r="r" b="b"/>
            <a:pathLst>
              <a:path w="6350" h="2539">
                <a:moveTo>
                  <a:pt x="1269" y="0"/>
                </a:moveTo>
                <a:lnTo>
                  <a:pt x="0" y="0"/>
                </a:lnTo>
                <a:lnTo>
                  <a:pt x="6350" y="2539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8" name="bk object 2678"/>
          <p:cNvSpPr/>
          <p:nvPr/>
        </p:nvSpPr>
        <p:spPr>
          <a:xfrm>
            <a:off x="3055620" y="3272790"/>
            <a:ext cx="16510" cy="16510"/>
          </a:xfrm>
          <a:custGeom>
            <a:avLst/>
            <a:gdLst/>
            <a:ahLst/>
            <a:cxnLst/>
            <a:rect l="l" t="t" r="r" b="b"/>
            <a:pathLst>
              <a:path w="16510" h="16510">
                <a:moveTo>
                  <a:pt x="5080" y="0"/>
                </a:moveTo>
                <a:lnTo>
                  <a:pt x="0" y="11430"/>
                </a:lnTo>
                <a:lnTo>
                  <a:pt x="5080" y="13970"/>
                </a:lnTo>
                <a:lnTo>
                  <a:pt x="11430" y="16510"/>
                </a:lnTo>
                <a:lnTo>
                  <a:pt x="16510" y="6350"/>
                </a:lnTo>
                <a:lnTo>
                  <a:pt x="11430" y="2539"/>
                </a:lnTo>
                <a:lnTo>
                  <a:pt x="508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9" name="bk object 2679"/>
          <p:cNvSpPr/>
          <p:nvPr/>
        </p:nvSpPr>
        <p:spPr>
          <a:xfrm>
            <a:off x="3050539" y="3284220"/>
            <a:ext cx="16510" cy="17780"/>
          </a:xfrm>
          <a:custGeom>
            <a:avLst/>
            <a:gdLst/>
            <a:ahLst/>
            <a:cxnLst/>
            <a:rect l="l" t="t" r="r" b="b"/>
            <a:pathLst>
              <a:path w="16510" h="17779">
                <a:moveTo>
                  <a:pt x="5080" y="0"/>
                </a:moveTo>
                <a:lnTo>
                  <a:pt x="0" y="12700"/>
                </a:lnTo>
                <a:lnTo>
                  <a:pt x="5080" y="15239"/>
                </a:lnTo>
                <a:lnTo>
                  <a:pt x="11430" y="17779"/>
                </a:lnTo>
                <a:lnTo>
                  <a:pt x="16510" y="5079"/>
                </a:lnTo>
                <a:lnTo>
                  <a:pt x="10160" y="2539"/>
                </a:lnTo>
                <a:lnTo>
                  <a:pt x="508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0" name="bk object 2680"/>
          <p:cNvSpPr/>
          <p:nvPr/>
        </p:nvSpPr>
        <p:spPr>
          <a:xfrm>
            <a:off x="3044189" y="3296920"/>
            <a:ext cx="17780" cy="17780"/>
          </a:xfrm>
          <a:custGeom>
            <a:avLst/>
            <a:gdLst/>
            <a:ahLst/>
            <a:cxnLst/>
            <a:rect l="l" t="t" r="r" b="b"/>
            <a:pathLst>
              <a:path w="17780" h="17779">
                <a:moveTo>
                  <a:pt x="6350" y="0"/>
                </a:moveTo>
                <a:lnTo>
                  <a:pt x="0" y="12700"/>
                </a:lnTo>
                <a:lnTo>
                  <a:pt x="6350" y="15239"/>
                </a:lnTo>
                <a:lnTo>
                  <a:pt x="11430" y="17779"/>
                </a:lnTo>
                <a:lnTo>
                  <a:pt x="17780" y="5079"/>
                </a:lnTo>
                <a:lnTo>
                  <a:pt x="11430" y="2539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1" name="bk object 2681"/>
          <p:cNvSpPr/>
          <p:nvPr/>
        </p:nvSpPr>
        <p:spPr>
          <a:xfrm>
            <a:off x="3039110" y="3309620"/>
            <a:ext cx="16510" cy="20320"/>
          </a:xfrm>
          <a:custGeom>
            <a:avLst/>
            <a:gdLst/>
            <a:ahLst/>
            <a:cxnLst/>
            <a:rect l="l" t="t" r="r" b="b"/>
            <a:pathLst>
              <a:path w="16510" h="20320">
                <a:moveTo>
                  <a:pt x="5079" y="0"/>
                </a:moveTo>
                <a:lnTo>
                  <a:pt x="0" y="15239"/>
                </a:lnTo>
                <a:lnTo>
                  <a:pt x="5079" y="17779"/>
                </a:lnTo>
                <a:lnTo>
                  <a:pt x="11429" y="20319"/>
                </a:lnTo>
                <a:lnTo>
                  <a:pt x="16509" y="5079"/>
                </a:lnTo>
                <a:lnTo>
                  <a:pt x="11429" y="2539"/>
                </a:lnTo>
                <a:lnTo>
                  <a:pt x="507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2" name="bk object 2682"/>
          <p:cNvSpPr/>
          <p:nvPr/>
        </p:nvSpPr>
        <p:spPr>
          <a:xfrm>
            <a:off x="3042920" y="3327400"/>
            <a:ext cx="7620" cy="7620"/>
          </a:xfrm>
          <a:custGeom>
            <a:avLst/>
            <a:gdLst/>
            <a:ahLst/>
            <a:cxnLst/>
            <a:rect l="l" t="t" r="r" b="b"/>
            <a:pathLst>
              <a:path w="7619" h="7620">
                <a:moveTo>
                  <a:pt x="1269" y="0"/>
                </a:moveTo>
                <a:lnTo>
                  <a:pt x="0" y="6350"/>
                </a:lnTo>
                <a:lnTo>
                  <a:pt x="5080" y="7620"/>
                </a:lnTo>
                <a:lnTo>
                  <a:pt x="7619" y="2539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3" name="bk object 2683"/>
          <p:cNvSpPr/>
          <p:nvPr/>
        </p:nvSpPr>
        <p:spPr>
          <a:xfrm>
            <a:off x="3168650" y="3510279"/>
            <a:ext cx="30480" cy="24130"/>
          </a:xfrm>
          <a:custGeom>
            <a:avLst/>
            <a:gdLst/>
            <a:ahLst/>
            <a:cxnLst/>
            <a:rect l="l" t="t" r="r" b="b"/>
            <a:pathLst>
              <a:path w="30480" h="24129">
                <a:moveTo>
                  <a:pt x="24130" y="0"/>
                </a:moveTo>
                <a:lnTo>
                  <a:pt x="0" y="12700"/>
                </a:lnTo>
                <a:lnTo>
                  <a:pt x="3810" y="17780"/>
                </a:lnTo>
                <a:lnTo>
                  <a:pt x="6350" y="24130"/>
                </a:lnTo>
                <a:lnTo>
                  <a:pt x="30480" y="11430"/>
                </a:lnTo>
                <a:lnTo>
                  <a:pt x="26669" y="6350"/>
                </a:lnTo>
                <a:lnTo>
                  <a:pt x="241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4" name="bk object 2684"/>
          <p:cNvSpPr/>
          <p:nvPr/>
        </p:nvSpPr>
        <p:spPr>
          <a:xfrm>
            <a:off x="3144520" y="3522979"/>
            <a:ext cx="30480" cy="24130"/>
          </a:xfrm>
          <a:custGeom>
            <a:avLst/>
            <a:gdLst/>
            <a:ahLst/>
            <a:cxnLst/>
            <a:rect l="l" t="t" r="r" b="b"/>
            <a:pathLst>
              <a:path w="30480" h="24129">
                <a:moveTo>
                  <a:pt x="24130" y="0"/>
                </a:moveTo>
                <a:lnTo>
                  <a:pt x="0" y="12700"/>
                </a:lnTo>
                <a:lnTo>
                  <a:pt x="3810" y="17780"/>
                </a:lnTo>
                <a:lnTo>
                  <a:pt x="6350" y="24130"/>
                </a:lnTo>
                <a:lnTo>
                  <a:pt x="30480" y="11430"/>
                </a:lnTo>
                <a:lnTo>
                  <a:pt x="27940" y="5080"/>
                </a:lnTo>
                <a:lnTo>
                  <a:pt x="241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5" name="bk object 2685"/>
          <p:cNvSpPr/>
          <p:nvPr/>
        </p:nvSpPr>
        <p:spPr>
          <a:xfrm>
            <a:off x="3120389" y="3535679"/>
            <a:ext cx="30480" cy="21590"/>
          </a:xfrm>
          <a:custGeom>
            <a:avLst/>
            <a:gdLst/>
            <a:ahLst/>
            <a:cxnLst/>
            <a:rect l="l" t="t" r="r" b="b"/>
            <a:pathLst>
              <a:path w="30480" h="21589">
                <a:moveTo>
                  <a:pt x="25400" y="0"/>
                </a:moveTo>
                <a:lnTo>
                  <a:pt x="0" y="10160"/>
                </a:lnTo>
                <a:lnTo>
                  <a:pt x="2540" y="16510"/>
                </a:lnTo>
                <a:lnTo>
                  <a:pt x="5080" y="21590"/>
                </a:lnTo>
                <a:lnTo>
                  <a:pt x="30480" y="11430"/>
                </a:lnTo>
                <a:lnTo>
                  <a:pt x="27940" y="5080"/>
                </a:lnTo>
                <a:lnTo>
                  <a:pt x="254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6" name="bk object 2686"/>
          <p:cNvSpPr/>
          <p:nvPr/>
        </p:nvSpPr>
        <p:spPr>
          <a:xfrm>
            <a:off x="3094989" y="3545840"/>
            <a:ext cx="30480" cy="22860"/>
          </a:xfrm>
          <a:custGeom>
            <a:avLst/>
            <a:gdLst/>
            <a:ahLst/>
            <a:cxnLst/>
            <a:rect l="l" t="t" r="r" b="b"/>
            <a:pathLst>
              <a:path w="30480" h="22860">
                <a:moveTo>
                  <a:pt x="25400" y="0"/>
                </a:moveTo>
                <a:lnTo>
                  <a:pt x="0" y="11430"/>
                </a:lnTo>
                <a:lnTo>
                  <a:pt x="2540" y="16510"/>
                </a:lnTo>
                <a:lnTo>
                  <a:pt x="5080" y="22860"/>
                </a:lnTo>
                <a:lnTo>
                  <a:pt x="30480" y="11430"/>
                </a:lnTo>
                <a:lnTo>
                  <a:pt x="27940" y="6350"/>
                </a:lnTo>
                <a:lnTo>
                  <a:pt x="254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7" name="bk object 2687"/>
          <p:cNvSpPr/>
          <p:nvPr/>
        </p:nvSpPr>
        <p:spPr>
          <a:xfrm>
            <a:off x="3063239" y="3557270"/>
            <a:ext cx="36830" cy="25400"/>
          </a:xfrm>
          <a:custGeom>
            <a:avLst/>
            <a:gdLst/>
            <a:ahLst/>
            <a:cxnLst/>
            <a:rect l="l" t="t" r="r" b="b"/>
            <a:pathLst>
              <a:path w="36830" h="25400">
                <a:moveTo>
                  <a:pt x="31750" y="0"/>
                </a:moveTo>
                <a:lnTo>
                  <a:pt x="0" y="13969"/>
                </a:lnTo>
                <a:lnTo>
                  <a:pt x="2540" y="20319"/>
                </a:lnTo>
                <a:lnTo>
                  <a:pt x="5080" y="25400"/>
                </a:lnTo>
                <a:lnTo>
                  <a:pt x="36830" y="11429"/>
                </a:lnTo>
                <a:lnTo>
                  <a:pt x="34290" y="5079"/>
                </a:lnTo>
                <a:lnTo>
                  <a:pt x="317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8" name="bk object 2688"/>
          <p:cNvSpPr/>
          <p:nvPr/>
        </p:nvSpPr>
        <p:spPr>
          <a:xfrm>
            <a:off x="3063239" y="3571240"/>
            <a:ext cx="2540" cy="6350"/>
          </a:xfrm>
          <a:custGeom>
            <a:avLst/>
            <a:gdLst/>
            <a:ahLst/>
            <a:cxnLst/>
            <a:rect l="l" t="t" r="r" b="b"/>
            <a:pathLst>
              <a:path w="2539" h="6350">
                <a:moveTo>
                  <a:pt x="0" y="0"/>
                </a:moveTo>
                <a:lnTo>
                  <a:pt x="0" y="1270"/>
                </a:lnTo>
                <a:lnTo>
                  <a:pt x="2540" y="635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9" name="bk object 2689"/>
          <p:cNvSpPr/>
          <p:nvPr/>
        </p:nvSpPr>
        <p:spPr>
          <a:xfrm>
            <a:off x="3049270" y="3572509"/>
            <a:ext cx="20320" cy="17780"/>
          </a:xfrm>
          <a:custGeom>
            <a:avLst/>
            <a:gdLst/>
            <a:ahLst/>
            <a:cxnLst/>
            <a:rect l="l" t="t" r="r" b="b"/>
            <a:pathLst>
              <a:path w="20319" h="17779">
                <a:moveTo>
                  <a:pt x="13969" y="0"/>
                </a:moveTo>
                <a:lnTo>
                  <a:pt x="0" y="6350"/>
                </a:lnTo>
                <a:lnTo>
                  <a:pt x="3810" y="12700"/>
                </a:lnTo>
                <a:lnTo>
                  <a:pt x="6350" y="17779"/>
                </a:lnTo>
                <a:lnTo>
                  <a:pt x="20319" y="10160"/>
                </a:lnTo>
                <a:lnTo>
                  <a:pt x="16510" y="5079"/>
                </a:lnTo>
                <a:lnTo>
                  <a:pt x="139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0" name="bk object 2690"/>
          <p:cNvSpPr/>
          <p:nvPr/>
        </p:nvSpPr>
        <p:spPr>
          <a:xfrm>
            <a:off x="3037839" y="3578859"/>
            <a:ext cx="17780" cy="17780"/>
          </a:xfrm>
          <a:custGeom>
            <a:avLst/>
            <a:gdLst/>
            <a:ahLst/>
            <a:cxnLst/>
            <a:rect l="l" t="t" r="r" b="b"/>
            <a:pathLst>
              <a:path w="17780" h="17779">
                <a:moveTo>
                  <a:pt x="11430" y="0"/>
                </a:moveTo>
                <a:lnTo>
                  <a:pt x="0" y="7619"/>
                </a:lnTo>
                <a:lnTo>
                  <a:pt x="2540" y="12700"/>
                </a:lnTo>
                <a:lnTo>
                  <a:pt x="6350" y="17779"/>
                </a:lnTo>
                <a:lnTo>
                  <a:pt x="17780" y="11429"/>
                </a:lnTo>
                <a:lnTo>
                  <a:pt x="15240" y="6350"/>
                </a:lnTo>
                <a:lnTo>
                  <a:pt x="114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1" name="bk object 2691"/>
          <p:cNvSpPr/>
          <p:nvPr/>
        </p:nvSpPr>
        <p:spPr>
          <a:xfrm>
            <a:off x="3036570" y="3586479"/>
            <a:ext cx="3810" cy="5080"/>
          </a:xfrm>
          <a:custGeom>
            <a:avLst/>
            <a:gdLst/>
            <a:ahLst/>
            <a:cxnLst/>
            <a:rect l="l" t="t" r="r" b="b"/>
            <a:pathLst>
              <a:path w="3810" h="5079">
                <a:moveTo>
                  <a:pt x="1269" y="0"/>
                </a:moveTo>
                <a:lnTo>
                  <a:pt x="0" y="0"/>
                </a:lnTo>
                <a:lnTo>
                  <a:pt x="3810" y="5080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2" name="bk object 2692"/>
          <p:cNvSpPr/>
          <p:nvPr/>
        </p:nvSpPr>
        <p:spPr>
          <a:xfrm>
            <a:off x="3026410" y="3586479"/>
            <a:ext cx="17780" cy="17780"/>
          </a:xfrm>
          <a:custGeom>
            <a:avLst/>
            <a:gdLst/>
            <a:ahLst/>
            <a:cxnLst/>
            <a:rect l="l" t="t" r="r" b="b"/>
            <a:pathLst>
              <a:path w="17780" h="17779">
                <a:moveTo>
                  <a:pt x="10159" y="0"/>
                </a:moveTo>
                <a:lnTo>
                  <a:pt x="0" y="7620"/>
                </a:lnTo>
                <a:lnTo>
                  <a:pt x="3809" y="12700"/>
                </a:lnTo>
                <a:lnTo>
                  <a:pt x="6350" y="17780"/>
                </a:lnTo>
                <a:lnTo>
                  <a:pt x="17779" y="10160"/>
                </a:lnTo>
                <a:lnTo>
                  <a:pt x="1015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3" name="bk object 2693"/>
          <p:cNvSpPr/>
          <p:nvPr/>
        </p:nvSpPr>
        <p:spPr>
          <a:xfrm>
            <a:off x="3016250" y="3594100"/>
            <a:ext cx="17780" cy="16510"/>
          </a:xfrm>
          <a:custGeom>
            <a:avLst/>
            <a:gdLst/>
            <a:ahLst/>
            <a:cxnLst/>
            <a:rect l="l" t="t" r="r" b="b"/>
            <a:pathLst>
              <a:path w="17780" h="16510">
                <a:moveTo>
                  <a:pt x="10160" y="0"/>
                </a:moveTo>
                <a:lnTo>
                  <a:pt x="0" y="6350"/>
                </a:lnTo>
                <a:lnTo>
                  <a:pt x="5080" y="11429"/>
                </a:lnTo>
                <a:lnTo>
                  <a:pt x="8889" y="16510"/>
                </a:lnTo>
                <a:lnTo>
                  <a:pt x="17780" y="10160"/>
                </a:lnTo>
                <a:lnTo>
                  <a:pt x="1016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4" name="bk object 2694"/>
          <p:cNvSpPr/>
          <p:nvPr/>
        </p:nvSpPr>
        <p:spPr>
          <a:xfrm>
            <a:off x="3016250" y="3600450"/>
            <a:ext cx="5080" cy="5080"/>
          </a:xfrm>
          <a:custGeom>
            <a:avLst/>
            <a:gdLst/>
            <a:ahLst/>
            <a:cxnLst/>
            <a:rect l="l" t="t" r="r" b="b"/>
            <a:pathLst>
              <a:path w="5080" h="5079">
                <a:moveTo>
                  <a:pt x="0" y="0"/>
                </a:moveTo>
                <a:lnTo>
                  <a:pt x="0" y="1270"/>
                </a:lnTo>
                <a:lnTo>
                  <a:pt x="5080" y="5079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5" name="bk object 2695"/>
          <p:cNvSpPr/>
          <p:nvPr/>
        </p:nvSpPr>
        <p:spPr>
          <a:xfrm>
            <a:off x="3012439" y="3601720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3810" y="0"/>
                </a:moveTo>
                <a:lnTo>
                  <a:pt x="0" y="3809"/>
                </a:lnTo>
                <a:lnTo>
                  <a:pt x="8890" y="12699"/>
                </a:lnTo>
                <a:lnTo>
                  <a:pt x="12700" y="8889"/>
                </a:lnTo>
                <a:lnTo>
                  <a:pt x="8890" y="3809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6" name="bk object 2696"/>
          <p:cNvSpPr/>
          <p:nvPr/>
        </p:nvSpPr>
        <p:spPr>
          <a:xfrm>
            <a:off x="3008629" y="3605529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3809" y="0"/>
                </a:moveTo>
                <a:lnTo>
                  <a:pt x="0" y="3810"/>
                </a:lnTo>
                <a:lnTo>
                  <a:pt x="5080" y="7620"/>
                </a:lnTo>
                <a:lnTo>
                  <a:pt x="8889" y="12700"/>
                </a:lnTo>
                <a:lnTo>
                  <a:pt x="12700" y="8890"/>
                </a:lnTo>
                <a:lnTo>
                  <a:pt x="380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7" name="bk object 2697"/>
          <p:cNvSpPr/>
          <p:nvPr/>
        </p:nvSpPr>
        <p:spPr>
          <a:xfrm>
            <a:off x="3004820" y="3608070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3810" y="0"/>
                </a:moveTo>
                <a:lnTo>
                  <a:pt x="0" y="3809"/>
                </a:lnTo>
                <a:lnTo>
                  <a:pt x="8890" y="12699"/>
                </a:lnTo>
                <a:lnTo>
                  <a:pt x="12700" y="10159"/>
                </a:lnTo>
                <a:lnTo>
                  <a:pt x="8890" y="5079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8" name="bk object 2698"/>
          <p:cNvSpPr/>
          <p:nvPr/>
        </p:nvSpPr>
        <p:spPr>
          <a:xfrm>
            <a:off x="3004820" y="3611879"/>
            <a:ext cx="5080" cy="5080"/>
          </a:xfrm>
          <a:custGeom>
            <a:avLst/>
            <a:gdLst/>
            <a:ahLst/>
            <a:cxnLst/>
            <a:rect l="l" t="t" r="r" b="b"/>
            <a:pathLst>
              <a:path w="5080" h="5079">
                <a:moveTo>
                  <a:pt x="0" y="0"/>
                </a:moveTo>
                <a:lnTo>
                  <a:pt x="0" y="1270"/>
                </a:lnTo>
                <a:lnTo>
                  <a:pt x="5080" y="508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9" name="bk object 2699"/>
          <p:cNvSpPr/>
          <p:nvPr/>
        </p:nvSpPr>
        <p:spPr>
          <a:xfrm>
            <a:off x="3002279" y="3613150"/>
            <a:ext cx="12700" cy="11430"/>
          </a:xfrm>
          <a:custGeom>
            <a:avLst/>
            <a:gdLst/>
            <a:ahLst/>
            <a:cxnLst/>
            <a:rect l="l" t="t" r="r" b="b"/>
            <a:pathLst>
              <a:path w="12700" h="11429">
                <a:moveTo>
                  <a:pt x="2539" y="0"/>
                </a:moveTo>
                <a:lnTo>
                  <a:pt x="0" y="3810"/>
                </a:lnTo>
                <a:lnTo>
                  <a:pt x="3809" y="7619"/>
                </a:lnTo>
                <a:lnTo>
                  <a:pt x="8889" y="11430"/>
                </a:lnTo>
                <a:lnTo>
                  <a:pt x="12700" y="7619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0" name="bk object 2700"/>
          <p:cNvSpPr/>
          <p:nvPr/>
        </p:nvSpPr>
        <p:spPr>
          <a:xfrm>
            <a:off x="2995929" y="3616959"/>
            <a:ext cx="15240" cy="15240"/>
          </a:xfrm>
          <a:custGeom>
            <a:avLst/>
            <a:gdLst/>
            <a:ahLst/>
            <a:cxnLst/>
            <a:rect l="l" t="t" r="r" b="b"/>
            <a:pathLst>
              <a:path w="15239" h="15239">
                <a:moveTo>
                  <a:pt x="6350" y="0"/>
                </a:moveTo>
                <a:lnTo>
                  <a:pt x="0" y="7619"/>
                </a:lnTo>
                <a:lnTo>
                  <a:pt x="5080" y="10159"/>
                </a:lnTo>
                <a:lnTo>
                  <a:pt x="10159" y="15239"/>
                </a:lnTo>
                <a:lnTo>
                  <a:pt x="15239" y="7619"/>
                </a:lnTo>
                <a:lnTo>
                  <a:pt x="10159" y="3809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1" name="bk object 2701"/>
          <p:cNvSpPr/>
          <p:nvPr/>
        </p:nvSpPr>
        <p:spPr>
          <a:xfrm>
            <a:off x="2990850" y="3624579"/>
            <a:ext cx="15240" cy="13970"/>
          </a:xfrm>
          <a:custGeom>
            <a:avLst/>
            <a:gdLst/>
            <a:ahLst/>
            <a:cxnLst/>
            <a:rect l="l" t="t" r="r" b="b"/>
            <a:pathLst>
              <a:path w="15239" h="13970">
                <a:moveTo>
                  <a:pt x="5080" y="0"/>
                </a:moveTo>
                <a:lnTo>
                  <a:pt x="0" y="7620"/>
                </a:lnTo>
                <a:lnTo>
                  <a:pt x="6350" y="10160"/>
                </a:lnTo>
                <a:lnTo>
                  <a:pt x="11430" y="13970"/>
                </a:lnTo>
                <a:lnTo>
                  <a:pt x="15239" y="6350"/>
                </a:lnTo>
                <a:lnTo>
                  <a:pt x="10160" y="2540"/>
                </a:lnTo>
                <a:lnTo>
                  <a:pt x="508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2" name="bk object 2702"/>
          <p:cNvSpPr/>
          <p:nvPr/>
        </p:nvSpPr>
        <p:spPr>
          <a:xfrm>
            <a:off x="2987039" y="3632200"/>
            <a:ext cx="15240" cy="13970"/>
          </a:xfrm>
          <a:custGeom>
            <a:avLst/>
            <a:gdLst/>
            <a:ahLst/>
            <a:cxnLst/>
            <a:rect l="l" t="t" r="r" b="b"/>
            <a:pathLst>
              <a:path w="15239" h="13970">
                <a:moveTo>
                  <a:pt x="3810" y="0"/>
                </a:moveTo>
                <a:lnTo>
                  <a:pt x="0" y="8889"/>
                </a:lnTo>
                <a:lnTo>
                  <a:pt x="5080" y="11430"/>
                </a:lnTo>
                <a:lnTo>
                  <a:pt x="11430" y="13969"/>
                </a:lnTo>
                <a:lnTo>
                  <a:pt x="15240" y="6350"/>
                </a:lnTo>
                <a:lnTo>
                  <a:pt x="10160" y="2539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3" name="bk object 2703"/>
          <p:cNvSpPr/>
          <p:nvPr/>
        </p:nvSpPr>
        <p:spPr>
          <a:xfrm>
            <a:off x="2992120" y="3643629"/>
            <a:ext cx="6350" cy="2540"/>
          </a:xfrm>
          <a:custGeom>
            <a:avLst/>
            <a:gdLst/>
            <a:ahLst/>
            <a:cxnLst/>
            <a:rect l="l" t="t" r="r" b="b"/>
            <a:pathLst>
              <a:path w="6350" h="2539">
                <a:moveTo>
                  <a:pt x="0" y="0"/>
                </a:moveTo>
                <a:lnTo>
                  <a:pt x="5080" y="2540"/>
                </a:lnTo>
                <a:lnTo>
                  <a:pt x="6350" y="254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4" name="bk object 2704"/>
          <p:cNvSpPr/>
          <p:nvPr/>
        </p:nvSpPr>
        <p:spPr>
          <a:xfrm>
            <a:off x="2984500" y="3639820"/>
            <a:ext cx="12700" cy="10160"/>
          </a:xfrm>
          <a:custGeom>
            <a:avLst/>
            <a:gdLst/>
            <a:ahLst/>
            <a:cxnLst/>
            <a:rect l="l" t="t" r="r" b="b"/>
            <a:pathLst>
              <a:path w="12700" h="10160">
                <a:moveTo>
                  <a:pt x="2539" y="0"/>
                </a:moveTo>
                <a:lnTo>
                  <a:pt x="0" y="3809"/>
                </a:lnTo>
                <a:lnTo>
                  <a:pt x="5080" y="7619"/>
                </a:lnTo>
                <a:lnTo>
                  <a:pt x="11430" y="10159"/>
                </a:lnTo>
                <a:lnTo>
                  <a:pt x="12700" y="6349"/>
                </a:lnTo>
                <a:lnTo>
                  <a:pt x="7619" y="3809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5" name="bk object 2705"/>
          <p:cNvSpPr/>
          <p:nvPr/>
        </p:nvSpPr>
        <p:spPr>
          <a:xfrm>
            <a:off x="2984500" y="3643629"/>
            <a:ext cx="5080" cy="3810"/>
          </a:xfrm>
          <a:custGeom>
            <a:avLst/>
            <a:gdLst/>
            <a:ahLst/>
            <a:cxnLst/>
            <a:rect l="l" t="t" r="r" b="b"/>
            <a:pathLst>
              <a:path w="5080" h="3810">
                <a:moveTo>
                  <a:pt x="0" y="0"/>
                </a:moveTo>
                <a:lnTo>
                  <a:pt x="0" y="1270"/>
                </a:lnTo>
                <a:lnTo>
                  <a:pt x="5080" y="381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6" name="bk object 2706"/>
          <p:cNvSpPr/>
          <p:nvPr/>
        </p:nvSpPr>
        <p:spPr>
          <a:xfrm>
            <a:off x="2983229" y="3644900"/>
            <a:ext cx="12700" cy="8890"/>
          </a:xfrm>
          <a:custGeom>
            <a:avLst/>
            <a:gdLst/>
            <a:ahLst/>
            <a:cxnLst/>
            <a:rect l="l" t="t" r="r" b="b"/>
            <a:pathLst>
              <a:path w="12700" h="8889">
                <a:moveTo>
                  <a:pt x="1269" y="0"/>
                </a:moveTo>
                <a:lnTo>
                  <a:pt x="0" y="3810"/>
                </a:lnTo>
                <a:lnTo>
                  <a:pt x="5080" y="6350"/>
                </a:lnTo>
                <a:lnTo>
                  <a:pt x="11430" y="8889"/>
                </a:lnTo>
                <a:lnTo>
                  <a:pt x="12700" y="5080"/>
                </a:lnTo>
                <a:lnTo>
                  <a:pt x="6350" y="2539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7" name="bk object 2707"/>
          <p:cNvSpPr/>
          <p:nvPr/>
        </p:nvSpPr>
        <p:spPr>
          <a:xfrm>
            <a:off x="2980689" y="3648709"/>
            <a:ext cx="13970" cy="10160"/>
          </a:xfrm>
          <a:custGeom>
            <a:avLst/>
            <a:gdLst/>
            <a:ahLst/>
            <a:cxnLst/>
            <a:rect l="l" t="t" r="r" b="b"/>
            <a:pathLst>
              <a:path w="13969" h="10160">
                <a:moveTo>
                  <a:pt x="2540" y="0"/>
                </a:moveTo>
                <a:lnTo>
                  <a:pt x="0" y="5079"/>
                </a:lnTo>
                <a:lnTo>
                  <a:pt x="6350" y="7619"/>
                </a:lnTo>
                <a:lnTo>
                  <a:pt x="11430" y="10159"/>
                </a:lnTo>
                <a:lnTo>
                  <a:pt x="13970" y="5079"/>
                </a:lnTo>
                <a:lnTo>
                  <a:pt x="7620" y="2539"/>
                </a:lnTo>
                <a:lnTo>
                  <a:pt x="254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8" name="bk object 2708"/>
          <p:cNvSpPr/>
          <p:nvPr/>
        </p:nvSpPr>
        <p:spPr>
          <a:xfrm>
            <a:off x="2979420" y="3653790"/>
            <a:ext cx="12700" cy="7620"/>
          </a:xfrm>
          <a:custGeom>
            <a:avLst/>
            <a:gdLst/>
            <a:ahLst/>
            <a:cxnLst/>
            <a:rect l="l" t="t" r="r" b="b"/>
            <a:pathLst>
              <a:path w="12700" h="7620">
                <a:moveTo>
                  <a:pt x="1269" y="0"/>
                </a:moveTo>
                <a:lnTo>
                  <a:pt x="0" y="3810"/>
                </a:lnTo>
                <a:lnTo>
                  <a:pt x="5080" y="6350"/>
                </a:lnTo>
                <a:lnTo>
                  <a:pt x="11430" y="7620"/>
                </a:lnTo>
                <a:lnTo>
                  <a:pt x="12700" y="3810"/>
                </a:lnTo>
                <a:lnTo>
                  <a:pt x="7619" y="2540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9" name="bk object 2709"/>
          <p:cNvSpPr/>
          <p:nvPr/>
        </p:nvSpPr>
        <p:spPr>
          <a:xfrm>
            <a:off x="2978150" y="3657600"/>
            <a:ext cx="12700" cy="8890"/>
          </a:xfrm>
          <a:custGeom>
            <a:avLst/>
            <a:gdLst/>
            <a:ahLst/>
            <a:cxnLst/>
            <a:rect l="l" t="t" r="r" b="b"/>
            <a:pathLst>
              <a:path w="12700" h="8889">
                <a:moveTo>
                  <a:pt x="1269" y="0"/>
                </a:moveTo>
                <a:lnTo>
                  <a:pt x="0" y="3810"/>
                </a:lnTo>
                <a:lnTo>
                  <a:pt x="5080" y="6350"/>
                </a:lnTo>
                <a:lnTo>
                  <a:pt x="11430" y="8889"/>
                </a:lnTo>
                <a:lnTo>
                  <a:pt x="12700" y="3810"/>
                </a:lnTo>
                <a:lnTo>
                  <a:pt x="6350" y="2539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0" name="bk object 2710"/>
          <p:cNvSpPr/>
          <p:nvPr/>
        </p:nvSpPr>
        <p:spPr>
          <a:xfrm>
            <a:off x="2975610" y="3661409"/>
            <a:ext cx="13970" cy="8890"/>
          </a:xfrm>
          <a:custGeom>
            <a:avLst/>
            <a:gdLst/>
            <a:ahLst/>
            <a:cxnLst/>
            <a:rect l="l" t="t" r="r" b="b"/>
            <a:pathLst>
              <a:path w="13969" h="8889">
                <a:moveTo>
                  <a:pt x="2539" y="0"/>
                </a:moveTo>
                <a:lnTo>
                  <a:pt x="0" y="5079"/>
                </a:lnTo>
                <a:lnTo>
                  <a:pt x="6350" y="7619"/>
                </a:lnTo>
                <a:lnTo>
                  <a:pt x="12700" y="8889"/>
                </a:lnTo>
                <a:lnTo>
                  <a:pt x="13969" y="5079"/>
                </a:lnTo>
                <a:lnTo>
                  <a:pt x="7619" y="2539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1" name="bk object 2711"/>
          <p:cNvSpPr/>
          <p:nvPr/>
        </p:nvSpPr>
        <p:spPr>
          <a:xfrm>
            <a:off x="2975610" y="3666490"/>
            <a:ext cx="12700" cy="7620"/>
          </a:xfrm>
          <a:custGeom>
            <a:avLst/>
            <a:gdLst/>
            <a:ahLst/>
            <a:cxnLst/>
            <a:rect l="l" t="t" r="r" b="b"/>
            <a:pathLst>
              <a:path w="12700" h="7620">
                <a:moveTo>
                  <a:pt x="0" y="0"/>
                </a:moveTo>
                <a:lnTo>
                  <a:pt x="0" y="5080"/>
                </a:lnTo>
                <a:lnTo>
                  <a:pt x="5079" y="6350"/>
                </a:lnTo>
                <a:lnTo>
                  <a:pt x="11429" y="7620"/>
                </a:lnTo>
                <a:lnTo>
                  <a:pt x="12700" y="3810"/>
                </a:lnTo>
                <a:lnTo>
                  <a:pt x="6350" y="254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2" name="bk object 2712"/>
          <p:cNvSpPr/>
          <p:nvPr/>
        </p:nvSpPr>
        <p:spPr>
          <a:xfrm>
            <a:off x="2973070" y="3670300"/>
            <a:ext cx="13970" cy="8890"/>
          </a:xfrm>
          <a:custGeom>
            <a:avLst/>
            <a:gdLst/>
            <a:ahLst/>
            <a:cxnLst/>
            <a:rect l="l" t="t" r="r" b="b"/>
            <a:pathLst>
              <a:path w="13969" h="8889">
                <a:moveTo>
                  <a:pt x="2540" y="0"/>
                </a:moveTo>
                <a:lnTo>
                  <a:pt x="0" y="5080"/>
                </a:lnTo>
                <a:lnTo>
                  <a:pt x="6350" y="7619"/>
                </a:lnTo>
                <a:lnTo>
                  <a:pt x="12700" y="8889"/>
                </a:lnTo>
                <a:lnTo>
                  <a:pt x="13969" y="3810"/>
                </a:lnTo>
                <a:lnTo>
                  <a:pt x="7619" y="2539"/>
                </a:lnTo>
                <a:lnTo>
                  <a:pt x="254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3" name="bk object 2713"/>
          <p:cNvSpPr/>
          <p:nvPr/>
        </p:nvSpPr>
        <p:spPr>
          <a:xfrm>
            <a:off x="2973070" y="3675379"/>
            <a:ext cx="6350" cy="2540"/>
          </a:xfrm>
          <a:custGeom>
            <a:avLst/>
            <a:gdLst/>
            <a:ahLst/>
            <a:cxnLst/>
            <a:rect l="l" t="t" r="r" b="b"/>
            <a:pathLst>
              <a:path w="6350" h="2539">
                <a:moveTo>
                  <a:pt x="0" y="0"/>
                </a:moveTo>
                <a:lnTo>
                  <a:pt x="0" y="1270"/>
                </a:lnTo>
                <a:lnTo>
                  <a:pt x="6350" y="254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4" name="bk object 2714"/>
          <p:cNvSpPr/>
          <p:nvPr/>
        </p:nvSpPr>
        <p:spPr>
          <a:xfrm>
            <a:off x="2973070" y="3676650"/>
            <a:ext cx="12700" cy="6350"/>
          </a:xfrm>
          <a:custGeom>
            <a:avLst/>
            <a:gdLst/>
            <a:ahLst/>
            <a:cxnLst/>
            <a:rect l="l" t="t" r="r" b="b"/>
            <a:pathLst>
              <a:path w="12700" h="6350">
                <a:moveTo>
                  <a:pt x="0" y="0"/>
                </a:moveTo>
                <a:lnTo>
                  <a:pt x="0" y="3810"/>
                </a:lnTo>
                <a:lnTo>
                  <a:pt x="5080" y="5080"/>
                </a:lnTo>
                <a:lnTo>
                  <a:pt x="11430" y="6350"/>
                </a:lnTo>
                <a:lnTo>
                  <a:pt x="12700" y="2539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5" name="bk object 2715"/>
          <p:cNvSpPr/>
          <p:nvPr/>
        </p:nvSpPr>
        <p:spPr>
          <a:xfrm>
            <a:off x="2971800" y="3680459"/>
            <a:ext cx="12700" cy="7620"/>
          </a:xfrm>
          <a:custGeom>
            <a:avLst/>
            <a:gdLst/>
            <a:ahLst/>
            <a:cxnLst/>
            <a:rect l="l" t="t" r="r" b="b"/>
            <a:pathLst>
              <a:path w="12700" h="7620">
                <a:moveTo>
                  <a:pt x="1269" y="0"/>
                </a:moveTo>
                <a:lnTo>
                  <a:pt x="0" y="5079"/>
                </a:lnTo>
                <a:lnTo>
                  <a:pt x="12700" y="7619"/>
                </a:lnTo>
                <a:lnTo>
                  <a:pt x="12700" y="2539"/>
                </a:lnTo>
                <a:lnTo>
                  <a:pt x="6350" y="1269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6" name="bk object 2716"/>
          <p:cNvSpPr/>
          <p:nvPr/>
        </p:nvSpPr>
        <p:spPr>
          <a:xfrm>
            <a:off x="2970529" y="3685540"/>
            <a:ext cx="13970" cy="12700"/>
          </a:xfrm>
          <a:custGeom>
            <a:avLst/>
            <a:gdLst/>
            <a:ahLst/>
            <a:cxnLst/>
            <a:rect l="l" t="t" r="r" b="b"/>
            <a:pathLst>
              <a:path w="13969" h="12700">
                <a:moveTo>
                  <a:pt x="1269" y="0"/>
                </a:moveTo>
                <a:lnTo>
                  <a:pt x="0" y="11430"/>
                </a:lnTo>
                <a:lnTo>
                  <a:pt x="6350" y="11430"/>
                </a:lnTo>
                <a:lnTo>
                  <a:pt x="12700" y="12700"/>
                </a:lnTo>
                <a:lnTo>
                  <a:pt x="13969" y="2540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7" name="bk object 2717"/>
          <p:cNvSpPr/>
          <p:nvPr/>
        </p:nvSpPr>
        <p:spPr>
          <a:xfrm>
            <a:off x="2970529" y="3696970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6350" y="0"/>
                </a:moveTo>
                <a:lnTo>
                  <a:pt x="0" y="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8" name="bk object 2718"/>
          <p:cNvSpPr/>
          <p:nvPr/>
        </p:nvSpPr>
        <p:spPr>
          <a:xfrm>
            <a:off x="2969260" y="3696970"/>
            <a:ext cx="13970" cy="10160"/>
          </a:xfrm>
          <a:custGeom>
            <a:avLst/>
            <a:gdLst/>
            <a:ahLst/>
            <a:cxnLst/>
            <a:rect l="l" t="t" r="r" b="b"/>
            <a:pathLst>
              <a:path w="13969" h="10160">
                <a:moveTo>
                  <a:pt x="13969" y="0"/>
                </a:moveTo>
                <a:lnTo>
                  <a:pt x="1269" y="0"/>
                </a:lnTo>
                <a:lnTo>
                  <a:pt x="0" y="8889"/>
                </a:lnTo>
                <a:lnTo>
                  <a:pt x="6350" y="10159"/>
                </a:lnTo>
                <a:lnTo>
                  <a:pt x="12700" y="10159"/>
                </a:lnTo>
                <a:lnTo>
                  <a:pt x="139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9" name="bk object 2719"/>
          <p:cNvSpPr/>
          <p:nvPr/>
        </p:nvSpPr>
        <p:spPr>
          <a:xfrm>
            <a:off x="2969260" y="3705859"/>
            <a:ext cx="6350" cy="1270"/>
          </a:xfrm>
          <a:custGeom>
            <a:avLst/>
            <a:gdLst/>
            <a:ahLst/>
            <a:cxnLst/>
            <a:rect l="l" t="t" r="r" b="b"/>
            <a:pathLst>
              <a:path w="6350" h="1270">
                <a:moveTo>
                  <a:pt x="0" y="0"/>
                </a:moveTo>
                <a:lnTo>
                  <a:pt x="0" y="1269"/>
                </a:lnTo>
                <a:lnTo>
                  <a:pt x="6350" y="1269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0" name="bk object 2720"/>
          <p:cNvSpPr/>
          <p:nvPr/>
        </p:nvSpPr>
        <p:spPr>
          <a:xfrm>
            <a:off x="2969260" y="3707129"/>
            <a:ext cx="12700" cy="5080"/>
          </a:xfrm>
          <a:custGeom>
            <a:avLst/>
            <a:gdLst/>
            <a:ahLst/>
            <a:cxnLst/>
            <a:rect l="l" t="t" r="r" b="b"/>
            <a:pathLst>
              <a:path w="12700" h="5079">
                <a:moveTo>
                  <a:pt x="12700" y="0"/>
                </a:moveTo>
                <a:lnTo>
                  <a:pt x="12700" y="5080"/>
                </a:lnTo>
                <a:lnTo>
                  <a:pt x="0" y="5080"/>
                </a:lnTo>
                <a:lnTo>
                  <a:pt x="0" y="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1" name="bk object 2721"/>
          <p:cNvSpPr/>
          <p:nvPr/>
        </p:nvSpPr>
        <p:spPr>
          <a:xfrm>
            <a:off x="2969260" y="3712209"/>
            <a:ext cx="12700" cy="3810"/>
          </a:xfrm>
          <a:custGeom>
            <a:avLst/>
            <a:gdLst/>
            <a:ahLst/>
            <a:cxnLst/>
            <a:rect l="l" t="t" r="r" b="b"/>
            <a:pathLst>
              <a:path w="12700" h="3810">
                <a:moveTo>
                  <a:pt x="12700" y="0"/>
                </a:moveTo>
                <a:lnTo>
                  <a:pt x="12700" y="3809"/>
                </a:lnTo>
                <a:lnTo>
                  <a:pt x="0" y="3809"/>
                </a:lnTo>
                <a:lnTo>
                  <a:pt x="0" y="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2" name="bk object 2722"/>
          <p:cNvSpPr/>
          <p:nvPr/>
        </p:nvSpPr>
        <p:spPr>
          <a:xfrm>
            <a:off x="2969260" y="3716020"/>
            <a:ext cx="12700" cy="3810"/>
          </a:xfrm>
          <a:custGeom>
            <a:avLst/>
            <a:gdLst/>
            <a:ahLst/>
            <a:cxnLst/>
            <a:rect l="l" t="t" r="r" b="b"/>
            <a:pathLst>
              <a:path w="12700" h="3810">
                <a:moveTo>
                  <a:pt x="12700" y="0"/>
                </a:moveTo>
                <a:lnTo>
                  <a:pt x="12700" y="3809"/>
                </a:lnTo>
                <a:lnTo>
                  <a:pt x="0" y="3809"/>
                </a:lnTo>
                <a:lnTo>
                  <a:pt x="0" y="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3" name="bk object 2723"/>
          <p:cNvSpPr/>
          <p:nvPr/>
        </p:nvSpPr>
        <p:spPr>
          <a:xfrm>
            <a:off x="2969260" y="3719829"/>
            <a:ext cx="6350" cy="1270"/>
          </a:xfrm>
          <a:custGeom>
            <a:avLst/>
            <a:gdLst/>
            <a:ahLst/>
            <a:cxnLst/>
            <a:rect l="l" t="t" r="r" b="b"/>
            <a:pathLst>
              <a:path w="6350" h="1270">
                <a:moveTo>
                  <a:pt x="6350" y="0"/>
                </a:moveTo>
                <a:lnTo>
                  <a:pt x="0" y="0"/>
                </a:lnTo>
                <a:lnTo>
                  <a:pt x="0" y="127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4" name="bk object 2724"/>
          <p:cNvSpPr/>
          <p:nvPr/>
        </p:nvSpPr>
        <p:spPr>
          <a:xfrm>
            <a:off x="2969260" y="3719829"/>
            <a:ext cx="12700" cy="6350"/>
          </a:xfrm>
          <a:custGeom>
            <a:avLst/>
            <a:gdLst/>
            <a:ahLst/>
            <a:cxnLst/>
            <a:rect l="l" t="t" r="r" b="b"/>
            <a:pathLst>
              <a:path w="12700" h="6350">
                <a:moveTo>
                  <a:pt x="12700" y="0"/>
                </a:moveTo>
                <a:lnTo>
                  <a:pt x="6350" y="0"/>
                </a:lnTo>
                <a:lnTo>
                  <a:pt x="0" y="1270"/>
                </a:lnTo>
                <a:lnTo>
                  <a:pt x="1269" y="6350"/>
                </a:lnTo>
                <a:lnTo>
                  <a:pt x="6350" y="5080"/>
                </a:lnTo>
                <a:lnTo>
                  <a:pt x="12700" y="508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5" name="bk object 2725"/>
          <p:cNvSpPr/>
          <p:nvPr/>
        </p:nvSpPr>
        <p:spPr>
          <a:xfrm>
            <a:off x="2970529" y="3724909"/>
            <a:ext cx="12700" cy="5080"/>
          </a:xfrm>
          <a:custGeom>
            <a:avLst/>
            <a:gdLst/>
            <a:ahLst/>
            <a:cxnLst/>
            <a:rect l="l" t="t" r="r" b="b"/>
            <a:pathLst>
              <a:path w="12700" h="5079">
                <a:moveTo>
                  <a:pt x="11430" y="0"/>
                </a:moveTo>
                <a:lnTo>
                  <a:pt x="5080" y="0"/>
                </a:lnTo>
                <a:lnTo>
                  <a:pt x="0" y="1269"/>
                </a:lnTo>
                <a:lnTo>
                  <a:pt x="0" y="5079"/>
                </a:lnTo>
                <a:lnTo>
                  <a:pt x="6350" y="3809"/>
                </a:lnTo>
                <a:lnTo>
                  <a:pt x="12700" y="3809"/>
                </a:lnTo>
                <a:lnTo>
                  <a:pt x="114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6" name="bk object 2726"/>
          <p:cNvSpPr/>
          <p:nvPr/>
        </p:nvSpPr>
        <p:spPr>
          <a:xfrm>
            <a:off x="2970529" y="3728720"/>
            <a:ext cx="12700" cy="6350"/>
          </a:xfrm>
          <a:custGeom>
            <a:avLst/>
            <a:gdLst/>
            <a:ahLst/>
            <a:cxnLst/>
            <a:rect l="l" t="t" r="r" b="b"/>
            <a:pathLst>
              <a:path w="12700" h="6350">
                <a:moveTo>
                  <a:pt x="12700" y="0"/>
                </a:moveTo>
                <a:lnTo>
                  <a:pt x="6350" y="0"/>
                </a:lnTo>
                <a:lnTo>
                  <a:pt x="0" y="1269"/>
                </a:lnTo>
                <a:lnTo>
                  <a:pt x="0" y="6349"/>
                </a:lnTo>
                <a:lnTo>
                  <a:pt x="12700" y="3809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7" name="bk object 2727"/>
          <p:cNvSpPr/>
          <p:nvPr/>
        </p:nvSpPr>
        <p:spPr>
          <a:xfrm>
            <a:off x="2970529" y="3731259"/>
            <a:ext cx="13970" cy="7620"/>
          </a:xfrm>
          <a:custGeom>
            <a:avLst/>
            <a:gdLst/>
            <a:ahLst/>
            <a:cxnLst/>
            <a:rect l="l" t="t" r="r" b="b"/>
            <a:pathLst>
              <a:path w="13969" h="7620">
                <a:moveTo>
                  <a:pt x="12700" y="0"/>
                </a:moveTo>
                <a:lnTo>
                  <a:pt x="6350" y="2539"/>
                </a:lnTo>
                <a:lnTo>
                  <a:pt x="0" y="3809"/>
                </a:lnTo>
                <a:lnTo>
                  <a:pt x="1269" y="7619"/>
                </a:lnTo>
                <a:lnTo>
                  <a:pt x="7619" y="6350"/>
                </a:lnTo>
                <a:lnTo>
                  <a:pt x="13969" y="3809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8" name="bk object 2728"/>
          <p:cNvSpPr/>
          <p:nvPr/>
        </p:nvSpPr>
        <p:spPr>
          <a:xfrm>
            <a:off x="2978150" y="3735070"/>
            <a:ext cx="6350" cy="2540"/>
          </a:xfrm>
          <a:custGeom>
            <a:avLst/>
            <a:gdLst/>
            <a:ahLst/>
            <a:cxnLst/>
            <a:rect l="l" t="t" r="r" b="b"/>
            <a:pathLst>
              <a:path w="6350" h="2539">
                <a:moveTo>
                  <a:pt x="6350" y="0"/>
                </a:moveTo>
                <a:lnTo>
                  <a:pt x="0" y="2539"/>
                </a:lnTo>
                <a:lnTo>
                  <a:pt x="6350" y="1269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9" name="bk object 2729"/>
          <p:cNvSpPr/>
          <p:nvPr/>
        </p:nvSpPr>
        <p:spPr>
          <a:xfrm>
            <a:off x="2971800" y="3736340"/>
            <a:ext cx="12700" cy="6350"/>
          </a:xfrm>
          <a:custGeom>
            <a:avLst/>
            <a:gdLst/>
            <a:ahLst/>
            <a:cxnLst/>
            <a:rect l="l" t="t" r="r" b="b"/>
            <a:pathLst>
              <a:path w="12700" h="6350">
                <a:moveTo>
                  <a:pt x="12700" y="0"/>
                </a:moveTo>
                <a:lnTo>
                  <a:pt x="6350" y="1270"/>
                </a:lnTo>
                <a:lnTo>
                  <a:pt x="0" y="1270"/>
                </a:lnTo>
                <a:lnTo>
                  <a:pt x="1269" y="6350"/>
                </a:lnTo>
                <a:lnTo>
                  <a:pt x="7619" y="5080"/>
                </a:lnTo>
                <a:lnTo>
                  <a:pt x="12700" y="381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0" name="bk object 2730"/>
          <p:cNvSpPr/>
          <p:nvPr/>
        </p:nvSpPr>
        <p:spPr>
          <a:xfrm>
            <a:off x="2973070" y="3740150"/>
            <a:ext cx="12700" cy="7620"/>
          </a:xfrm>
          <a:custGeom>
            <a:avLst/>
            <a:gdLst/>
            <a:ahLst/>
            <a:cxnLst/>
            <a:rect l="l" t="t" r="r" b="b"/>
            <a:pathLst>
              <a:path w="12700" h="7620">
                <a:moveTo>
                  <a:pt x="11430" y="0"/>
                </a:moveTo>
                <a:lnTo>
                  <a:pt x="6350" y="1269"/>
                </a:lnTo>
                <a:lnTo>
                  <a:pt x="0" y="2539"/>
                </a:lnTo>
                <a:lnTo>
                  <a:pt x="1269" y="7619"/>
                </a:lnTo>
                <a:lnTo>
                  <a:pt x="7619" y="5080"/>
                </a:lnTo>
                <a:lnTo>
                  <a:pt x="12700" y="3810"/>
                </a:lnTo>
                <a:lnTo>
                  <a:pt x="114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1" name="bk object 2731"/>
          <p:cNvSpPr/>
          <p:nvPr/>
        </p:nvSpPr>
        <p:spPr>
          <a:xfrm>
            <a:off x="2974339" y="3742690"/>
            <a:ext cx="12700" cy="8890"/>
          </a:xfrm>
          <a:custGeom>
            <a:avLst/>
            <a:gdLst/>
            <a:ahLst/>
            <a:cxnLst/>
            <a:rect l="l" t="t" r="r" b="b"/>
            <a:pathLst>
              <a:path w="12700" h="8889">
                <a:moveTo>
                  <a:pt x="11430" y="0"/>
                </a:moveTo>
                <a:lnTo>
                  <a:pt x="6350" y="2540"/>
                </a:lnTo>
                <a:lnTo>
                  <a:pt x="0" y="5080"/>
                </a:lnTo>
                <a:lnTo>
                  <a:pt x="1270" y="8890"/>
                </a:lnTo>
                <a:lnTo>
                  <a:pt x="7620" y="6350"/>
                </a:lnTo>
                <a:lnTo>
                  <a:pt x="12700" y="3810"/>
                </a:lnTo>
                <a:lnTo>
                  <a:pt x="114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2" name="bk object 2732"/>
          <p:cNvSpPr/>
          <p:nvPr/>
        </p:nvSpPr>
        <p:spPr>
          <a:xfrm>
            <a:off x="2975610" y="3746500"/>
            <a:ext cx="13970" cy="11430"/>
          </a:xfrm>
          <a:custGeom>
            <a:avLst/>
            <a:gdLst/>
            <a:ahLst/>
            <a:cxnLst/>
            <a:rect l="l" t="t" r="r" b="b"/>
            <a:pathLst>
              <a:path w="13969" h="11429">
                <a:moveTo>
                  <a:pt x="11429" y="0"/>
                </a:moveTo>
                <a:lnTo>
                  <a:pt x="6350" y="2539"/>
                </a:lnTo>
                <a:lnTo>
                  <a:pt x="0" y="5080"/>
                </a:lnTo>
                <a:lnTo>
                  <a:pt x="2539" y="11430"/>
                </a:lnTo>
                <a:lnTo>
                  <a:pt x="8889" y="8889"/>
                </a:lnTo>
                <a:lnTo>
                  <a:pt x="13969" y="6350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3" name="bk object 2733"/>
          <p:cNvSpPr/>
          <p:nvPr/>
        </p:nvSpPr>
        <p:spPr>
          <a:xfrm>
            <a:off x="2978150" y="3755390"/>
            <a:ext cx="6350" cy="3810"/>
          </a:xfrm>
          <a:custGeom>
            <a:avLst/>
            <a:gdLst/>
            <a:ahLst/>
            <a:cxnLst/>
            <a:rect l="l" t="t" r="r" b="b"/>
            <a:pathLst>
              <a:path w="6350" h="3810">
                <a:moveTo>
                  <a:pt x="6350" y="0"/>
                </a:moveTo>
                <a:lnTo>
                  <a:pt x="0" y="2540"/>
                </a:lnTo>
                <a:lnTo>
                  <a:pt x="0" y="3810"/>
                </a:lnTo>
                <a:lnTo>
                  <a:pt x="1269" y="381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4" name="bk object 2734"/>
          <p:cNvSpPr/>
          <p:nvPr/>
        </p:nvSpPr>
        <p:spPr>
          <a:xfrm>
            <a:off x="2979420" y="3752850"/>
            <a:ext cx="12700" cy="8890"/>
          </a:xfrm>
          <a:custGeom>
            <a:avLst/>
            <a:gdLst/>
            <a:ahLst/>
            <a:cxnLst/>
            <a:rect l="l" t="t" r="r" b="b"/>
            <a:pathLst>
              <a:path w="12700" h="8889">
                <a:moveTo>
                  <a:pt x="10160" y="0"/>
                </a:moveTo>
                <a:lnTo>
                  <a:pt x="5080" y="2539"/>
                </a:lnTo>
                <a:lnTo>
                  <a:pt x="0" y="6350"/>
                </a:lnTo>
                <a:lnTo>
                  <a:pt x="1269" y="8889"/>
                </a:lnTo>
                <a:lnTo>
                  <a:pt x="6350" y="6350"/>
                </a:lnTo>
                <a:lnTo>
                  <a:pt x="12700" y="3810"/>
                </a:lnTo>
                <a:lnTo>
                  <a:pt x="1016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5" name="bk object 2735"/>
          <p:cNvSpPr/>
          <p:nvPr/>
        </p:nvSpPr>
        <p:spPr>
          <a:xfrm>
            <a:off x="2980689" y="3759200"/>
            <a:ext cx="5080" cy="3810"/>
          </a:xfrm>
          <a:custGeom>
            <a:avLst/>
            <a:gdLst/>
            <a:ahLst/>
            <a:cxnLst/>
            <a:rect l="l" t="t" r="r" b="b"/>
            <a:pathLst>
              <a:path w="5080" h="3810">
                <a:moveTo>
                  <a:pt x="5080" y="0"/>
                </a:moveTo>
                <a:lnTo>
                  <a:pt x="0" y="2539"/>
                </a:lnTo>
                <a:lnTo>
                  <a:pt x="0" y="3810"/>
                </a:lnTo>
                <a:lnTo>
                  <a:pt x="508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6" name="bk object 2736"/>
          <p:cNvSpPr/>
          <p:nvPr/>
        </p:nvSpPr>
        <p:spPr>
          <a:xfrm>
            <a:off x="2980689" y="3755390"/>
            <a:ext cx="12700" cy="10160"/>
          </a:xfrm>
          <a:custGeom>
            <a:avLst/>
            <a:gdLst/>
            <a:ahLst/>
            <a:cxnLst/>
            <a:rect l="l" t="t" r="r" b="b"/>
            <a:pathLst>
              <a:path w="12700" h="10160">
                <a:moveTo>
                  <a:pt x="11430" y="0"/>
                </a:moveTo>
                <a:lnTo>
                  <a:pt x="5080" y="3810"/>
                </a:lnTo>
                <a:lnTo>
                  <a:pt x="0" y="7620"/>
                </a:lnTo>
                <a:lnTo>
                  <a:pt x="2540" y="10160"/>
                </a:lnTo>
                <a:lnTo>
                  <a:pt x="7620" y="6350"/>
                </a:lnTo>
                <a:lnTo>
                  <a:pt x="12700" y="3810"/>
                </a:lnTo>
                <a:lnTo>
                  <a:pt x="114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7" name="bk object 2737"/>
          <p:cNvSpPr/>
          <p:nvPr/>
        </p:nvSpPr>
        <p:spPr>
          <a:xfrm>
            <a:off x="2983229" y="3759200"/>
            <a:ext cx="12700" cy="8890"/>
          </a:xfrm>
          <a:custGeom>
            <a:avLst/>
            <a:gdLst/>
            <a:ahLst/>
            <a:cxnLst/>
            <a:rect l="l" t="t" r="r" b="b"/>
            <a:pathLst>
              <a:path w="12700" h="8889">
                <a:moveTo>
                  <a:pt x="10159" y="0"/>
                </a:moveTo>
                <a:lnTo>
                  <a:pt x="5080" y="2539"/>
                </a:lnTo>
                <a:lnTo>
                  <a:pt x="0" y="6350"/>
                </a:lnTo>
                <a:lnTo>
                  <a:pt x="1269" y="8889"/>
                </a:lnTo>
                <a:lnTo>
                  <a:pt x="6350" y="6350"/>
                </a:lnTo>
                <a:lnTo>
                  <a:pt x="12700" y="2539"/>
                </a:lnTo>
                <a:lnTo>
                  <a:pt x="1015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8" name="bk object 2738"/>
          <p:cNvSpPr/>
          <p:nvPr/>
        </p:nvSpPr>
        <p:spPr>
          <a:xfrm>
            <a:off x="2984500" y="3765550"/>
            <a:ext cx="5080" cy="3810"/>
          </a:xfrm>
          <a:custGeom>
            <a:avLst/>
            <a:gdLst/>
            <a:ahLst/>
            <a:cxnLst/>
            <a:rect l="l" t="t" r="r" b="b"/>
            <a:pathLst>
              <a:path w="5080" h="3810">
                <a:moveTo>
                  <a:pt x="5080" y="0"/>
                </a:moveTo>
                <a:lnTo>
                  <a:pt x="0" y="2539"/>
                </a:lnTo>
                <a:lnTo>
                  <a:pt x="0" y="3810"/>
                </a:lnTo>
                <a:lnTo>
                  <a:pt x="1269" y="3810"/>
                </a:lnTo>
                <a:lnTo>
                  <a:pt x="508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9" name="bk object 2739"/>
          <p:cNvSpPr/>
          <p:nvPr/>
        </p:nvSpPr>
        <p:spPr>
          <a:xfrm>
            <a:off x="2985770" y="3760470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8890" y="0"/>
                </a:moveTo>
                <a:lnTo>
                  <a:pt x="0" y="8889"/>
                </a:lnTo>
                <a:lnTo>
                  <a:pt x="2540" y="11429"/>
                </a:lnTo>
                <a:lnTo>
                  <a:pt x="11430" y="2539"/>
                </a:lnTo>
                <a:lnTo>
                  <a:pt x="889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0" name="bk object 2740"/>
          <p:cNvSpPr/>
          <p:nvPr/>
        </p:nvSpPr>
        <p:spPr>
          <a:xfrm>
            <a:off x="2992120" y="3763009"/>
            <a:ext cx="5080" cy="5080"/>
          </a:xfrm>
          <a:custGeom>
            <a:avLst/>
            <a:gdLst/>
            <a:ahLst/>
            <a:cxnLst/>
            <a:rect l="l" t="t" r="r" b="b"/>
            <a:pathLst>
              <a:path w="5080" h="5079">
                <a:moveTo>
                  <a:pt x="5080" y="0"/>
                </a:moveTo>
                <a:lnTo>
                  <a:pt x="0" y="5079"/>
                </a:lnTo>
                <a:lnTo>
                  <a:pt x="5080" y="1269"/>
                </a:lnTo>
                <a:lnTo>
                  <a:pt x="508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1" name="bk object 2741"/>
          <p:cNvSpPr/>
          <p:nvPr/>
        </p:nvSpPr>
        <p:spPr>
          <a:xfrm>
            <a:off x="2988310" y="3764279"/>
            <a:ext cx="11430" cy="10160"/>
          </a:xfrm>
          <a:custGeom>
            <a:avLst/>
            <a:gdLst/>
            <a:ahLst/>
            <a:cxnLst/>
            <a:rect l="l" t="t" r="r" b="b"/>
            <a:pathLst>
              <a:path w="11430" h="10160">
                <a:moveTo>
                  <a:pt x="8889" y="0"/>
                </a:moveTo>
                <a:lnTo>
                  <a:pt x="3809" y="3810"/>
                </a:lnTo>
                <a:lnTo>
                  <a:pt x="0" y="7620"/>
                </a:lnTo>
                <a:lnTo>
                  <a:pt x="1269" y="10160"/>
                </a:lnTo>
                <a:lnTo>
                  <a:pt x="11429" y="2540"/>
                </a:lnTo>
                <a:lnTo>
                  <a:pt x="8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2" name="bk object 2742"/>
          <p:cNvSpPr/>
          <p:nvPr/>
        </p:nvSpPr>
        <p:spPr>
          <a:xfrm>
            <a:off x="2989579" y="3770629"/>
            <a:ext cx="5080" cy="5080"/>
          </a:xfrm>
          <a:custGeom>
            <a:avLst/>
            <a:gdLst/>
            <a:ahLst/>
            <a:cxnLst/>
            <a:rect l="l" t="t" r="r" b="b"/>
            <a:pathLst>
              <a:path w="5080" h="5079">
                <a:moveTo>
                  <a:pt x="5080" y="0"/>
                </a:moveTo>
                <a:lnTo>
                  <a:pt x="0" y="3810"/>
                </a:lnTo>
                <a:lnTo>
                  <a:pt x="1269" y="3810"/>
                </a:lnTo>
                <a:lnTo>
                  <a:pt x="2539" y="5080"/>
                </a:lnTo>
                <a:lnTo>
                  <a:pt x="508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3" name="bk object 2743"/>
          <p:cNvSpPr/>
          <p:nvPr/>
        </p:nvSpPr>
        <p:spPr>
          <a:xfrm>
            <a:off x="2992120" y="3764279"/>
            <a:ext cx="8890" cy="12700"/>
          </a:xfrm>
          <a:custGeom>
            <a:avLst/>
            <a:gdLst/>
            <a:ahLst/>
            <a:cxnLst/>
            <a:rect l="l" t="t" r="r" b="b"/>
            <a:pathLst>
              <a:path w="8889" h="12700">
                <a:moveTo>
                  <a:pt x="6350" y="0"/>
                </a:moveTo>
                <a:lnTo>
                  <a:pt x="2540" y="6350"/>
                </a:lnTo>
                <a:lnTo>
                  <a:pt x="0" y="11430"/>
                </a:lnTo>
                <a:lnTo>
                  <a:pt x="2540" y="12700"/>
                </a:lnTo>
                <a:lnTo>
                  <a:pt x="5080" y="7620"/>
                </a:lnTo>
                <a:lnTo>
                  <a:pt x="8890" y="254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4" name="bk object 2744"/>
          <p:cNvSpPr/>
          <p:nvPr/>
        </p:nvSpPr>
        <p:spPr>
          <a:xfrm>
            <a:off x="2994660" y="3766820"/>
            <a:ext cx="12700" cy="13970"/>
          </a:xfrm>
          <a:custGeom>
            <a:avLst/>
            <a:gdLst/>
            <a:ahLst/>
            <a:cxnLst/>
            <a:rect l="l" t="t" r="r" b="b"/>
            <a:pathLst>
              <a:path w="12700" h="13970">
                <a:moveTo>
                  <a:pt x="6350" y="0"/>
                </a:moveTo>
                <a:lnTo>
                  <a:pt x="2539" y="5079"/>
                </a:lnTo>
                <a:lnTo>
                  <a:pt x="0" y="10159"/>
                </a:lnTo>
                <a:lnTo>
                  <a:pt x="5079" y="13969"/>
                </a:lnTo>
                <a:lnTo>
                  <a:pt x="12700" y="3809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5" name="bk object 2745"/>
          <p:cNvSpPr/>
          <p:nvPr/>
        </p:nvSpPr>
        <p:spPr>
          <a:xfrm>
            <a:off x="2999739" y="3775709"/>
            <a:ext cx="3810" cy="6350"/>
          </a:xfrm>
          <a:custGeom>
            <a:avLst/>
            <a:gdLst/>
            <a:ahLst/>
            <a:cxnLst/>
            <a:rect l="l" t="t" r="r" b="b"/>
            <a:pathLst>
              <a:path w="3810" h="6350">
                <a:moveTo>
                  <a:pt x="3810" y="0"/>
                </a:moveTo>
                <a:lnTo>
                  <a:pt x="0" y="5079"/>
                </a:lnTo>
                <a:lnTo>
                  <a:pt x="0" y="6350"/>
                </a:lnTo>
                <a:lnTo>
                  <a:pt x="1270" y="6350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6" name="bk object 2746"/>
          <p:cNvSpPr/>
          <p:nvPr/>
        </p:nvSpPr>
        <p:spPr>
          <a:xfrm>
            <a:off x="3001010" y="3770629"/>
            <a:ext cx="11430" cy="13970"/>
          </a:xfrm>
          <a:custGeom>
            <a:avLst/>
            <a:gdLst/>
            <a:ahLst/>
            <a:cxnLst/>
            <a:rect l="l" t="t" r="r" b="b"/>
            <a:pathLst>
              <a:path w="11430" h="13970">
                <a:moveTo>
                  <a:pt x="5079" y="0"/>
                </a:moveTo>
                <a:lnTo>
                  <a:pt x="2539" y="5080"/>
                </a:lnTo>
                <a:lnTo>
                  <a:pt x="0" y="11430"/>
                </a:lnTo>
                <a:lnTo>
                  <a:pt x="6350" y="13970"/>
                </a:lnTo>
                <a:lnTo>
                  <a:pt x="8889" y="8890"/>
                </a:lnTo>
                <a:lnTo>
                  <a:pt x="11429" y="2540"/>
                </a:lnTo>
                <a:lnTo>
                  <a:pt x="507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7" name="bk object 2747"/>
          <p:cNvSpPr/>
          <p:nvPr/>
        </p:nvSpPr>
        <p:spPr>
          <a:xfrm>
            <a:off x="3007360" y="3779520"/>
            <a:ext cx="2540" cy="5080"/>
          </a:xfrm>
          <a:custGeom>
            <a:avLst/>
            <a:gdLst/>
            <a:ahLst/>
            <a:cxnLst/>
            <a:rect l="l" t="t" r="r" b="b"/>
            <a:pathLst>
              <a:path w="2539" h="5079">
                <a:moveTo>
                  <a:pt x="2539" y="0"/>
                </a:moveTo>
                <a:lnTo>
                  <a:pt x="0" y="5079"/>
                </a:lnTo>
                <a:lnTo>
                  <a:pt x="1269" y="5079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8" name="bk object 2748"/>
          <p:cNvSpPr/>
          <p:nvPr/>
        </p:nvSpPr>
        <p:spPr>
          <a:xfrm>
            <a:off x="3008629" y="3773170"/>
            <a:ext cx="10160" cy="13970"/>
          </a:xfrm>
          <a:custGeom>
            <a:avLst/>
            <a:gdLst/>
            <a:ahLst/>
            <a:cxnLst/>
            <a:rect l="l" t="t" r="r" b="b"/>
            <a:pathLst>
              <a:path w="10160" h="13970">
                <a:moveTo>
                  <a:pt x="2539" y="0"/>
                </a:moveTo>
                <a:lnTo>
                  <a:pt x="1269" y="6349"/>
                </a:lnTo>
                <a:lnTo>
                  <a:pt x="0" y="11429"/>
                </a:lnTo>
                <a:lnTo>
                  <a:pt x="6350" y="13969"/>
                </a:lnTo>
                <a:lnTo>
                  <a:pt x="7619" y="7619"/>
                </a:lnTo>
                <a:lnTo>
                  <a:pt x="10159" y="1269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9" name="bk object 2749"/>
          <p:cNvSpPr/>
          <p:nvPr/>
        </p:nvSpPr>
        <p:spPr>
          <a:xfrm>
            <a:off x="3014979" y="3780790"/>
            <a:ext cx="1270" cy="6350"/>
          </a:xfrm>
          <a:custGeom>
            <a:avLst/>
            <a:gdLst/>
            <a:ahLst/>
            <a:cxnLst/>
            <a:rect l="l" t="t" r="r" b="b"/>
            <a:pathLst>
              <a:path w="1269" h="6350">
                <a:moveTo>
                  <a:pt x="1269" y="0"/>
                </a:moveTo>
                <a:lnTo>
                  <a:pt x="0" y="6350"/>
                </a:lnTo>
                <a:lnTo>
                  <a:pt x="1269" y="6350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0" name="bk object 2750"/>
          <p:cNvSpPr/>
          <p:nvPr/>
        </p:nvSpPr>
        <p:spPr>
          <a:xfrm>
            <a:off x="3016250" y="3774440"/>
            <a:ext cx="8890" cy="13970"/>
          </a:xfrm>
          <a:custGeom>
            <a:avLst/>
            <a:gdLst/>
            <a:ahLst/>
            <a:cxnLst/>
            <a:rect l="l" t="t" r="r" b="b"/>
            <a:pathLst>
              <a:path w="8889" h="13970">
                <a:moveTo>
                  <a:pt x="1269" y="0"/>
                </a:moveTo>
                <a:lnTo>
                  <a:pt x="0" y="6350"/>
                </a:lnTo>
                <a:lnTo>
                  <a:pt x="0" y="12700"/>
                </a:lnTo>
                <a:lnTo>
                  <a:pt x="7619" y="13970"/>
                </a:lnTo>
                <a:lnTo>
                  <a:pt x="7619" y="7620"/>
                </a:lnTo>
                <a:lnTo>
                  <a:pt x="8889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1" name="bk object 2751"/>
          <p:cNvSpPr/>
          <p:nvPr/>
        </p:nvSpPr>
        <p:spPr>
          <a:xfrm>
            <a:off x="3023870" y="3782059"/>
            <a:ext cx="0" cy="6350"/>
          </a:xfrm>
          <a:custGeom>
            <a:avLst/>
            <a:gdLst/>
            <a:ahLst/>
            <a:cxnLst/>
            <a:rect l="l" t="t" r="r" b="b"/>
            <a:pathLst>
              <a:path h="6350">
                <a:moveTo>
                  <a:pt x="0" y="0"/>
                </a:moveTo>
                <a:lnTo>
                  <a:pt x="0" y="635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2" name="bk object 2752"/>
          <p:cNvSpPr/>
          <p:nvPr/>
        </p:nvSpPr>
        <p:spPr>
          <a:xfrm>
            <a:off x="3023870" y="3775709"/>
            <a:ext cx="8890" cy="12700"/>
          </a:xfrm>
          <a:custGeom>
            <a:avLst/>
            <a:gdLst/>
            <a:ahLst/>
            <a:cxnLst/>
            <a:rect l="l" t="t" r="r" b="b"/>
            <a:pathLst>
              <a:path w="8889" h="12700">
                <a:moveTo>
                  <a:pt x="1269" y="0"/>
                </a:moveTo>
                <a:lnTo>
                  <a:pt x="0" y="6350"/>
                </a:lnTo>
                <a:lnTo>
                  <a:pt x="0" y="12700"/>
                </a:lnTo>
                <a:lnTo>
                  <a:pt x="7619" y="12700"/>
                </a:lnTo>
                <a:lnTo>
                  <a:pt x="8890" y="7619"/>
                </a:lnTo>
                <a:lnTo>
                  <a:pt x="8890" y="1269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3" name="bk object 2753"/>
          <p:cNvSpPr/>
          <p:nvPr/>
        </p:nvSpPr>
        <p:spPr>
          <a:xfrm>
            <a:off x="3031489" y="3783329"/>
            <a:ext cx="1270" cy="6350"/>
          </a:xfrm>
          <a:custGeom>
            <a:avLst/>
            <a:gdLst/>
            <a:ahLst/>
            <a:cxnLst/>
            <a:rect l="l" t="t" r="r" b="b"/>
            <a:pathLst>
              <a:path w="1269" h="6350">
                <a:moveTo>
                  <a:pt x="1270" y="0"/>
                </a:moveTo>
                <a:lnTo>
                  <a:pt x="0" y="5080"/>
                </a:lnTo>
                <a:lnTo>
                  <a:pt x="1270" y="6350"/>
                </a:lnTo>
                <a:lnTo>
                  <a:pt x="127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4" name="bk object 2754"/>
          <p:cNvSpPr/>
          <p:nvPr/>
        </p:nvSpPr>
        <p:spPr>
          <a:xfrm>
            <a:off x="3032760" y="3775709"/>
            <a:ext cx="10160" cy="12700"/>
          </a:xfrm>
          <a:custGeom>
            <a:avLst/>
            <a:gdLst/>
            <a:ahLst/>
            <a:cxnLst/>
            <a:rect l="l" t="t" r="r" b="b"/>
            <a:pathLst>
              <a:path w="10160" h="12700">
                <a:moveTo>
                  <a:pt x="8889" y="0"/>
                </a:moveTo>
                <a:lnTo>
                  <a:pt x="0" y="1269"/>
                </a:lnTo>
                <a:lnTo>
                  <a:pt x="0" y="12700"/>
                </a:lnTo>
                <a:lnTo>
                  <a:pt x="10159" y="12700"/>
                </a:lnTo>
                <a:lnTo>
                  <a:pt x="8889" y="6350"/>
                </a:lnTo>
                <a:lnTo>
                  <a:pt x="8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5" name="bk object 2755"/>
          <p:cNvSpPr/>
          <p:nvPr/>
        </p:nvSpPr>
        <p:spPr>
          <a:xfrm>
            <a:off x="3041650" y="3774440"/>
            <a:ext cx="10160" cy="13970"/>
          </a:xfrm>
          <a:custGeom>
            <a:avLst/>
            <a:gdLst/>
            <a:ahLst/>
            <a:cxnLst/>
            <a:rect l="l" t="t" r="r" b="b"/>
            <a:pathLst>
              <a:path w="10160" h="13970">
                <a:moveTo>
                  <a:pt x="8889" y="0"/>
                </a:moveTo>
                <a:lnTo>
                  <a:pt x="0" y="1270"/>
                </a:lnTo>
                <a:lnTo>
                  <a:pt x="0" y="7620"/>
                </a:lnTo>
                <a:lnTo>
                  <a:pt x="1269" y="13970"/>
                </a:lnTo>
                <a:lnTo>
                  <a:pt x="10160" y="12700"/>
                </a:lnTo>
                <a:lnTo>
                  <a:pt x="8889" y="6350"/>
                </a:lnTo>
                <a:lnTo>
                  <a:pt x="8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6" name="bk object 2756"/>
          <p:cNvSpPr/>
          <p:nvPr/>
        </p:nvSpPr>
        <p:spPr>
          <a:xfrm>
            <a:off x="3049270" y="3773170"/>
            <a:ext cx="11430" cy="13970"/>
          </a:xfrm>
          <a:custGeom>
            <a:avLst/>
            <a:gdLst/>
            <a:ahLst/>
            <a:cxnLst/>
            <a:rect l="l" t="t" r="r" b="b"/>
            <a:pathLst>
              <a:path w="11430" h="13970">
                <a:moveTo>
                  <a:pt x="8890" y="0"/>
                </a:moveTo>
                <a:lnTo>
                  <a:pt x="0" y="1269"/>
                </a:lnTo>
                <a:lnTo>
                  <a:pt x="2540" y="13969"/>
                </a:lnTo>
                <a:lnTo>
                  <a:pt x="11430" y="11429"/>
                </a:lnTo>
                <a:lnTo>
                  <a:pt x="10160" y="6349"/>
                </a:lnTo>
                <a:lnTo>
                  <a:pt x="889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7" name="bk object 2757"/>
          <p:cNvSpPr/>
          <p:nvPr/>
        </p:nvSpPr>
        <p:spPr>
          <a:xfrm>
            <a:off x="3059429" y="3779520"/>
            <a:ext cx="2540" cy="5080"/>
          </a:xfrm>
          <a:custGeom>
            <a:avLst/>
            <a:gdLst/>
            <a:ahLst/>
            <a:cxnLst/>
            <a:rect l="l" t="t" r="r" b="b"/>
            <a:pathLst>
              <a:path w="2539" h="5079">
                <a:moveTo>
                  <a:pt x="0" y="0"/>
                </a:moveTo>
                <a:lnTo>
                  <a:pt x="1269" y="5079"/>
                </a:lnTo>
                <a:lnTo>
                  <a:pt x="2539" y="5079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8" name="bk object 2758"/>
          <p:cNvSpPr/>
          <p:nvPr/>
        </p:nvSpPr>
        <p:spPr>
          <a:xfrm>
            <a:off x="3058160" y="3769359"/>
            <a:ext cx="12700" cy="15240"/>
          </a:xfrm>
          <a:custGeom>
            <a:avLst/>
            <a:gdLst/>
            <a:ahLst/>
            <a:cxnLst/>
            <a:rect l="l" t="t" r="r" b="b"/>
            <a:pathLst>
              <a:path w="12700" h="15239">
                <a:moveTo>
                  <a:pt x="8889" y="0"/>
                </a:moveTo>
                <a:lnTo>
                  <a:pt x="0" y="3809"/>
                </a:lnTo>
                <a:lnTo>
                  <a:pt x="1269" y="10159"/>
                </a:lnTo>
                <a:lnTo>
                  <a:pt x="3809" y="15239"/>
                </a:lnTo>
                <a:lnTo>
                  <a:pt x="12700" y="12700"/>
                </a:lnTo>
                <a:lnTo>
                  <a:pt x="11429" y="6350"/>
                </a:lnTo>
                <a:lnTo>
                  <a:pt x="8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9" name="bk object 2759"/>
          <p:cNvSpPr/>
          <p:nvPr/>
        </p:nvSpPr>
        <p:spPr>
          <a:xfrm>
            <a:off x="3069589" y="3775709"/>
            <a:ext cx="2540" cy="6350"/>
          </a:xfrm>
          <a:custGeom>
            <a:avLst/>
            <a:gdLst/>
            <a:ahLst/>
            <a:cxnLst/>
            <a:rect l="l" t="t" r="r" b="b"/>
            <a:pathLst>
              <a:path w="2539" h="6350">
                <a:moveTo>
                  <a:pt x="0" y="0"/>
                </a:moveTo>
                <a:lnTo>
                  <a:pt x="1270" y="6350"/>
                </a:lnTo>
                <a:lnTo>
                  <a:pt x="2540" y="635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0" name="bk object 2760"/>
          <p:cNvSpPr/>
          <p:nvPr/>
        </p:nvSpPr>
        <p:spPr>
          <a:xfrm>
            <a:off x="3065779" y="3765550"/>
            <a:ext cx="15240" cy="16510"/>
          </a:xfrm>
          <a:custGeom>
            <a:avLst/>
            <a:gdLst/>
            <a:ahLst/>
            <a:cxnLst/>
            <a:rect l="l" t="t" r="r" b="b"/>
            <a:pathLst>
              <a:path w="15239" h="16510">
                <a:moveTo>
                  <a:pt x="8889" y="0"/>
                </a:moveTo>
                <a:lnTo>
                  <a:pt x="0" y="5080"/>
                </a:lnTo>
                <a:lnTo>
                  <a:pt x="3809" y="10160"/>
                </a:lnTo>
                <a:lnTo>
                  <a:pt x="6350" y="16510"/>
                </a:lnTo>
                <a:lnTo>
                  <a:pt x="15239" y="11430"/>
                </a:lnTo>
                <a:lnTo>
                  <a:pt x="12700" y="6350"/>
                </a:lnTo>
                <a:lnTo>
                  <a:pt x="8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1" name="bk object 2761"/>
          <p:cNvSpPr/>
          <p:nvPr/>
        </p:nvSpPr>
        <p:spPr>
          <a:xfrm>
            <a:off x="3074670" y="3761740"/>
            <a:ext cx="15240" cy="15240"/>
          </a:xfrm>
          <a:custGeom>
            <a:avLst/>
            <a:gdLst/>
            <a:ahLst/>
            <a:cxnLst/>
            <a:rect l="l" t="t" r="r" b="b"/>
            <a:pathLst>
              <a:path w="15239" h="15239">
                <a:moveTo>
                  <a:pt x="8890" y="0"/>
                </a:moveTo>
                <a:lnTo>
                  <a:pt x="0" y="5080"/>
                </a:lnTo>
                <a:lnTo>
                  <a:pt x="3810" y="10160"/>
                </a:lnTo>
                <a:lnTo>
                  <a:pt x="6350" y="15240"/>
                </a:lnTo>
                <a:lnTo>
                  <a:pt x="15240" y="10160"/>
                </a:lnTo>
                <a:lnTo>
                  <a:pt x="12700" y="5080"/>
                </a:lnTo>
                <a:lnTo>
                  <a:pt x="889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2" name="bk object 2762"/>
          <p:cNvSpPr/>
          <p:nvPr/>
        </p:nvSpPr>
        <p:spPr>
          <a:xfrm>
            <a:off x="3087370" y="3766820"/>
            <a:ext cx="3810" cy="5080"/>
          </a:xfrm>
          <a:custGeom>
            <a:avLst/>
            <a:gdLst/>
            <a:ahLst/>
            <a:cxnLst/>
            <a:rect l="l" t="t" r="r" b="b"/>
            <a:pathLst>
              <a:path w="3810" h="5079">
                <a:moveTo>
                  <a:pt x="0" y="0"/>
                </a:moveTo>
                <a:lnTo>
                  <a:pt x="2540" y="5079"/>
                </a:lnTo>
                <a:lnTo>
                  <a:pt x="3810" y="5079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3" name="bk object 2763"/>
          <p:cNvSpPr/>
          <p:nvPr/>
        </p:nvSpPr>
        <p:spPr>
          <a:xfrm>
            <a:off x="3083560" y="3755390"/>
            <a:ext cx="15240" cy="16510"/>
          </a:xfrm>
          <a:custGeom>
            <a:avLst/>
            <a:gdLst/>
            <a:ahLst/>
            <a:cxnLst/>
            <a:rect l="l" t="t" r="r" b="b"/>
            <a:pathLst>
              <a:path w="15239" h="16510">
                <a:moveTo>
                  <a:pt x="8889" y="0"/>
                </a:moveTo>
                <a:lnTo>
                  <a:pt x="0" y="6350"/>
                </a:lnTo>
                <a:lnTo>
                  <a:pt x="7619" y="16510"/>
                </a:lnTo>
                <a:lnTo>
                  <a:pt x="15239" y="11430"/>
                </a:lnTo>
                <a:lnTo>
                  <a:pt x="12700" y="5080"/>
                </a:lnTo>
                <a:lnTo>
                  <a:pt x="8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4" name="bk object 2764"/>
          <p:cNvSpPr/>
          <p:nvPr/>
        </p:nvSpPr>
        <p:spPr>
          <a:xfrm>
            <a:off x="3096260" y="3760470"/>
            <a:ext cx="3810" cy="6350"/>
          </a:xfrm>
          <a:custGeom>
            <a:avLst/>
            <a:gdLst/>
            <a:ahLst/>
            <a:cxnLst/>
            <a:rect l="l" t="t" r="r" b="b"/>
            <a:pathLst>
              <a:path w="3810" h="6350">
                <a:moveTo>
                  <a:pt x="0" y="0"/>
                </a:moveTo>
                <a:lnTo>
                  <a:pt x="2539" y="6349"/>
                </a:lnTo>
                <a:lnTo>
                  <a:pt x="2539" y="5079"/>
                </a:lnTo>
                <a:lnTo>
                  <a:pt x="3809" y="5079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5" name="bk object 2765"/>
          <p:cNvSpPr/>
          <p:nvPr/>
        </p:nvSpPr>
        <p:spPr>
          <a:xfrm>
            <a:off x="3091179" y="3749040"/>
            <a:ext cx="17780" cy="16510"/>
          </a:xfrm>
          <a:custGeom>
            <a:avLst/>
            <a:gdLst/>
            <a:ahLst/>
            <a:cxnLst/>
            <a:rect l="l" t="t" r="r" b="b"/>
            <a:pathLst>
              <a:path w="17780" h="16510">
                <a:moveTo>
                  <a:pt x="8889" y="0"/>
                </a:moveTo>
                <a:lnTo>
                  <a:pt x="0" y="6350"/>
                </a:lnTo>
                <a:lnTo>
                  <a:pt x="5080" y="11430"/>
                </a:lnTo>
                <a:lnTo>
                  <a:pt x="8889" y="16510"/>
                </a:lnTo>
                <a:lnTo>
                  <a:pt x="17780" y="10160"/>
                </a:lnTo>
                <a:lnTo>
                  <a:pt x="13969" y="5080"/>
                </a:lnTo>
                <a:lnTo>
                  <a:pt x="8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6" name="bk object 2766"/>
          <p:cNvSpPr/>
          <p:nvPr/>
        </p:nvSpPr>
        <p:spPr>
          <a:xfrm>
            <a:off x="3100070" y="3741420"/>
            <a:ext cx="17780" cy="17780"/>
          </a:xfrm>
          <a:custGeom>
            <a:avLst/>
            <a:gdLst/>
            <a:ahLst/>
            <a:cxnLst/>
            <a:rect l="l" t="t" r="r" b="b"/>
            <a:pathLst>
              <a:path w="17780" h="17779">
                <a:moveTo>
                  <a:pt x="8890" y="0"/>
                </a:moveTo>
                <a:lnTo>
                  <a:pt x="0" y="7619"/>
                </a:lnTo>
                <a:lnTo>
                  <a:pt x="5080" y="12699"/>
                </a:lnTo>
                <a:lnTo>
                  <a:pt x="8890" y="17779"/>
                </a:lnTo>
                <a:lnTo>
                  <a:pt x="17780" y="10159"/>
                </a:lnTo>
                <a:lnTo>
                  <a:pt x="12700" y="5079"/>
                </a:lnTo>
                <a:lnTo>
                  <a:pt x="889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7" name="bk object 2767"/>
          <p:cNvSpPr/>
          <p:nvPr/>
        </p:nvSpPr>
        <p:spPr>
          <a:xfrm>
            <a:off x="3112770" y="3746500"/>
            <a:ext cx="5080" cy="5080"/>
          </a:xfrm>
          <a:custGeom>
            <a:avLst/>
            <a:gdLst/>
            <a:ahLst/>
            <a:cxnLst/>
            <a:rect l="l" t="t" r="r" b="b"/>
            <a:pathLst>
              <a:path w="5080" h="5079">
                <a:moveTo>
                  <a:pt x="0" y="0"/>
                </a:moveTo>
                <a:lnTo>
                  <a:pt x="5080" y="5080"/>
                </a:lnTo>
                <a:lnTo>
                  <a:pt x="5080" y="381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8" name="bk object 2768"/>
          <p:cNvSpPr/>
          <p:nvPr/>
        </p:nvSpPr>
        <p:spPr>
          <a:xfrm>
            <a:off x="3108960" y="3733800"/>
            <a:ext cx="16510" cy="16510"/>
          </a:xfrm>
          <a:custGeom>
            <a:avLst/>
            <a:gdLst/>
            <a:ahLst/>
            <a:cxnLst/>
            <a:rect l="l" t="t" r="r" b="b"/>
            <a:pathLst>
              <a:path w="16510" h="16510">
                <a:moveTo>
                  <a:pt x="7619" y="0"/>
                </a:moveTo>
                <a:lnTo>
                  <a:pt x="0" y="8889"/>
                </a:lnTo>
                <a:lnTo>
                  <a:pt x="3809" y="12700"/>
                </a:lnTo>
                <a:lnTo>
                  <a:pt x="8889" y="16510"/>
                </a:lnTo>
                <a:lnTo>
                  <a:pt x="16509" y="8889"/>
                </a:lnTo>
                <a:lnTo>
                  <a:pt x="761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9" name="bk object 2769"/>
          <p:cNvSpPr/>
          <p:nvPr/>
        </p:nvSpPr>
        <p:spPr>
          <a:xfrm>
            <a:off x="3116579" y="3726179"/>
            <a:ext cx="16510" cy="16510"/>
          </a:xfrm>
          <a:custGeom>
            <a:avLst/>
            <a:gdLst/>
            <a:ahLst/>
            <a:cxnLst/>
            <a:rect l="l" t="t" r="r" b="b"/>
            <a:pathLst>
              <a:path w="16510" h="16510">
                <a:moveTo>
                  <a:pt x="7619" y="0"/>
                </a:moveTo>
                <a:lnTo>
                  <a:pt x="0" y="7620"/>
                </a:lnTo>
                <a:lnTo>
                  <a:pt x="8889" y="16510"/>
                </a:lnTo>
                <a:lnTo>
                  <a:pt x="16509" y="8890"/>
                </a:lnTo>
                <a:lnTo>
                  <a:pt x="12700" y="3810"/>
                </a:lnTo>
                <a:lnTo>
                  <a:pt x="761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0" name="bk object 2770"/>
          <p:cNvSpPr/>
          <p:nvPr/>
        </p:nvSpPr>
        <p:spPr>
          <a:xfrm>
            <a:off x="3129279" y="3729990"/>
            <a:ext cx="3810" cy="5080"/>
          </a:xfrm>
          <a:custGeom>
            <a:avLst/>
            <a:gdLst/>
            <a:ahLst/>
            <a:cxnLst/>
            <a:rect l="l" t="t" r="r" b="b"/>
            <a:pathLst>
              <a:path w="3810" h="5079">
                <a:moveTo>
                  <a:pt x="0" y="0"/>
                </a:moveTo>
                <a:lnTo>
                  <a:pt x="3809" y="5080"/>
                </a:lnTo>
                <a:lnTo>
                  <a:pt x="3809" y="381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1" name="bk object 2771"/>
          <p:cNvSpPr/>
          <p:nvPr/>
        </p:nvSpPr>
        <p:spPr>
          <a:xfrm>
            <a:off x="3124200" y="3717290"/>
            <a:ext cx="16510" cy="16510"/>
          </a:xfrm>
          <a:custGeom>
            <a:avLst/>
            <a:gdLst/>
            <a:ahLst/>
            <a:cxnLst/>
            <a:rect l="l" t="t" r="r" b="b"/>
            <a:pathLst>
              <a:path w="16510" h="16510">
                <a:moveTo>
                  <a:pt x="7619" y="0"/>
                </a:moveTo>
                <a:lnTo>
                  <a:pt x="0" y="8890"/>
                </a:lnTo>
                <a:lnTo>
                  <a:pt x="5080" y="12700"/>
                </a:lnTo>
                <a:lnTo>
                  <a:pt x="8889" y="16510"/>
                </a:lnTo>
                <a:lnTo>
                  <a:pt x="16510" y="8890"/>
                </a:lnTo>
                <a:lnTo>
                  <a:pt x="761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2" name="bk object 2772"/>
          <p:cNvSpPr/>
          <p:nvPr/>
        </p:nvSpPr>
        <p:spPr>
          <a:xfrm>
            <a:off x="3135629" y="3721100"/>
            <a:ext cx="5080" cy="5080"/>
          </a:xfrm>
          <a:custGeom>
            <a:avLst/>
            <a:gdLst/>
            <a:ahLst/>
            <a:cxnLst/>
            <a:rect l="l" t="t" r="r" b="b"/>
            <a:pathLst>
              <a:path w="5080" h="5079">
                <a:moveTo>
                  <a:pt x="0" y="0"/>
                </a:moveTo>
                <a:lnTo>
                  <a:pt x="5080" y="5080"/>
                </a:lnTo>
                <a:lnTo>
                  <a:pt x="5080" y="381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3" name="bk object 2773"/>
          <p:cNvSpPr/>
          <p:nvPr/>
        </p:nvSpPr>
        <p:spPr>
          <a:xfrm>
            <a:off x="3130550" y="3709670"/>
            <a:ext cx="16510" cy="15240"/>
          </a:xfrm>
          <a:custGeom>
            <a:avLst/>
            <a:gdLst/>
            <a:ahLst/>
            <a:cxnLst/>
            <a:rect l="l" t="t" r="r" b="b"/>
            <a:pathLst>
              <a:path w="16510" h="15239">
                <a:moveTo>
                  <a:pt x="6350" y="0"/>
                </a:moveTo>
                <a:lnTo>
                  <a:pt x="0" y="8889"/>
                </a:lnTo>
                <a:lnTo>
                  <a:pt x="5080" y="11429"/>
                </a:lnTo>
                <a:lnTo>
                  <a:pt x="10160" y="15239"/>
                </a:lnTo>
                <a:lnTo>
                  <a:pt x="16510" y="6349"/>
                </a:lnTo>
                <a:lnTo>
                  <a:pt x="11430" y="2539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4" name="bk object 2774"/>
          <p:cNvSpPr/>
          <p:nvPr/>
        </p:nvSpPr>
        <p:spPr>
          <a:xfrm>
            <a:off x="3136900" y="3699509"/>
            <a:ext cx="16510" cy="16510"/>
          </a:xfrm>
          <a:custGeom>
            <a:avLst/>
            <a:gdLst/>
            <a:ahLst/>
            <a:cxnLst/>
            <a:rect l="l" t="t" r="r" b="b"/>
            <a:pathLst>
              <a:path w="16510" h="16510">
                <a:moveTo>
                  <a:pt x="6350" y="0"/>
                </a:moveTo>
                <a:lnTo>
                  <a:pt x="0" y="10159"/>
                </a:lnTo>
                <a:lnTo>
                  <a:pt x="5080" y="12700"/>
                </a:lnTo>
                <a:lnTo>
                  <a:pt x="10160" y="16509"/>
                </a:lnTo>
                <a:lnTo>
                  <a:pt x="16510" y="7619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5" name="bk object 2775"/>
          <p:cNvSpPr/>
          <p:nvPr/>
        </p:nvSpPr>
        <p:spPr>
          <a:xfrm>
            <a:off x="3148329" y="3703320"/>
            <a:ext cx="5080" cy="3810"/>
          </a:xfrm>
          <a:custGeom>
            <a:avLst/>
            <a:gdLst/>
            <a:ahLst/>
            <a:cxnLst/>
            <a:rect l="l" t="t" r="r" b="b"/>
            <a:pathLst>
              <a:path w="5080" h="3810">
                <a:moveTo>
                  <a:pt x="0" y="0"/>
                </a:moveTo>
                <a:lnTo>
                  <a:pt x="5080" y="3809"/>
                </a:lnTo>
                <a:lnTo>
                  <a:pt x="5080" y="2539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6" name="bk object 2776"/>
          <p:cNvSpPr/>
          <p:nvPr/>
        </p:nvSpPr>
        <p:spPr>
          <a:xfrm>
            <a:off x="3143250" y="3690620"/>
            <a:ext cx="16510" cy="15240"/>
          </a:xfrm>
          <a:custGeom>
            <a:avLst/>
            <a:gdLst/>
            <a:ahLst/>
            <a:cxnLst/>
            <a:rect l="l" t="t" r="r" b="b"/>
            <a:pathLst>
              <a:path w="16510" h="15239">
                <a:moveTo>
                  <a:pt x="5080" y="0"/>
                </a:moveTo>
                <a:lnTo>
                  <a:pt x="0" y="8889"/>
                </a:lnTo>
                <a:lnTo>
                  <a:pt x="5080" y="12699"/>
                </a:lnTo>
                <a:lnTo>
                  <a:pt x="10160" y="15239"/>
                </a:lnTo>
                <a:lnTo>
                  <a:pt x="16510" y="6349"/>
                </a:lnTo>
                <a:lnTo>
                  <a:pt x="10160" y="2539"/>
                </a:lnTo>
                <a:lnTo>
                  <a:pt x="508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7" name="bk object 2777"/>
          <p:cNvSpPr/>
          <p:nvPr/>
        </p:nvSpPr>
        <p:spPr>
          <a:xfrm>
            <a:off x="3153410" y="3693159"/>
            <a:ext cx="6350" cy="3810"/>
          </a:xfrm>
          <a:custGeom>
            <a:avLst/>
            <a:gdLst/>
            <a:ahLst/>
            <a:cxnLst/>
            <a:rect l="l" t="t" r="r" b="b"/>
            <a:pathLst>
              <a:path w="6350" h="3810">
                <a:moveTo>
                  <a:pt x="0" y="0"/>
                </a:moveTo>
                <a:lnTo>
                  <a:pt x="6350" y="3809"/>
                </a:lnTo>
                <a:lnTo>
                  <a:pt x="6350" y="2539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8" name="bk object 2778"/>
          <p:cNvSpPr/>
          <p:nvPr/>
        </p:nvSpPr>
        <p:spPr>
          <a:xfrm>
            <a:off x="3148329" y="3680459"/>
            <a:ext cx="16510" cy="15240"/>
          </a:xfrm>
          <a:custGeom>
            <a:avLst/>
            <a:gdLst/>
            <a:ahLst/>
            <a:cxnLst/>
            <a:rect l="l" t="t" r="r" b="b"/>
            <a:pathLst>
              <a:path w="16510" h="15239">
                <a:moveTo>
                  <a:pt x="5080" y="0"/>
                </a:moveTo>
                <a:lnTo>
                  <a:pt x="0" y="10159"/>
                </a:lnTo>
                <a:lnTo>
                  <a:pt x="5080" y="12700"/>
                </a:lnTo>
                <a:lnTo>
                  <a:pt x="11430" y="15239"/>
                </a:lnTo>
                <a:lnTo>
                  <a:pt x="16509" y="5079"/>
                </a:lnTo>
                <a:lnTo>
                  <a:pt x="10159" y="2539"/>
                </a:lnTo>
                <a:lnTo>
                  <a:pt x="508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9" name="bk object 2779"/>
          <p:cNvSpPr/>
          <p:nvPr/>
        </p:nvSpPr>
        <p:spPr>
          <a:xfrm>
            <a:off x="3153410" y="3670300"/>
            <a:ext cx="15240" cy="15240"/>
          </a:xfrm>
          <a:custGeom>
            <a:avLst/>
            <a:gdLst/>
            <a:ahLst/>
            <a:cxnLst/>
            <a:rect l="l" t="t" r="r" b="b"/>
            <a:pathLst>
              <a:path w="15239" h="15239">
                <a:moveTo>
                  <a:pt x="3809" y="0"/>
                </a:moveTo>
                <a:lnTo>
                  <a:pt x="0" y="10160"/>
                </a:lnTo>
                <a:lnTo>
                  <a:pt x="5079" y="12700"/>
                </a:lnTo>
                <a:lnTo>
                  <a:pt x="11429" y="15239"/>
                </a:lnTo>
                <a:lnTo>
                  <a:pt x="15239" y="5080"/>
                </a:lnTo>
                <a:lnTo>
                  <a:pt x="10159" y="2539"/>
                </a:lnTo>
                <a:lnTo>
                  <a:pt x="380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0" name="bk object 2780"/>
          <p:cNvSpPr/>
          <p:nvPr/>
        </p:nvSpPr>
        <p:spPr>
          <a:xfrm>
            <a:off x="3163570" y="3672840"/>
            <a:ext cx="5080" cy="2540"/>
          </a:xfrm>
          <a:custGeom>
            <a:avLst/>
            <a:gdLst/>
            <a:ahLst/>
            <a:cxnLst/>
            <a:rect l="l" t="t" r="r" b="b"/>
            <a:pathLst>
              <a:path w="5080" h="2539">
                <a:moveTo>
                  <a:pt x="0" y="0"/>
                </a:moveTo>
                <a:lnTo>
                  <a:pt x="5080" y="2540"/>
                </a:lnTo>
                <a:lnTo>
                  <a:pt x="5080" y="127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1" name="bk object 2781"/>
          <p:cNvSpPr/>
          <p:nvPr/>
        </p:nvSpPr>
        <p:spPr>
          <a:xfrm>
            <a:off x="3157220" y="3658870"/>
            <a:ext cx="16510" cy="15240"/>
          </a:xfrm>
          <a:custGeom>
            <a:avLst/>
            <a:gdLst/>
            <a:ahLst/>
            <a:cxnLst/>
            <a:rect l="l" t="t" r="r" b="b"/>
            <a:pathLst>
              <a:path w="16510" h="15239">
                <a:moveTo>
                  <a:pt x="5080" y="0"/>
                </a:moveTo>
                <a:lnTo>
                  <a:pt x="0" y="11429"/>
                </a:lnTo>
                <a:lnTo>
                  <a:pt x="6350" y="13969"/>
                </a:lnTo>
                <a:lnTo>
                  <a:pt x="11430" y="15239"/>
                </a:lnTo>
                <a:lnTo>
                  <a:pt x="16510" y="3809"/>
                </a:lnTo>
                <a:lnTo>
                  <a:pt x="10160" y="1269"/>
                </a:lnTo>
                <a:lnTo>
                  <a:pt x="508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2" name="bk object 2782"/>
          <p:cNvSpPr/>
          <p:nvPr/>
        </p:nvSpPr>
        <p:spPr>
          <a:xfrm>
            <a:off x="3161029" y="3646170"/>
            <a:ext cx="16510" cy="16510"/>
          </a:xfrm>
          <a:custGeom>
            <a:avLst/>
            <a:gdLst/>
            <a:ahLst/>
            <a:cxnLst/>
            <a:rect l="l" t="t" r="r" b="b"/>
            <a:pathLst>
              <a:path w="16510" h="16510">
                <a:moveTo>
                  <a:pt x="5080" y="0"/>
                </a:moveTo>
                <a:lnTo>
                  <a:pt x="0" y="12699"/>
                </a:lnTo>
                <a:lnTo>
                  <a:pt x="6350" y="13969"/>
                </a:lnTo>
                <a:lnTo>
                  <a:pt x="12700" y="16509"/>
                </a:lnTo>
                <a:lnTo>
                  <a:pt x="16509" y="3809"/>
                </a:lnTo>
                <a:lnTo>
                  <a:pt x="10159" y="1269"/>
                </a:lnTo>
                <a:lnTo>
                  <a:pt x="508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3" name="bk object 2783"/>
          <p:cNvSpPr/>
          <p:nvPr/>
        </p:nvSpPr>
        <p:spPr>
          <a:xfrm>
            <a:off x="3166110" y="3632200"/>
            <a:ext cx="15240" cy="17780"/>
          </a:xfrm>
          <a:custGeom>
            <a:avLst/>
            <a:gdLst/>
            <a:ahLst/>
            <a:cxnLst/>
            <a:rect l="l" t="t" r="r" b="b"/>
            <a:pathLst>
              <a:path w="15239" h="17779">
                <a:moveTo>
                  <a:pt x="3809" y="0"/>
                </a:moveTo>
                <a:lnTo>
                  <a:pt x="0" y="13969"/>
                </a:lnTo>
                <a:lnTo>
                  <a:pt x="5079" y="15239"/>
                </a:lnTo>
                <a:lnTo>
                  <a:pt x="11429" y="17780"/>
                </a:lnTo>
                <a:lnTo>
                  <a:pt x="15239" y="3810"/>
                </a:lnTo>
                <a:lnTo>
                  <a:pt x="8889" y="2539"/>
                </a:lnTo>
                <a:lnTo>
                  <a:pt x="380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4" name="bk object 2784"/>
          <p:cNvSpPr/>
          <p:nvPr/>
        </p:nvSpPr>
        <p:spPr>
          <a:xfrm>
            <a:off x="3169920" y="3619500"/>
            <a:ext cx="15240" cy="16510"/>
          </a:xfrm>
          <a:custGeom>
            <a:avLst/>
            <a:gdLst/>
            <a:ahLst/>
            <a:cxnLst/>
            <a:rect l="l" t="t" r="r" b="b"/>
            <a:pathLst>
              <a:path w="15239" h="16510">
                <a:moveTo>
                  <a:pt x="2540" y="0"/>
                </a:moveTo>
                <a:lnTo>
                  <a:pt x="0" y="13969"/>
                </a:lnTo>
                <a:lnTo>
                  <a:pt x="5080" y="15239"/>
                </a:lnTo>
                <a:lnTo>
                  <a:pt x="11430" y="16510"/>
                </a:lnTo>
                <a:lnTo>
                  <a:pt x="15240" y="2539"/>
                </a:lnTo>
                <a:lnTo>
                  <a:pt x="254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5" name="bk object 2785"/>
          <p:cNvSpPr/>
          <p:nvPr/>
        </p:nvSpPr>
        <p:spPr>
          <a:xfrm>
            <a:off x="3172460" y="3604259"/>
            <a:ext cx="15240" cy="17780"/>
          </a:xfrm>
          <a:custGeom>
            <a:avLst/>
            <a:gdLst/>
            <a:ahLst/>
            <a:cxnLst/>
            <a:rect l="l" t="t" r="r" b="b"/>
            <a:pathLst>
              <a:path w="15239" h="17779">
                <a:moveTo>
                  <a:pt x="3809" y="0"/>
                </a:moveTo>
                <a:lnTo>
                  <a:pt x="0" y="15239"/>
                </a:lnTo>
                <a:lnTo>
                  <a:pt x="12700" y="17779"/>
                </a:lnTo>
                <a:lnTo>
                  <a:pt x="15239" y="2539"/>
                </a:lnTo>
                <a:lnTo>
                  <a:pt x="10159" y="1269"/>
                </a:lnTo>
                <a:lnTo>
                  <a:pt x="380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6" name="bk object 2786"/>
          <p:cNvSpPr/>
          <p:nvPr/>
        </p:nvSpPr>
        <p:spPr>
          <a:xfrm>
            <a:off x="3176270" y="3589020"/>
            <a:ext cx="15240" cy="17780"/>
          </a:xfrm>
          <a:custGeom>
            <a:avLst/>
            <a:gdLst/>
            <a:ahLst/>
            <a:cxnLst/>
            <a:rect l="l" t="t" r="r" b="b"/>
            <a:pathLst>
              <a:path w="15239" h="17779">
                <a:moveTo>
                  <a:pt x="2540" y="0"/>
                </a:moveTo>
                <a:lnTo>
                  <a:pt x="0" y="15239"/>
                </a:lnTo>
                <a:lnTo>
                  <a:pt x="6350" y="16509"/>
                </a:lnTo>
                <a:lnTo>
                  <a:pt x="11430" y="17779"/>
                </a:lnTo>
                <a:lnTo>
                  <a:pt x="15240" y="2539"/>
                </a:lnTo>
                <a:lnTo>
                  <a:pt x="254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7" name="bk object 2787"/>
          <p:cNvSpPr/>
          <p:nvPr/>
        </p:nvSpPr>
        <p:spPr>
          <a:xfrm>
            <a:off x="3178810" y="3572509"/>
            <a:ext cx="15240" cy="19050"/>
          </a:xfrm>
          <a:custGeom>
            <a:avLst/>
            <a:gdLst/>
            <a:ahLst/>
            <a:cxnLst/>
            <a:rect l="l" t="t" r="r" b="b"/>
            <a:pathLst>
              <a:path w="15239" h="19050">
                <a:moveTo>
                  <a:pt x="2539" y="0"/>
                </a:moveTo>
                <a:lnTo>
                  <a:pt x="0" y="16510"/>
                </a:lnTo>
                <a:lnTo>
                  <a:pt x="12700" y="19050"/>
                </a:lnTo>
                <a:lnTo>
                  <a:pt x="15239" y="2539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8" name="bk object 2788"/>
          <p:cNvSpPr/>
          <p:nvPr/>
        </p:nvSpPr>
        <p:spPr>
          <a:xfrm>
            <a:off x="3181350" y="3515359"/>
            <a:ext cx="20320" cy="59690"/>
          </a:xfrm>
          <a:custGeom>
            <a:avLst/>
            <a:gdLst/>
            <a:ahLst/>
            <a:cxnLst/>
            <a:rect l="l" t="t" r="r" b="b"/>
            <a:pathLst>
              <a:path w="20319" h="59689">
                <a:moveTo>
                  <a:pt x="7619" y="0"/>
                </a:moveTo>
                <a:lnTo>
                  <a:pt x="0" y="57150"/>
                </a:lnTo>
                <a:lnTo>
                  <a:pt x="12700" y="59689"/>
                </a:lnTo>
                <a:lnTo>
                  <a:pt x="20319" y="1269"/>
                </a:lnTo>
                <a:lnTo>
                  <a:pt x="13969" y="1269"/>
                </a:lnTo>
                <a:lnTo>
                  <a:pt x="761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9" name="bk object 2789"/>
          <p:cNvSpPr/>
          <p:nvPr/>
        </p:nvSpPr>
        <p:spPr>
          <a:xfrm>
            <a:off x="3192779" y="3505200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430" y="0"/>
                </a:moveTo>
                <a:lnTo>
                  <a:pt x="0" y="5079"/>
                </a:lnTo>
                <a:lnTo>
                  <a:pt x="2539" y="11429"/>
                </a:lnTo>
                <a:lnTo>
                  <a:pt x="8889" y="11429"/>
                </a:lnTo>
                <a:lnTo>
                  <a:pt x="114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0" name="bk object 2790"/>
          <p:cNvSpPr/>
          <p:nvPr/>
        </p:nvSpPr>
        <p:spPr>
          <a:xfrm>
            <a:off x="3901440" y="3002279"/>
            <a:ext cx="82550" cy="6350"/>
          </a:xfrm>
          <a:custGeom>
            <a:avLst/>
            <a:gdLst/>
            <a:ahLst/>
            <a:cxnLst/>
            <a:rect l="l" t="t" r="r" b="b"/>
            <a:pathLst>
              <a:path w="82550" h="6350">
                <a:moveTo>
                  <a:pt x="3810" y="5079"/>
                </a:moveTo>
                <a:lnTo>
                  <a:pt x="0" y="5079"/>
                </a:lnTo>
                <a:lnTo>
                  <a:pt x="0" y="6350"/>
                </a:lnTo>
                <a:lnTo>
                  <a:pt x="82550" y="6350"/>
                </a:lnTo>
                <a:lnTo>
                  <a:pt x="82550" y="5207"/>
                </a:lnTo>
                <a:lnTo>
                  <a:pt x="3810" y="5207"/>
                </a:lnTo>
                <a:lnTo>
                  <a:pt x="3810" y="5079"/>
                </a:lnTo>
                <a:close/>
              </a:path>
              <a:path w="82550" h="6350">
                <a:moveTo>
                  <a:pt x="82550" y="5079"/>
                </a:moveTo>
                <a:lnTo>
                  <a:pt x="73660" y="5079"/>
                </a:lnTo>
                <a:lnTo>
                  <a:pt x="73660" y="5207"/>
                </a:lnTo>
                <a:lnTo>
                  <a:pt x="82550" y="5207"/>
                </a:lnTo>
                <a:lnTo>
                  <a:pt x="82550" y="5079"/>
                </a:lnTo>
                <a:close/>
              </a:path>
              <a:path w="82550" h="6350">
                <a:moveTo>
                  <a:pt x="73660" y="3937"/>
                </a:moveTo>
                <a:lnTo>
                  <a:pt x="3810" y="3937"/>
                </a:lnTo>
                <a:lnTo>
                  <a:pt x="3810" y="5079"/>
                </a:lnTo>
                <a:lnTo>
                  <a:pt x="73660" y="5079"/>
                </a:lnTo>
                <a:lnTo>
                  <a:pt x="73660" y="3937"/>
                </a:lnTo>
                <a:close/>
              </a:path>
              <a:path w="82550" h="6350">
                <a:moveTo>
                  <a:pt x="17780" y="2539"/>
                </a:moveTo>
                <a:lnTo>
                  <a:pt x="13970" y="2539"/>
                </a:lnTo>
                <a:lnTo>
                  <a:pt x="13970" y="3937"/>
                </a:lnTo>
                <a:lnTo>
                  <a:pt x="68580" y="3937"/>
                </a:lnTo>
                <a:lnTo>
                  <a:pt x="68580" y="2666"/>
                </a:lnTo>
                <a:lnTo>
                  <a:pt x="17780" y="2666"/>
                </a:lnTo>
                <a:close/>
              </a:path>
              <a:path w="82550" h="6350">
                <a:moveTo>
                  <a:pt x="68580" y="2539"/>
                </a:moveTo>
                <a:lnTo>
                  <a:pt x="64770" y="2539"/>
                </a:lnTo>
                <a:lnTo>
                  <a:pt x="68580" y="2666"/>
                </a:lnTo>
                <a:close/>
              </a:path>
              <a:path w="82550" h="6350">
                <a:moveTo>
                  <a:pt x="64770" y="1397"/>
                </a:moveTo>
                <a:lnTo>
                  <a:pt x="17780" y="1397"/>
                </a:lnTo>
                <a:lnTo>
                  <a:pt x="17780" y="2539"/>
                </a:lnTo>
                <a:lnTo>
                  <a:pt x="64770" y="2539"/>
                </a:lnTo>
                <a:lnTo>
                  <a:pt x="64770" y="1397"/>
                </a:lnTo>
                <a:close/>
              </a:path>
              <a:path w="82550" h="6350">
                <a:moveTo>
                  <a:pt x="44450" y="0"/>
                </a:moveTo>
                <a:lnTo>
                  <a:pt x="27939" y="0"/>
                </a:lnTo>
                <a:lnTo>
                  <a:pt x="27939" y="1397"/>
                </a:lnTo>
                <a:lnTo>
                  <a:pt x="44450" y="1397"/>
                </a:lnTo>
                <a:lnTo>
                  <a:pt x="44450" y="0"/>
                </a:lnTo>
                <a:close/>
              </a:path>
            </a:pathLst>
          </a:custGeom>
          <a:solidFill>
            <a:srgbClr val="510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1" name="bk object 2791"/>
          <p:cNvSpPr/>
          <p:nvPr/>
        </p:nvSpPr>
        <p:spPr>
          <a:xfrm>
            <a:off x="3882390" y="3014345"/>
            <a:ext cx="119380" cy="0"/>
          </a:xfrm>
          <a:custGeom>
            <a:avLst/>
            <a:gdLst/>
            <a:ahLst/>
            <a:cxnLst/>
            <a:rect l="l" t="t" r="r" b="b"/>
            <a:pathLst>
              <a:path w="119379">
                <a:moveTo>
                  <a:pt x="0" y="0"/>
                </a:moveTo>
                <a:lnTo>
                  <a:pt x="119379" y="0"/>
                </a:lnTo>
              </a:path>
            </a:pathLst>
          </a:custGeom>
          <a:ln w="3175">
            <a:solidFill>
              <a:srgbClr val="520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2" name="bk object 2792"/>
          <p:cNvSpPr/>
          <p:nvPr/>
        </p:nvSpPr>
        <p:spPr>
          <a:xfrm>
            <a:off x="3996690" y="3013710"/>
            <a:ext cx="5080" cy="635"/>
          </a:xfrm>
          <a:custGeom>
            <a:avLst/>
            <a:gdLst/>
            <a:ahLst/>
            <a:cxnLst/>
            <a:rect l="l" t="t" r="r" b="b"/>
            <a:pathLst>
              <a:path w="5079" h="635">
                <a:moveTo>
                  <a:pt x="5079" y="0"/>
                </a:moveTo>
                <a:lnTo>
                  <a:pt x="0" y="0"/>
                </a:lnTo>
                <a:lnTo>
                  <a:pt x="0" y="127"/>
                </a:lnTo>
                <a:lnTo>
                  <a:pt x="5079" y="127"/>
                </a:lnTo>
                <a:lnTo>
                  <a:pt x="5079" y="0"/>
                </a:lnTo>
                <a:close/>
              </a:path>
            </a:pathLst>
          </a:custGeom>
          <a:solidFill>
            <a:srgbClr val="5204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3" name="bk object 2793"/>
          <p:cNvSpPr/>
          <p:nvPr/>
        </p:nvSpPr>
        <p:spPr>
          <a:xfrm>
            <a:off x="3884929" y="3013138"/>
            <a:ext cx="111760" cy="0"/>
          </a:xfrm>
          <a:custGeom>
            <a:avLst/>
            <a:gdLst/>
            <a:ahLst/>
            <a:cxnLst/>
            <a:rect l="l" t="t" r="r" b="b"/>
            <a:pathLst>
              <a:path w="111760">
                <a:moveTo>
                  <a:pt x="0" y="0"/>
                </a:moveTo>
                <a:lnTo>
                  <a:pt x="111760" y="0"/>
                </a:lnTo>
              </a:path>
            </a:pathLst>
          </a:custGeom>
          <a:ln w="3175">
            <a:solidFill>
              <a:srgbClr val="520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4" name="bk object 2794"/>
          <p:cNvSpPr/>
          <p:nvPr/>
        </p:nvSpPr>
        <p:spPr>
          <a:xfrm>
            <a:off x="3888740" y="3011804"/>
            <a:ext cx="104139" cy="0"/>
          </a:xfrm>
          <a:custGeom>
            <a:avLst/>
            <a:gdLst/>
            <a:ahLst/>
            <a:cxnLst/>
            <a:rect l="l" t="t" r="r" b="b"/>
            <a:pathLst>
              <a:path w="104139">
                <a:moveTo>
                  <a:pt x="0" y="0"/>
                </a:moveTo>
                <a:lnTo>
                  <a:pt x="104139" y="0"/>
                </a:lnTo>
              </a:path>
            </a:pathLst>
          </a:custGeom>
          <a:ln w="3175">
            <a:solidFill>
              <a:srgbClr val="520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5" name="bk object 2795"/>
          <p:cNvSpPr/>
          <p:nvPr/>
        </p:nvSpPr>
        <p:spPr>
          <a:xfrm>
            <a:off x="3990340" y="3011170"/>
            <a:ext cx="2540" cy="635"/>
          </a:xfrm>
          <a:custGeom>
            <a:avLst/>
            <a:gdLst/>
            <a:ahLst/>
            <a:cxnLst/>
            <a:rect l="l" t="t" r="r" b="b"/>
            <a:pathLst>
              <a:path w="2539" h="635">
                <a:moveTo>
                  <a:pt x="2539" y="0"/>
                </a:moveTo>
                <a:lnTo>
                  <a:pt x="0" y="0"/>
                </a:lnTo>
                <a:lnTo>
                  <a:pt x="2539" y="126"/>
                </a:lnTo>
                <a:close/>
              </a:path>
            </a:pathLst>
          </a:custGeom>
          <a:solidFill>
            <a:srgbClr val="5204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6" name="bk object 2796"/>
          <p:cNvSpPr/>
          <p:nvPr/>
        </p:nvSpPr>
        <p:spPr>
          <a:xfrm>
            <a:off x="3891279" y="3010598"/>
            <a:ext cx="99060" cy="0"/>
          </a:xfrm>
          <a:custGeom>
            <a:avLst/>
            <a:gdLst/>
            <a:ahLst/>
            <a:cxnLst/>
            <a:rect l="l" t="t" r="r" b="b"/>
            <a:pathLst>
              <a:path w="99060">
                <a:moveTo>
                  <a:pt x="0" y="0"/>
                </a:moveTo>
                <a:lnTo>
                  <a:pt x="99060" y="0"/>
                </a:lnTo>
              </a:path>
            </a:pathLst>
          </a:custGeom>
          <a:ln w="3175">
            <a:solidFill>
              <a:srgbClr val="520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7" name="bk object 2797"/>
          <p:cNvSpPr/>
          <p:nvPr/>
        </p:nvSpPr>
        <p:spPr>
          <a:xfrm>
            <a:off x="3895090" y="3009328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439" y="0"/>
                </a:lnTo>
              </a:path>
            </a:pathLst>
          </a:custGeom>
          <a:ln w="3175">
            <a:solidFill>
              <a:srgbClr val="520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8" name="bk object 2798"/>
          <p:cNvSpPr/>
          <p:nvPr/>
        </p:nvSpPr>
        <p:spPr>
          <a:xfrm>
            <a:off x="3867150" y="3021964"/>
            <a:ext cx="146050" cy="0"/>
          </a:xfrm>
          <a:custGeom>
            <a:avLst/>
            <a:gdLst/>
            <a:ahLst/>
            <a:cxnLst/>
            <a:rect l="l" t="t" r="r" b="b"/>
            <a:pathLst>
              <a:path w="146050">
                <a:moveTo>
                  <a:pt x="0" y="0"/>
                </a:moveTo>
                <a:lnTo>
                  <a:pt x="146050" y="0"/>
                </a:lnTo>
              </a:path>
            </a:pathLst>
          </a:custGeom>
          <a:ln w="3175">
            <a:solidFill>
              <a:srgbClr val="53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9" name="bk object 2799"/>
          <p:cNvSpPr/>
          <p:nvPr/>
        </p:nvSpPr>
        <p:spPr>
          <a:xfrm>
            <a:off x="3869690" y="3020695"/>
            <a:ext cx="140970" cy="0"/>
          </a:xfrm>
          <a:custGeom>
            <a:avLst/>
            <a:gdLst/>
            <a:ahLst/>
            <a:cxnLst/>
            <a:rect l="l" t="t" r="r" b="b"/>
            <a:pathLst>
              <a:path w="140970">
                <a:moveTo>
                  <a:pt x="0" y="0"/>
                </a:moveTo>
                <a:lnTo>
                  <a:pt x="140970" y="0"/>
                </a:lnTo>
              </a:path>
            </a:pathLst>
          </a:custGeom>
          <a:ln w="3175">
            <a:solidFill>
              <a:srgbClr val="53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0" name="bk object 2800"/>
          <p:cNvSpPr/>
          <p:nvPr/>
        </p:nvSpPr>
        <p:spPr>
          <a:xfrm>
            <a:off x="4009390" y="302006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0" y="127"/>
                </a:lnTo>
                <a:lnTo>
                  <a:pt x="1270" y="127"/>
                </a:lnTo>
                <a:lnTo>
                  <a:pt x="1270" y="0"/>
                </a:lnTo>
                <a:close/>
              </a:path>
            </a:pathLst>
          </a:custGeom>
          <a:solidFill>
            <a:srgbClr val="530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1" name="bk object 2801"/>
          <p:cNvSpPr/>
          <p:nvPr/>
        </p:nvSpPr>
        <p:spPr>
          <a:xfrm>
            <a:off x="3872229" y="3019488"/>
            <a:ext cx="137160" cy="0"/>
          </a:xfrm>
          <a:custGeom>
            <a:avLst/>
            <a:gdLst/>
            <a:ahLst/>
            <a:cxnLst/>
            <a:rect l="l" t="t" r="r" b="b"/>
            <a:pathLst>
              <a:path w="137160">
                <a:moveTo>
                  <a:pt x="0" y="0"/>
                </a:moveTo>
                <a:lnTo>
                  <a:pt x="137160" y="0"/>
                </a:lnTo>
              </a:path>
            </a:pathLst>
          </a:custGeom>
          <a:ln w="3175">
            <a:solidFill>
              <a:srgbClr val="53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2" name="bk object 2802"/>
          <p:cNvSpPr/>
          <p:nvPr/>
        </p:nvSpPr>
        <p:spPr>
          <a:xfrm>
            <a:off x="3876040" y="3018154"/>
            <a:ext cx="130810" cy="0"/>
          </a:xfrm>
          <a:custGeom>
            <a:avLst/>
            <a:gdLst/>
            <a:ahLst/>
            <a:cxnLst/>
            <a:rect l="l" t="t" r="r" b="b"/>
            <a:pathLst>
              <a:path w="130810">
                <a:moveTo>
                  <a:pt x="0" y="0"/>
                </a:moveTo>
                <a:lnTo>
                  <a:pt x="130810" y="0"/>
                </a:lnTo>
              </a:path>
            </a:pathLst>
          </a:custGeom>
          <a:ln w="3175">
            <a:solidFill>
              <a:srgbClr val="53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3" name="bk object 2803"/>
          <p:cNvSpPr/>
          <p:nvPr/>
        </p:nvSpPr>
        <p:spPr>
          <a:xfrm>
            <a:off x="4005579" y="301752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69" y="0"/>
                </a:moveTo>
                <a:lnTo>
                  <a:pt x="0" y="0"/>
                </a:lnTo>
                <a:lnTo>
                  <a:pt x="1269" y="126"/>
                </a:lnTo>
                <a:close/>
              </a:path>
            </a:pathLst>
          </a:custGeom>
          <a:solidFill>
            <a:srgbClr val="530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4" name="bk object 2804"/>
          <p:cNvSpPr/>
          <p:nvPr/>
        </p:nvSpPr>
        <p:spPr>
          <a:xfrm>
            <a:off x="3877309" y="3016948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>
                <a:moveTo>
                  <a:pt x="0" y="0"/>
                </a:moveTo>
                <a:lnTo>
                  <a:pt x="128270" y="0"/>
                </a:lnTo>
              </a:path>
            </a:pathLst>
          </a:custGeom>
          <a:ln w="3175">
            <a:solidFill>
              <a:srgbClr val="53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5" name="bk object 2805"/>
          <p:cNvSpPr/>
          <p:nvPr/>
        </p:nvSpPr>
        <p:spPr>
          <a:xfrm>
            <a:off x="3879850" y="3015678"/>
            <a:ext cx="123189" cy="0"/>
          </a:xfrm>
          <a:custGeom>
            <a:avLst/>
            <a:gdLst/>
            <a:ahLst/>
            <a:cxnLst/>
            <a:rect l="l" t="t" r="r" b="b"/>
            <a:pathLst>
              <a:path w="123189">
                <a:moveTo>
                  <a:pt x="0" y="0"/>
                </a:moveTo>
                <a:lnTo>
                  <a:pt x="123189" y="0"/>
                </a:lnTo>
              </a:path>
            </a:pathLst>
          </a:custGeom>
          <a:ln w="3175">
            <a:solidFill>
              <a:srgbClr val="53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6" name="bk object 2806"/>
          <p:cNvSpPr/>
          <p:nvPr/>
        </p:nvSpPr>
        <p:spPr>
          <a:xfrm>
            <a:off x="3856990" y="3029648"/>
            <a:ext cx="166370" cy="0"/>
          </a:xfrm>
          <a:custGeom>
            <a:avLst/>
            <a:gdLst/>
            <a:ahLst/>
            <a:cxnLst/>
            <a:rect l="l" t="t" r="r" b="b"/>
            <a:pathLst>
              <a:path w="166370">
                <a:moveTo>
                  <a:pt x="0" y="0"/>
                </a:moveTo>
                <a:lnTo>
                  <a:pt x="166370" y="0"/>
                </a:lnTo>
              </a:path>
            </a:pathLst>
          </a:custGeom>
          <a:ln w="3175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7" name="bk object 2807"/>
          <p:cNvSpPr/>
          <p:nvPr/>
        </p:nvSpPr>
        <p:spPr>
          <a:xfrm>
            <a:off x="3858259" y="3028378"/>
            <a:ext cx="163830" cy="0"/>
          </a:xfrm>
          <a:custGeom>
            <a:avLst/>
            <a:gdLst/>
            <a:ahLst/>
            <a:cxnLst/>
            <a:rect l="l" t="t" r="r" b="b"/>
            <a:pathLst>
              <a:path w="163829">
                <a:moveTo>
                  <a:pt x="0" y="0"/>
                </a:moveTo>
                <a:lnTo>
                  <a:pt x="163829" y="0"/>
                </a:lnTo>
              </a:path>
            </a:pathLst>
          </a:custGeom>
          <a:ln w="3175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8" name="bk object 2808"/>
          <p:cNvSpPr/>
          <p:nvPr/>
        </p:nvSpPr>
        <p:spPr>
          <a:xfrm>
            <a:off x="3859529" y="3027045"/>
            <a:ext cx="161290" cy="0"/>
          </a:xfrm>
          <a:custGeom>
            <a:avLst/>
            <a:gdLst/>
            <a:ahLst/>
            <a:cxnLst/>
            <a:rect l="l" t="t" r="r" b="b"/>
            <a:pathLst>
              <a:path w="161289">
                <a:moveTo>
                  <a:pt x="0" y="0"/>
                </a:moveTo>
                <a:lnTo>
                  <a:pt x="161289" y="0"/>
                </a:lnTo>
              </a:path>
            </a:pathLst>
          </a:custGeom>
          <a:ln w="3175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9" name="bk object 2809"/>
          <p:cNvSpPr/>
          <p:nvPr/>
        </p:nvSpPr>
        <p:spPr>
          <a:xfrm>
            <a:off x="4018279" y="3026410"/>
            <a:ext cx="2540" cy="635"/>
          </a:xfrm>
          <a:custGeom>
            <a:avLst/>
            <a:gdLst/>
            <a:ahLst/>
            <a:cxnLst/>
            <a:rect l="l" t="t" r="r" b="b"/>
            <a:pathLst>
              <a:path w="2539" h="635">
                <a:moveTo>
                  <a:pt x="2539" y="0"/>
                </a:moveTo>
                <a:lnTo>
                  <a:pt x="0" y="0"/>
                </a:lnTo>
                <a:lnTo>
                  <a:pt x="0" y="127"/>
                </a:lnTo>
                <a:lnTo>
                  <a:pt x="2539" y="127"/>
                </a:lnTo>
                <a:lnTo>
                  <a:pt x="2539" y="0"/>
                </a:lnTo>
                <a:close/>
              </a:path>
            </a:pathLst>
          </a:custGeom>
          <a:solidFill>
            <a:srgbClr val="5407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0" name="bk object 2810"/>
          <p:cNvSpPr/>
          <p:nvPr/>
        </p:nvSpPr>
        <p:spPr>
          <a:xfrm>
            <a:off x="3862070" y="3025838"/>
            <a:ext cx="156210" cy="0"/>
          </a:xfrm>
          <a:custGeom>
            <a:avLst/>
            <a:gdLst/>
            <a:ahLst/>
            <a:cxnLst/>
            <a:rect l="l" t="t" r="r" b="b"/>
            <a:pathLst>
              <a:path w="156210">
                <a:moveTo>
                  <a:pt x="0" y="0"/>
                </a:moveTo>
                <a:lnTo>
                  <a:pt x="156210" y="0"/>
                </a:lnTo>
              </a:path>
            </a:pathLst>
          </a:custGeom>
          <a:ln w="3175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1" name="bk object 2811"/>
          <p:cNvSpPr/>
          <p:nvPr/>
        </p:nvSpPr>
        <p:spPr>
          <a:xfrm>
            <a:off x="3863340" y="3024504"/>
            <a:ext cx="153670" cy="0"/>
          </a:xfrm>
          <a:custGeom>
            <a:avLst/>
            <a:gdLst/>
            <a:ahLst/>
            <a:cxnLst/>
            <a:rect l="l" t="t" r="r" b="b"/>
            <a:pathLst>
              <a:path w="153670">
                <a:moveTo>
                  <a:pt x="0" y="0"/>
                </a:moveTo>
                <a:lnTo>
                  <a:pt x="153670" y="0"/>
                </a:lnTo>
              </a:path>
            </a:pathLst>
          </a:custGeom>
          <a:ln w="3175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2" name="bk object 2812"/>
          <p:cNvSpPr/>
          <p:nvPr/>
        </p:nvSpPr>
        <p:spPr>
          <a:xfrm>
            <a:off x="4014470" y="3023870"/>
            <a:ext cx="2540" cy="635"/>
          </a:xfrm>
          <a:custGeom>
            <a:avLst/>
            <a:gdLst/>
            <a:ahLst/>
            <a:cxnLst/>
            <a:rect l="l" t="t" r="r" b="b"/>
            <a:pathLst>
              <a:path w="2539" h="635">
                <a:moveTo>
                  <a:pt x="2539" y="0"/>
                </a:moveTo>
                <a:lnTo>
                  <a:pt x="0" y="0"/>
                </a:lnTo>
                <a:lnTo>
                  <a:pt x="2539" y="126"/>
                </a:lnTo>
                <a:close/>
              </a:path>
            </a:pathLst>
          </a:custGeom>
          <a:solidFill>
            <a:srgbClr val="5407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3" name="bk object 2813"/>
          <p:cNvSpPr/>
          <p:nvPr/>
        </p:nvSpPr>
        <p:spPr>
          <a:xfrm>
            <a:off x="3864609" y="3023298"/>
            <a:ext cx="149860" cy="0"/>
          </a:xfrm>
          <a:custGeom>
            <a:avLst/>
            <a:gdLst/>
            <a:ahLst/>
            <a:cxnLst/>
            <a:rect l="l" t="t" r="r" b="b"/>
            <a:pathLst>
              <a:path w="149860">
                <a:moveTo>
                  <a:pt x="0" y="0"/>
                </a:moveTo>
                <a:lnTo>
                  <a:pt x="149860" y="0"/>
                </a:lnTo>
              </a:path>
            </a:pathLst>
          </a:custGeom>
          <a:ln w="3175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4" name="bk object 2814"/>
          <p:cNvSpPr/>
          <p:nvPr/>
        </p:nvSpPr>
        <p:spPr>
          <a:xfrm>
            <a:off x="3867150" y="3022663"/>
            <a:ext cx="146050" cy="0"/>
          </a:xfrm>
          <a:custGeom>
            <a:avLst/>
            <a:gdLst/>
            <a:ahLst/>
            <a:cxnLst/>
            <a:rect l="l" t="t" r="r" b="b"/>
            <a:pathLst>
              <a:path w="146050">
                <a:moveTo>
                  <a:pt x="0" y="0"/>
                </a:moveTo>
                <a:lnTo>
                  <a:pt x="146050" y="0"/>
                </a:lnTo>
              </a:path>
            </a:pathLst>
          </a:custGeom>
          <a:ln w="3175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5" name="bk object 2815"/>
          <p:cNvSpPr/>
          <p:nvPr/>
        </p:nvSpPr>
        <p:spPr>
          <a:xfrm>
            <a:off x="3575050" y="3026410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4150" y="0"/>
                </a:lnTo>
              </a:path>
            </a:pathLst>
          </a:custGeom>
          <a:ln w="7620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6" name="bk object 2816"/>
          <p:cNvSpPr/>
          <p:nvPr/>
        </p:nvSpPr>
        <p:spPr>
          <a:xfrm>
            <a:off x="3848100" y="3035998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879" y="0"/>
                </a:lnTo>
              </a:path>
            </a:pathLst>
          </a:custGeom>
          <a:ln w="3175">
            <a:solidFill>
              <a:srgbClr val="560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7" name="bk object 2817"/>
          <p:cNvSpPr/>
          <p:nvPr/>
        </p:nvSpPr>
        <p:spPr>
          <a:xfrm>
            <a:off x="3850640" y="3034728"/>
            <a:ext cx="179070" cy="0"/>
          </a:xfrm>
          <a:custGeom>
            <a:avLst/>
            <a:gdLst/>
            <a:ahLst/>
            <a:cxnLst/>
            <a:rect l="l" t="t" r="r" b="b"/>
            <a:pathLst>
              <a:path w="179070">
                <a:moveTo>
                  <a:pt x="0" y="0"/>
                </a:moveTo>
                <a:lnTo>
                  <a:pt x="179070" y="0"/>
                </a:lnTo>
              </a:path>
            </a:pathLst>
          </a:custGeom>
          <a:ln w="3175">
            <a:solidFill>
              <a:srgbClr val="560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8" name="bk object 2818"/>
          <p:cNvSpPr/>
          <p:nvPr/>
        </p:nvSpPr>
        <p:spPr>
          <a:xfrm>
            <a:off x="3851909" y="3033395"/>
            <a:ext cx="176530" cy="0"/>
          </a:xfrm>
          <a:custGeom>
            <a:avLst/>
            <a:gdLst/>
            <a:ahLst/>
            <a:cxnLst/>
            <a:rect l="l" t="t" r="r" b="b"/>
            <a:pathLst>
              <a:path w="176529">
                <a:moveTo>
                  <a:pt x="0" y="0"/>
                </a:moveTo>
                <a:lnTo>
                  <a:pt x="176529" y="0"/>
                </a:lnTo>
              </a:path>
            </a:pathLst>
          </a:custGeom>
          <a:ln w="3175">
            <a:solidFill>
              <a:srgbClr val="560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9" name="bk object 2819"/>
          <p:cNvSpPr/>
          <p:nvPr/>
        </p:nvSpPr>
        <p:spPr>
          <a:xfrm>
            <a:off x="4027170" y="303276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0" y="127"/>
                </a:lnTo>
                <a:lnTo>
                  <a:pt x="1270" y="127"/>
                </a:lnTo>
                <a:lnTo>
                  <a:pt x="1270" y="0"/>
                </a:lnTo>
                <a:close/>
              </a:path>
            </a:pathLst>
          </a:custGeom>
          <a:solidFill>
            <a:srgbClr val="5608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0" name="bk object 2820"/>
          <p:cNvSpPr/>
          <p:nvPr/>
        </p:nvSpPr>
        <p:spPr>
          <a:xfrm>
            <a:off x="3853179" y="3032188"/>
            <a:ext cx="173990" cy="0"/>
          </a:xfrm>
          <a:custGeom>
            <a:avLst/>
            <a:gdLst/>
            <a:ahLst/>
            <a:cxnLst/>
            <a:rect l="l" t="t" r="r" b="b"/>
            <a:pathLst>
              <a:path w="173989">
                <a:moveTo>
                  <a:pt x="0" y="0"/>
                </a:moveTo>
                <a:lnTo>
                  <a:pt x="173989" y="0"/>
                </a:lnTo>
              </a:path>
            </a:pathLst>
          </a:custGeom>
          <a:ln w="3175">
            <a:solidFill>
              <a:srgbClr val="560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1" name="bk object 2821"/>
          <p:cNvSpPr/>
          <p:nvPr/>
        </p:nvSpPr>
        <p:spPr>
          <a:xfrm>
            <a:off x="3854450" y="3030854"/>
            <a:ext cx="171450" cy="0"/>
          </a:xfrm>
          <a:custGeom>
            <a:avLst/>
            <a:gdLst/>
            <a:ahLst/>
            <a:cxnLst/>
            <a:rect l="l" t="t" r="r" b="b"/>
            <a:pathLst>
              <a:path w="171450">
                <a:moveTo>
                  <a:pt x="0" y="0"/>
                </a:moveTo>
                <a:lnTo>
                  <a:pt x="171450" y="0"/>
                </a:lnTo>
              </a:path>
            </a:pathLst>
          </a:custGeom>
          <a:ln w="3175">
            <a:solidFill>
              <a:srgbClr val="560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2" name="bk object 2822"/>
          <p:cNvSpPr/>
          <p:nvPr/>
        </p:nvSpPr>
        <p:spPr>
          <a:xfrm>
            <a:off x="4023359" y="3030220"/>
            <a:ext cx="2540" cy="635"/>
          </a:xfrm>
          <a:custGeom>
            <a:avLst/>
            <a:gdLst/>
            <a:ahLst/>
            <a:cxnLst/>
            <a:rect l="l" t="t" r="r" b="b"/>
            <a:pathLst>
              <a:path w="2539" h="635">
                <a:moveTo>
                  <a:pt x="2539" y="0"/>
                </a:moveTo>
                <a:lnTo>
                  <a:pt x="0" y="0"/>
                </a:lnTo>
                <a:lnTo>
                  <a:pt x="2539" y="126"/>
                </a:lnTo>
                <a:close/>
              </a:path>
            </a:pathLst>
          </a:custGeom>
          <a:solidFill>
            <a:srgbClr val="5608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3" name="bk object 2823"/>
          <p:cNvSpPr/>
          <p:nvPr/>
        </p:nvSpPr>
        <p:spPr>
          <a:xfrm>
            <a:off x="3573779" y="3034664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4150" y="0"/>
                </a:lnTo>
              </a:path>
            </a:pathLst>
          </a:custGeom>
          <a:ln w="3809">
            <a:solidFill>
              <a:srgbClr val="560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4" name="bk object 2824"/>
          <p:cNvSpPr/>
          <p:nvPr/>
        </p:nvSpPr>
        <p:spPr>
          <a:xfrm>
            <a:off x="3573779" y="3031489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20" y="0"/>
                </a:lnTo>
              </a:path>
            </a:pathLst>
          </a:custGeom>
          <a:ln w="3175">
            <a:solidFill>
              <a:srgbClr val="560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5" name="bk object 2825"/>
          <p:cNvSpPr/>
          <p:nvPr/>
        </p:nvSpPr>
        <p:spPr>
          <a:xfrm>
            <a:off x="3839209" y="3043554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3175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6" name="bk object 2826"/>
          <p:cNvSpPr/>
          <p:nvPr/>
        </p:nvSpPr>
        <p:spPr>
          <a:xfrm>
            <a:off x="4037329" y="304292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1270" y="126"/>
                </a:lnTo>
                <a:close/>
              </a:path>
            </a:pathLst>
          </a:custGeom>
          <a:solidFill>
            <a:srgbClr val="570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7" name="bk object 2827"/>
          <p:cNvSpPr/>
          <p:nvPr/>
        </p:nvSpPr>
        <p:spPr>
          <a:xfrm>
            <a:off x="3840479" y="3042348"/>
            <a:ext cx="196850" cy="0"/>
          </a:xfrm>
          <a:custGeom>
            <a:avLst/>
            <a:gdLst/>
            <a:ahLst/>
            <a:cxnLst/>
            <a:rect l="l" t="t" r="r" b="b"/>
            <a:pathLst>
              <a:path w="196850">
                <a:moveTo>
                  <a:pt x="0" y="0"/>
                </a:moveTo>
                <a:lnTo>
                  <a:pt x="196850" y="0"/>
                </a:lnTo>
              </a:path>
            </a:pathLst>
          </a:custGeom>
          <a:ln w="3175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8" name="bk object 2828"/>
          <p:cNvSpPr/>
          <p:nvPr/>
        </p:nvSpPr>
        <p:spPr>
          <a:xfrm>
            <a:off x="3841750" y="3041078"/>
            <a:ext cx="194310" cy="0"/>
          </a:xfrm>
          <a:custGeom>
            <a:avLst/>
            <a:gdLst/>
            <a:ahLst/>
            <a:cxnLst/>
            <a:rect l="l" t="t" r="r" b="b"/>
            <a:pathLst>
              <a:path w="194310">
                <a:moveTo>
                  <a:pt x="0" y="0"/>
                </a:moveTo>
                <a:lnTo>
                  <a:pt x="194310" y="0"/>
                </a:lnTo>
              </a:path>
            </a:pathLst>
          </a:custGeom>
          <a:ln w="3175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9" name="bk object 2829"/>
          <p:cNvSpPr/>
          <p:nvPr/>
        </p:nvSpPr>
        <p:spPr>
          <a:xfrm>
            <a:off x="3843020" y="3039745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770" y="0"/>
                </a:lnTo>
              </a:path>
            </a:pathLst>
          </a:custGeom>
          <a:ln w="3175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0" name="bk object 2830"/>
          <p:cNvSpPr/>
          <p:nvPr/>
        </p:nvSpPr>
        <p:spPr>
          <a:xfrm>
            <a:off x="4033520" y="303911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0" y="127"/>
                </a:lnTo>
                <a:lnTo>
                  <a:pt x="1270" y="127"/>
                </a:lnTo>
                <a:lnTo>
                  <a:pt x="1270" y="0"/>
                </a:lnTo>
                <a:close/>
              </a:path>
            </a:pathLst>
          </a:custGeom>
          <a:solidFill>
            <a:srgbClr val="570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1" name="bk object 2831"/>
          <p:cNvSpPr/>
          <p:nvPr/>
        </p:nvSpPr>
        <p:spPr>
          <a:xfrm>
            <a:off x="3845559" y="3038538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3175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2" name="bk object 2832"/>
          <p:cNvSpPr/>
          <p:nvPr/>
        </p:nvSpPr>
        <p:spPr>
          <a:xfrm>
            <a:off x="3846829" y="3037204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20" y="0"/>
                </a:lnTo>
              </a:path>
            </a:pathLst>
          </a:custGeom>
          <a:ln w="3175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3" name="bk object 2833"/>
          <p:cNvSpPr/>
          <p:nvPr/>
        </p:nvSpPr>
        <p:spPr>
          <a:xfrm>
            <a:off x="4030979" y="303657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1270" y="126"/>
                </a:lnTo>
                <a:close/>
              </a:path>
            </a:pathLst>
          </a:custGeom>
          <a:solidFill>
            <a:srgbClr val="570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4" name="bk object 2834"/>
          <p:cNvSpPr/>
          <p:nvPr/>
        </p:nvSpPr>
        <p:spPr>
          <a:xfrm>
            <a:off x="3572509" y="3043554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20" y="0"/>
                </a:lnTo>
              </a:path>
            </a:pathLst>
          </a:custGeom>
          <a:ln w="3175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5" name="bk object 2835"/>
          <p:cNvSpPr/>
          <p:nvPr/>
        </p:nvSpPr>
        <p:spPr>
          <a:xfrm>
            <a:off x="3573779" y="3039745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4150" y="0"/>
                </a:lnTo>
              </a:path>
            </a:pathLst>
          </a:custGeom>
          <a:ln w="6350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6" name="bk object 2836"/>
          <p:cNvSpPr/>
          <p:nvPr/>
        </p:nvSpPr>
        <p:spPr>
          <a:xfrm>
            <a:off x="3830320" y="3051238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580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7" name="bk object 2837"/>
          <p:cNvSpPr/>
          <p:nvPr/>
        </p:nvSpPr>
        <p:spPr>
          <a:xfrm>
            <a:off x="3831590" y="304990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580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8" name="bk object 2838"/>
          <p:cNvSpPr/>
          <p:nvPr/>
        </p:nvSpPr>
        <p:spPr>
          <a:xfrm>
            <a:off x="3832859" y="3048698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580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9" name="bk object 2839"/>
          <p:cNvSpPr/>
          <p:nvPr/>
        </p:nvSpPr>
        <p:spPr>
          <a:xfrm>
            <a:off x="3834129" y="3047428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580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0" name="bk object 2840"/>
          <p:cNvSpPr/>
          <p:nvPr/>
        </p:nvSpPr>
        <p:spPr>
          <a:xfrm>
            <a:off x="3836670" y="304609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580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1" name="bk object 2841"/>
          <p:cNvSpPr/>
          <p:nvPr/>
        </p:nvSpPr>
        <p:spPr>
          <a:xfrm>
            <a:off x="4039870" y="304546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0" y="127"/>
                </a:lnTo>
                <a:lnTo>
                  <a:pt x="1270" y="127"/>
                </a:lnTo>
                <a:lnTo>
                  <a:pt x="1270" y="0"/>
                </a:lnTo>
                <a:close/>
              </a:path>
            </a:pathLst>
          </a:custGeom>
          <a:solidFill>
            <a:srgbClr val="580B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2" name="bk object 2842"/>
          <p:cNvSpPr/>
          <p:nvPr/>
        </p:nvSpPr>
        <p:spPr>
          <a:xfrm>
            <a:off x="3837940" y="3044888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580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3" name="bk object 2843"/>
          <p:cNvSpPr/>
          <p:nvPr/>
        </p:nvSpPr>
        <p:spPr>
          <a:xfrm>
            <a:off x="3839209" y="3044253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3175">
            <a:solidFill>
              <a:srgbClr val="580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4" name="bk object 2844"/>
          <p:cNvSpPr/>
          <p:nvPr/>
        </p:nvSpPr>
        <p:spPr>
          <a:xfrm>
            <a:off x="3572509" y="3048000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20" y="0"/>
                </a:lnTo>
              </a:path>
            </a:pathLst>
          </a:custGeom>
          <a:ln w="7620">
            <a:solidFill>
              <a:srgbClr val="580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5" name="bk object 2845"/>
          <p:cNvSpPr/>
          <p:nvPr/>
        </p:nvSpPr>
        <p:spPr>
          <a:xfrm>
            <a:off x="3825240" y="3057588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5A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6" name="bk object 2846"/>
          <p:cNvSpPr/>
          <p:nvPr/>
        </p:nvSpPr>
        <p:spPr>
          <a:xfrm>
            <a:off x="3826509" y="305625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5A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7" name="bk object 2847"/>
          <p:cNvSpPr/>
          <p:nvPr/>
        </p:nvSpPr>
        <p:spPr>
          <a:xfrm>
            <a:off x="3826509" y="305498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175">
            <a:solidFill>
              <a:srgbClr val="5A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8" name="bk object 2848"/>
          <p:cNvSpPr/>
          <p:nvPr/>
        </p:nvSpPr>
        <p:spPr>
          <a:xfrm>
            <a:off x="3827779" y="305371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5A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9" name="bk object 2849"/>
          <p:cNvSpPr/>
          <p:nvPr/>
        </p:nvSpPr>
        <p:spPr>
          <a:xfrm>
            <a:off x="3829050" y="305244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5A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0" name="bk object 2850"/>
          <p:cNvSpPr/>
          <p:nvPr/>
        </p:nvSpPr>
        <p:spPr>
          <a:xfrm>
            <a:off x="4044950" y="305181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1270" y="126"/>
                </a:lnTo>
                <a:close/>
              </a:path>
            </a:pathLst>
          </a:custGeom>
          <a:solidFill>
            <a:srgbClr val="5A0D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1" name="bk object 2851"/>
          <p:cNvSpPr/>
          <p:nvPr/>
        </p:nvSpPr>
        <p:spPr>
          <a:xfrm>
            <a:off x="3571240" y="3056889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20" y="0"/>
                </a:lnTo>
              </a:path>
            </a:pathLst>
          </a:custGeom>
          <a:ln w="3175">
            <a:solidFill>
              <a:srgbClr val="5A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2" name="bk object 2852"/>
          <p:cNvSpPr/>
          <p:nvPr/>
        </p:nvSpPr>
        <p:spPr>
          <a:xfrm>
            <a:off x="3572509" y="3053714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4150" y="0"/>
                </a:lnTo>
              </a:path>
            </a:pathLst>
          </a:custGeom>
          <a:ln w="3809">
            <a:solidFill>
              <a:srgbClr val="5A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3" name="bk object 2853"/>
          <p:cNvSpPr/>
          <p:nvPr/>
        </p:nvSpPr>
        <p:spPr>
          <a:xfrm>
            <a:off x="3818890" y="3065145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5B0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4" name="bk object 2854"/>
          <p:cNvSpPr/>
          <p:nvPr/>
        </p:nvSpPr>
        <p:spPr>
          <a:xfrm>
            <a:off x="4053840" y="306451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0" y="127"/>
                </a:lnTo>
                <a:lnTo>
                  <a:pt x="1270" y="127"/>
                </a:lnTo>
                <a:lnTo>
                  <a:pt x="1270" y="0"/>
                </a:lnTo>
                <a:close/>
              </a:path>
            </a:pathLst>
          </a:custGeom>
          <a:solidFill>
            <a:srgbClr val="5B0E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5" name="bk object 2855"/>
          <p:cNvSpPr/>
          <p:nvPr/>
        </p:nvSpPr>
        <p:spPr>
          <a:xfrm>
            <a:off x="3820159" y="3063303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5B0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6" name="bk object 2856"/>
          <p:cNvSpPr/>
          <p:nvPr/>
        </p:nvSpPr>
        <p:spPr>
          <a:xfrm>
            <a:off x="3821429" y="3061461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5B0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7" name="bk object 2857"/>
          <p:cNvSpPr/>
          <p:nvPr/>
        </p:nvSpPr>
        <p:spPr>
          <a:xfrm>
            <a:off x="3822700" y="3060064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5B0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8" name="bk object 2858"/>
          <p:cNvSpPr/>
          <p:nvPr/>
        </p:nvSpPr>
        <p:spPr>
          <a:xfrm>
            <a:off x="3823970" y="3058795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5B0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9" name="bk object 2859"/>
          <p:cNvSpPr/>
          <p:nvPr/>
        </p:nvSpPr>
        <p:spPr>
          <a:xfrm>
            <a:off x="4050029" y="305816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1270" y="126"/>
                </a:lnTo>
                <a:close/>
              </a:path>
            </a:pathLst>
          </a:custGeom>
          <a:solidFill>
            <a:srgbClr val="5B0E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0" name="bk object 2860"/>
          <p:cNvSpPr/>
          <p:nvPr/>
        </p:nvSpPr>
        <p:spPr>
          <a:xfrm>
            <a:off x="3571240" y="3061970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20" y="0"/>
                </a:lnTo>
              </a:path>
            </a:pathLst>
          </a:custGeom>
          <a:ln w="7619">
            <a:solidFill>
              <a:srgbClr val="5B0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1" name="bk object 2861"/>
          <p:cNvSpPr/>
          <p:nvPr/>
        </p:nvSpPr>
        <p:spPr>
          <a:xfrm>
            <a:off x="3812540" y="3072764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2" name="bk object 2862"/>
          <p:cNvSpPr/>
          <p:nvPr/>
        </p:nvSpPr>
        <p:spPr>
          <a:xfrm>
            <a:off x="3813809" y="3071495"/>
            <a:ext cx="246379" cy="0"/>
          </a:xfrm>
          <a:custGeom>
            <a:avLst/>
            <a:gdLst/>
            <a:ahLst/>
            <a:cxnLst/>
            <a:rect l="l" t="t" r="r" b="b"/>
            <a:pathLst>
              <a:path w="246379">
                <a:moveTo>
                  <a:pt x="0" y="0"/>
                </a:moveTo>
                <a:lnTo>
                  <a:pt x="246379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3" name="bk object 2863"/>
          <p:cNvSpPr/>
          <p:nvPr/>
        </p:nvSpPr>
        <p:spPr>
          <a:xfrm>
            <a:off x="4058920" y="307086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0" y="127"/>
                </a:lnTo>
                <a:lnTo>
                  <a:pt x="1270" y="127"/>
                </a:lnTo>
                <a:lnTo>
                  <a:pt x="1270" y="0"/>
                </a:lnTo>
                <a:close/>
              </a:path>
            </a:pathLst>
          </a:custGeom>
          <a:solidFill>
            <a:srgbClr val="5C10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4" name="bk object 2864"/>
          <p:cNvSpPr/>
          <p:nvPr/>
        </p:nvSpPr>
        <p:spPr>
          <a:xfrm>
            <a:off x="3815079" y="3070225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5" name="bk object 2865"/>
          <p:cNvSpPr/>
          <p:nvPr/>
        </p:nvSpPr>
        <p:spPr>
          <a:xfrm>
            <a:off x="3815079" y="3068954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6" name="bk object 2866"/>
          <p:cNvSpPr/>
          <p:nvPr/>
        </p:nvSpPr>
        <p:spPr>
          <a:xfrm>
            <a:off x="3816350" y="3067748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7" name="bk object 2867"/>
          <p:cNvSpPr/>
          <p:nvPr/>
        </p:nvSpPr>
        <p:spPr>
          <a:xfrm>
            <a:off x="3817620" y="3066478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8" name="bk object 2868"/>
          <p:cNvSpPr/>
          <p:nvPr/>
        </p:nvSpPr>
        <p:spPr>
          <a:xfrm>
            <a:off x="3569970" y="3072129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20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9" name="bk object 2869"/>
          <p:cNvSpPr/>
          <p:nvPr/>
        </p:nvSpPr>
        <p:spPr>
          <a:xfrm>
            <a:off x="3569970" y="3069589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>
                <a:moveTo>
                  <a:pt x="0" y="0"/>
                </a:moveTo>
                <a:lnTo>
                  <a:pt x="186689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0" name="bk object 2870"/>
          <p:cNvSpPr/>
          <p:nvPr/>
        </p:nvSpPr>
        <p:spPr>
          <a:xfrm>
            <a:off x="3571240" y="3067050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20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1" name="bk object 2871"/>
          <p:cNvSpPr/>
          <p:nvPr/>
        </p:nvSpPr>
        <p:spPr>
          <a:xfrm>
            <a:off x="3807459" y="3079114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539" y="0"/>
                </a:lnTo>
              </a:path>
            </a:pathLst>
          </a:custGeom>
          <a:ln w="3175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2" name="bk object 2872"/>
          <p:cNvSpPr/>
          <p:nvPr/>
        </p:nvSpPr>
        <p:spPr>
          <a:xfrm>
            <a:off x="3808729" y="3077845"/>
            <a:ext cx="255270" cy="0"/>
          </a:xfrm>
          <a:custGeom>
            <a:avLst/>
            <a:gdLst/>
            <a:ahLst/>
            <a:cxnLst/>
            <a:rect l="l" t="t" r="r" b="b"/>
            <a:pathLst>
              <a:path w="255270">
                <a:moveTo>
                  <a:pt x="0" y="0"/>
                </a:moveTo>
                <a:lnTo>
                  <a:pt x="255270" y="0"/>
                </a:lnTo>
              </a:path>
            </a:pathLst>
          </a:custGeom>
          <a:ln w="3175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3" name="bk object 2873"/>
          <p:cNvSpPr/>
          <p:nvPr/>
        </p:nvSpPr>
        <p:spPr>
          <a:xfrm>
            <a:off x="3808729" y="3076575"/>
            <a:ext cx="254000" cy="0"/>
          </a:xfrm>
          <a:custGeom>
            <a:avLst/>
            <a:gdLst/>
            <a:ahLst/>
            <a:cxnLst/>
            <a:rect l="l" t="t" r="r" b="b"/>
            <a:pathLst>
              <a:path w="254000">
                <a:moveTo>
                  <a:pt x="0" y="0"/>
                </a:moveTo>
                <a:lnTo>
                  <a:pt x="254000" y="0"/>
                </a:lnTo>
              </a:path>
            </a:pathLst>
          </a:custGeom>
          <a:ln w="3175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4" name="bk object 2874"/>
          <p:cNvSpPr/>
          <p:nvPr/>
        </p:nvSpPr>
        <p:spPr>
          <a:xfrm>
            <a:off x="3810000" y="3075304"/>
            <a:ext cx="252729" cy="0"/>
          </a:xfrm>
          <a:custGeom>
            <a:avLst/>
            <a:gdLst/>
            <a:ahLst/>
            <a:cxnLst/>
            <a:rect l="l" t="t" r="r" b="b"/>
            <a:pathLst>
              <a:path w="252729">
                <a:moveTo>
                  <a:pt x="0" y="0"/>
                </a:moveTo>
                <a:lnTo>
                  <a:pt x="252729" y="0"/>
                </a:lnTo>
              </a:path>
            </a:pathLst>
          </a:custGeom>
          <a:ln w="3175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5" name="bk object 2875"/>
          <p:cNvSpPr/>
          <p:nvPr/>
        </p:nvSpPr>
        <p:spPr>
          <a:xfrm>
            <a:off x="4061459" y="307467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69" y="0"/>
                </a:moveTo>
                <a:lnTo>
                  <a:pt x="0" y="0"/>
                </a:lnTo>
                <a:lnTo>
                  <a:pt x="1269" y="126"/>
                </a:lnTo>
                <a:close/>
              </a:path>
            </a:pathLst>
          </a:custGeom>
          <a:solidFill>
            <a:srgbClr val="5D1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6" name="bk object 2876"/>
          <p:cNvSpPr/>
          <p:nvPr/>
        </p:nvSpPr>
        <p:spPr>
          <a:xfrm>
            <a:off x="3811270" y="3074098"/>
            <a:ext cx="250190" cy="0"/>
          </a:xfrm>
          <a:custGeom>
            <a:avLst/>
            <a:gdLst/>
            <a:ahLst/>
            <a:cxnLst/>
            <a:rect l="l" t="t" r="r" b="b"/>
            <a:pathLst>
              <a:path w="250189">
                <a:moveTo>
                  <a:pt x="0" y="0"/>
                </a:moveTo>
                <a:lnTo>
                  <a:pt x="250189" y="0"/>
                </a:lnTo>
              </a:path>
            </a:pathLst>
          </a:custGeom>
          <a:ln w="3175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7" name="bk object 2877"/>
          <p:cNvSpPr/>
          <p:nvPr/>
        </p:nvSpPr>
        <p:spPr>
          <a:xfrm>
            <a:off x="3812540" y="3073463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8" name="bk object 2878"/>
          <p:cNvSpPr/>
          <p:nvPr/>
        </p:nvSpPr>
        <p:spPr>
          <a:xfrm>
            <a:off x="3569970" y="3076575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20" y="0"/>
                </a:lnTo>
              </a:path>
            </a:pathLst>
          </a:custGeom>
          <a:ln w="6350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9" name="bk object 2879"/>
          <p:cNvSpPr/>
          <p:nvPr/>
        </p:nvSpPr>
        <p:spPr>
          <a:xfrm>
            <a:off x="3803650" y="3084195"/>
            <a:ext cx="262890" cy="0"/>
          </a:xfrm>
          <a:custGeom>
            <a:avLst/>
            <a:gdLst/>
            <a:ahLst/>
            <a:cxnLst/>
            <a:rect l="l" t="t" r="r" b="b"/>
            <a:pathLst>
              <a:path w="262889">
                <a:moveTo>
                  <a:pt x="0" y="0"/>
                </a:moveTo>
                <a:lnTo>
                  <a:pt x="262889" y="0"/>
                </a:lnTo>
              </a:path>
            </a:pathLst>
          </a:custGeom>
          <a:ln w="3175">
            <a:solidFill>
              <a:srgbClr val="5F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0" name="bk object 2880"/>
          <p:cNvSpPr/>
          <p:nvPr/>
        </p:nvSpPr>
        <p:spPr>
          <a:xfrm>
            <a:off x="3804920" y="3082925"/>
            <a:ext cx="261620" cy="0"/>
          </a:xfrm>
          <a:custGeom>
            <a:avLst/>
            <a:gdLst/>
            <a:ahLst/>
            <a:cxnLst/>
            <a:rect l="l" t="t" r="r" b="b"/>
            <a:pathLst>
              <a:path w="261620">
                <a:moveTo>
                  <a:pt x="0" y="0"/>
                </a:moveTo>
                <a:lnTo>
                  <a:pt x="261620" y="0"/>
                </a:lnTo>
              </a:path>
            </a:pathLst>
          </a:custGeom>
          <a:ln w="3175">
            <a:solidFill>
              <a:srgbClr val="5F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1" name="bk object 2881"/>
          <p:cNvSpPr/>
          <p:nvPr/>
        </p:nvSpPr>
        <p:spPr>
          <a:xfrm>
            <a:off x="3804920" y="3081654"/>
            <a:ext cx="260350" cy="0"/>
          </a:xfrm>
          <a:custGeom>
            <a:avLst/>
            <a:gdLst/>
            <a:ahLst/>
            <a:cxnLst/>
            <a:rect l="l" t="t" r="r" b="b"/>
            <a:pathLst>
              <a:path w="260350">
                <a:moveTo>
                  <a:pt x="0" y="0"/>
                </a:moveTo>
                <a:lnTo>
                  <a:pt x="260350" y="0"/>
                </a:lnTo>
              </a:path>
            </a:pathLst>
          </a:custGeom>
          <a:ln w="3175">
            <a:solidFill>
              <a:srgbClr val="5F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2" name="bk object 2882"/>
          <p:cNvSpPr/>
          <p:nvPr/>
        </p:nvSpPr>
        <p:spPr>
          <a:xfrm>
            <a:off x="3806190" y="3080448"/>
            <a:ext cx="259079" cy="0"/>
          </a:xfrm>
          <a:custGeom>
            <a:avLst/>
            <a:gdLst/>
            <a:ahLst/>
            <a:cxnLst/>
            <a:rect l="l" t="t" r="r" b="b"/>
            <a:pathLst>
              <a:path w="259079">
                <a:moveTo>
                  <a:pt x="0" y="0"/>
                </a:moveTo>
                <a:lnTo>
                  <a:pt x="259080" y="0"/>
                </a:lnTo>
              </a:path>
            </a:pathLst>
          </a:custGeom>
          <a:ln w="3175">
            <a:solidFill>
              <a:srgbClr val="5F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3" name="bk object 2883"/>
          <p:cNvSpPr/>
          <p:nvPr/>
        </p:nvSpPr>
        <p:spPr>
          <a:xfrm>
            <a:off x="3807459" y="307981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539" y="0"/>
                </a:lnTo>
              </a:path>
            </a:pathLst>
          </a:custGeom>
          <a:ln w="3175">
            <a:solidFill>
              <a:srgbClr val="5F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4" name="bk object 2884"/>
          <p:cNvSpPr/>
          <p:nvPr/>
        </p:nvSpPr>
        <p:spPr>
          <a:xfrm>
            <a:off x="3568700" y="3083560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>
                <a:moveTo>
                  <a:pt x="0" y="0"/>
                </a:moveTo>
                <a:lnTo>
                  <a:pt x="186689" y="0"/>
                </a:lnTo>
              </a:path>
            </a:pathLst>
          </a:custGeom>
          <a:ln w="3175">
            <a:solidFill>
              <a:srgbClr val="5F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5" name="bk object 2885"/>
          <p:cNvSpPr/>
          <p:nvPr/>
        </p:nvSpPr>
        <p:spPr>
          <a:xfrm>
            <a:off x="3569970" y="3081020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19" y="0"/>
                </a:lnTo>
              </a:path>
            </a:pathLst>
          </a:custGeom>
          <a:ln w="3175">
            <a:solidFill>
              <a:srgbClr val="5F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6" name="bk object 2886"/>
          <p:cNvSpPr/>
          <p:nvPr/>
        </p:nvSpPr>
        <p:spPr>
          <a:xfrm>
            <a:off x="3568700" y="3086100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>
                <a:moveTo>
                  <a:pt x="0" y="0"/>
                </a:moveTo>
                <a:lnTo>
                  <a:pt x="186689" y="0"/>
                </a:lnTo>
              </a:path>
            </a:pathLst>
          </a:custGeom>
          <a:ln w="3175">
            <a:solidFill>
              <a:srgbClr val="5F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7" name="bk object 2887"/>
          <p:cNvSpPr/>
          <p:nvPr/>
        </p:nvSpPr>
        <p:spPr>
          <a:xfrm>
            <a:off x="3802379" y="3086100"/>
            <a:ext cx="265430" cy="0"/>
          </a:xfrm>
          <a:custGeom>
            <a:avLst/>
            <a:gdLst/>
            <a:ahLst/>
            <a:cxnLst/>
            <a:rect l="l" t="t" r="r" b="b"/>
            <a:pathLst>
              <a:path w="265429">
                <a:moveTo>
                  <a:pt x="0" y="0"/>
                </a:moveTo>
                <a:lnTo>
                  <a:pt x="265429" y="0"/>
                </a:lnTo>
              </a:path>
            </a:pathLst>
          </a:custGeom>
          <a:ln w="3175">
            <a:solidFill>
              <a:srgbClr val="5F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8" name="bk object 2888"/>
          <p:cNvSpPr/>
          <p:nvPr/>
        </p:nvSpPr>
        <p:spPr>
          <a:xfrm>
            <a:off x="3568700" y="3092450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20" y="0"/>
                </a:lnTo>
              </a:path>
            </a:pathLst>
          </a:custGeom>
          <a:ln w="5079">
            <a:solidFill>
              <a:srgbClr val="601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9" name="bk object 2889"/>
          <p:cNvSpPr/>
          <p:nvPr/>
        </p:nvSpPr>
        <p:spPr>
          <a:xfrm>
            <a:off x="3568700" y="3088639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>
                <a:moveTo>
                  <a:pt x="0" y="0"/>
                </a:moveTo>
                <a:lnTo>
                  <a:pt x="186689" y="0"/>
                </a:lnTo>
              </a:path>
            </a:pathLst>
          </a:custGeom>
          <a:ln w="3175">
            <a:solidFill>
              <a:srgbClr val="601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0" name="bk object 2890"/>
          <p:cNvSpPr/>
          <p:nvPr/>
        </p:nvSpPr>
        <p:spPr>
          <a:xfrm>
            <a:off x="3796029" y="3094354"/>
            <a:ext cx="275590" cy="0"/>
          </a:xfrm>
          <a:custGeom>
            <a:avLst/>
            <a:gdLst/>
            <a:ahLst/>
            <a:cxnLst/>
            <a:rect l="l" t="t" r="r" b="b"/>
            <a:pathLst>
              <a:path w="275589">
                <a:moveTo>
                  <a:pt x="0" y="0"/>
                </a:moveTo>
                <a:lnTo>
                  <a:pt x="275589" y="0"/>
                </a:lnTo>
              </a:path>
            </a:pathLst>
          </a:custGeom>
          <a:ln w="3175">
            <a:solidFill>
              <a:srgbClr val="601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1" name="bk object 2891"/>
          <p:cNvSpPr/>
          <p:nvPr/>
        </p:nvSpPr>
        <p:spPr>
          <a:xfrm>
            <a:off x="3797300" y="3093085"/>
            <a:ext cx="274320" cy="0"/>
          </a:xfrm>
          <a:custGeom>
            <a:avLst/>
            <a:gdLst/>
            <a:ahLst/>
            <a:cxnLst/>
            <a:rect l="l" t="t" r="r" b="b"/>
            <a:pathLst>
              <a:path w="274320">
                <a:moveTo>
                  <a:pt x="0" y="0"/>
                </a:moveTo>
                <a:lnTo>
                  <a:pt x="274320" y="0"/>
                </a:lnTo>
              </a:path>
            </a:pathLst>
          </a:custGeom>
          <a:ln w="3175">
            <a:solidFill>
              <a:srgbClr val="601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2" name="bk object 2892"/>
          <p:cNvSpPr/>
          <p:nvPr/>
        </p:nvSpPr>
        <p:spPr>
          <a:xfrm>
            <a:off x="3798570" y="3091179"/>
            <a:ext cx="271780" cy="0"/>
          </a:xfrm>
          <a:custGeom>
            <a:avLst/>
            <a:gdLst/>
            <a:ahLst/>
            <a:cxnLst/>
            <a:rect l="l" t="t" r="r" b="b"/>
            <a:pathLst>
              <a:path w="271779">
                <a:moveTo>
                  <a:pt x="0" y="0"/>
                </a:moveTo>
                <a:lnTo>
                  <a:pt x="271779" y="0"/>
                </a:lnTo>
              </a:path>
            </a:pathLst>
          </a:custGeom>
          <a:ln w="3175">
            <a:solidFill>
              <a:srgbClr val="601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3" name="bk object 2893"/>
          <p:cNvSpPr/>
          <p:nvPr/>
        </p:nvSpPr>
        <p:spPr>
          <a:xfrm>
            <a:off x="3799840" y="3089275"/>
            <a:ext cx="269240" cy="0"/>
          </a:xfrm>
          <a:custGeom>
            <a:avLst/>
            <a:gdLst/>
            <a:ahLst/>
            <a:cxnLst/>
            <a:rect l="l" t="t" r="r" b="b"/>
            <a:pathLst>
              <a:path w="269239">
                <a:moveTo>
                  <a:pt x="0" y="0"/>
                </a:moveTo>
                <a:lnTo>
                  <a:pt x="269239" y="0"/>
                </a:lnTo>
              </a:path>
            </a:pathLst>
          </a:custGeom>
          <a:ln w="3175">
            <a:solidFill>
              <a:srgbClr val="601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4" name="bk object 2894"/>
          <p:cNvSpPr/>
          <p:nvPr/>
        </p:nvSpPr>
        <p:spPr>
          <a:xfrm>
            <a:off x="3801109" y="3088004"/>
            <a:ext cx="267970" cy="0"/>
          </a:xfrm>
          <a:custGeom>
            <a:avLst/>
            <a:gdLst/>
            <a:ahLst/>
            <a:cxnLst/>
            <a:rect l="l" t="t" r="r" b="b"/>
            <a:pathLst>
              <a:path w="267970">
                <a:moveTo>
                  <a:pt x="0" y="0"/>
                </a:moveTo>
                <a:lnTo>
                  <a:pt x="267970" y="0"/>
                </a:lnTo>
              </a:path>
            </a:pathLst>
          </a:custGeom>
          <a:ln w="3175">
            <a:solidFill>
              <a:srgbClr val="601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5" name="bk object 2895"/>
          <p:cNvSpPr/>
          <p:nvPr/>
        </p:nvSpPr>
        <p:spPr>
          <a:xfrm>
            <a:off x="3567429" y="3098800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>
                <a:moveTo>
                  <a:pt x="0" y="0"/>
                </a:moveTo>
                <a:lnTo>
                  <a:pt x="186690" y="0"/>
                </a:lnTo>
              </a:path>
            </a:pathLst>
          </a:custGeom>
          <a:ln w="7620">
            <a:solidFill>
              <a:srgbClr val="611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6" name="bk object 2896"/>
          <p:cNvSpPr/>
          <p:nvPr/>
        </p:nvSpPr>
        <p:spPr>
          <a:xfrm>
            <a:off x="3790950" y="3101975"/>
            <a:ext cx="285750" cy="0"/>
          </a:xfrm>
          <a:custGeom>
            <a:avLst/>
            <a:gdLst/>
            <a:ahLst/>
            <a:cxnLst/>
            <a:rect l="l" t="t" r="r" b="b"/>
            <a:pathLst>
              <a:path w="285750">
                <a:moveTo>
                  <a:pt x="0" y="0"/>
                </a:moveTo>
                <a:lnTo>
                  <a:pt x="285750" y="0"/>
                </a:lnTo>
              </a:path>
            </a:pathLst>
          </a:custGeom>
          <a:ln w="3175">
            <a:solidFill>
              <a:srgbClr val="611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7" name="bk object 2897"/>
          <p:cNvSpPr/>
          <p:nvPr/>
        </p:nvSpPr>
        <p:spPr>
          <a:xfrm>
            <a:off x="3792220" y="3100704"/>
            <a:ext cx="283210" cy="0"/>
          </a:xfrm>
          <a:custGeom>
            <a:avLst/>
            <a:gdLst/>
            <a:ahLst/>
            <a:cxnLst/>
            <a:rect l="l" t="t" r="r" b="b"/>
            <a:pathLst>
              <a:path w="283210">
                <a:moveTo>
                  <a:pt x="0" y="0"/>
                </a:moveTo>
                <a:lnTo>
                  <a:pt x="283210" y="0"/>
                </a:lnTo>
              </a:path>
            </a:pathLst>
          </a:custGeom>
          <a:ln w="3175">
            <a:solidFill>
              <a:srgbClr val="611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8" name="bk object 2898"/>
          <p:cNvSpPr/>
          <p:nvPr/>
        </p:nvSpPr>
        <p:spPr>
          <a:xfrm>
            <a:off x="3793490" y="3099435"/>
            <a:ext cx="281940" cy="0"/>
          </a:xfrm>
          <a:custGeom>
            <a:avLst/>
            <a:gdLst/>
            <a:ahLst/>
            <a:cxnLst/>
            <a:rect l="l" t="t" r="r" b="b"/>
            <a:pathLst>
              <a:path w="281939">
                <a:moveTo>
                  <a:pt x="0" y="0"/>
                </a:moveTo>
                <a:lnTo>
                  <a:pt x="281939" y="0"/>
                </a:lnTo>
              </a:path>
            </a:pathLst>
          </a:custGeom>
          <a:ln w="3175">
            <a:solidFill>
              <a:srgbClr val="611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9" name="bk object 2899"/>
          <p:cNvSpPr/>
          <p:nvPr/>
        </p:nvSpPr>
        <p:spPr>
          <a:xfrm>
            <a:off x="3793490" y="3098164"/>
            <a:ext cx="280670" cy="0"/>
          </a:xfrm>
          <a:custGeom>
            <a:avLst/>
            <a:gdLst/>
            <a:ahLst/>
            <a:cxnLst/>
            <a:rect l="l" t="t" r="r" b="b"/>
            <a:pathLst>
              <a:path w="280670">
                <a:moveTo>
                  <a:pt x="0" y="0"/>
                </a:moveTo>
                <a:lnTo>
                  <a:pt x="280670" y="0"/>
                </a:lnTo>
              </a:path>
            </a:pathLst>
          </a:custGeom>
          <a:ln w="3175">
            <a:solidFill>
              <a:srgbClr val="611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0" name="bk object 2900"/>
          <p:cNvSpPr/>
          <p:nvPr/>
        </p:nvSpPr>
        <p:spPr>
          <a:xfrm>
            <a:off x="3794759" y="3096895"/>
            <a:ext cx="279400" cy="0"/>
          </a:xfrm>
          <a:custGeom>
            <a:avLst/>
            <a:gdLst/>
            <a:ahLst/>
            <a:cxnLst/>
            <a:rect l="l" t="t" r="r" b="b"/>
            <a:pathLst>
              <a:path w="279400">
                <a:moveTo>
                  <a:pt x="0" y="0"/>
                </a:moveTo>
                <a:lnTo>
                  <a:pt x="279400" y="0"/>
                </a:lnTo>
              </a:path>
            </a:pathLst>
          </a:custGeom>
          <a:ln w="3175">
            <a:solidFill>
              <a:srgbClr val="611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1" name="bk object 2901"/>
          <p:cNvSpPr/>
          <p:nvPr/>
        </p:nvSpPr>
        <p:spPr>
          <a:xfrm>
            <a:off x="3796029" y="3095625"/>
            <a:ext cx="276860" cy="0"/>
          </a:xfrm>
          <a:custGeom>
            <a:avLst/>
            <a:gdLst/>
            <a:ahLst/>
            <a:cxnLst/>
            <a:rect l="l" t="t" r="r" b="b"/>
            <a:pathLst>
              <a:path w="276860">
                <a:moveTo>
                  <a:pt x="0" y="0"/>
                </a:moveTo>
                <a:lnTo>
                  <a:pt x="276860" y="0"/>
                </a:lnTo>
              </a:path>
            </a:pathLst>
          </a:custGeom>
          <a:ln w="3175">
            <a:solidFill>
              <a:srgbClr val="611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2" name="bk object 2902"/>
          <p:cNvSpPr/>
          <p:nvPr/>
        </p:nvSpPr>
        <p:spPr>
          <a:xfrm>
            <a:off x="3566159" y="3108325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3175">
            <a:solidFill>
              <a:srgbClr val="631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3" name="bk object 2903"/>
          <p:cNvSpPr/>
          <p:nvPr/>
        </p:nvSpPr>
        <p:spPr>
          <a:xfrm>
            <a:off x="3567429" y="3105150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>
                <a:moveTo>
                  <a:pt x="0" y="0"/>
                </a:moveTo>
                <a:lnTo>
                  <a:pt x="186690" y="0"/>
                </a:lnTo>
              </a:path>
            </a:pathLst>
          </a:custGeom>
          <a:ln w="5079">
            <a:solidFill>
              <a:srgbClr val="631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4" name="bk object 2904"/>
          <p:cNvSpPr/>
          <p:nvPr/>
        </p:nvSpPr>
        <p:spPr>
          <a:xfrm>
            <a:off x="3787140" y="3107689"/>
            <a:ext cx="292100" cy="0"/>
          </a:xfrm>
          <a:custGeom>
            <a:avLst/>
            <a:gdLst/>
            <a:ahLst/>
            <a:cxnLst/>
            <a:rect l="l" t="t" r="r" b="b"/>
            <a:pathLst>
              <a:path w="292100">
                <a:moveTo>
                  <a:pt x="0" y="0"/>
                </a:moveTo>
                <a:lnTo>
                  <a:pt x="292100" y="0"/>
                </a:lnTo>
              </a:path>
            </a:pathLst>
          </a:custGeom>
          <a:ln w="3175">
            <a:solidFill>
              <a:srgbClr val="631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5" name="bk object 2905"/>
          <p:cNvSpPr/>
          <p:nvPr/>
        </p:nvSpPr>
        <p:spPr>
          <a:xfrm>
            <a:off x="3788409" y="3105785"/>
            <a:ext cx="289560" cy="0"/>
          </a:xfrm>
          <a:custGeom>
            <a:avLst/>
            <a:gdLst/>
            <a:ahLst/>
            <a:cxnLst/>
            <a:rect l="l" t="t" r="r" b="b"/>
            <a:pathLst>
              <a:path w="289560">
                <a:moveTo>
                  <a:pt x="0" y="0"/>
                </a:moveTo>
                <a:lnTo>
                  <a:pt x="289560" y="0"/>
                </a:lnTo>
              </a:path>
            </a:pathLst>
          </a:custGeom>
          <a:ln w="3175">
            <a:solidFill>
              <a:srgbClr val="631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6" name="bk object 2906"/>
          <p:cNvSpPr/>
          <p:nvPr/>
        </p:nvSpPr>
        <p:spPr>
          <a:xfrm>
            <a:off x="3789679" y="3104514"/>
            <a:ext cx="288290" cy="0"/>
          </a:xfrm>
          <a:custGeom>
            <a:avLst/>
            <a:gdLst/>
            <a:ahLst/>
            <a:cxnLst/>
            <a:rect l="l" t="t" r="r" b="b"/>
            <a:pathLst>
              <a:path w="288289">
                <a:moveTo>
                  <a:pt x="0" y="0"/>
                </a:moveTo>
                <a:lnTo>
                  <a:pt x="288289" y="0"/>
                </a:lnTo>
              </a:path>
            </a:pathLst>
          </a:custGeom>
          <a:ln w="3175">
            <a:solidFill>
              <a:srgbClr val="631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7" name="bk object 2907"/>
          <p:cNvSpPr/>
          <p:nvPr/>
        </p:nvSpPr>
        <p:spPr>
          <a:xfrm>
            <a:off x="3790950" y="3103245"/>
            <a:ext cx="285750" cy="0"/>
          </a:xfrm>
          <a:custGeom>
            <a:avLst/>
            <a:gdLst/>
            <a:ahLst/>
            <a:cxnLst/>
            <a:rect l="l" t="t" r="r" b="b"/>
            <a:pathLst>
              <a:path w="285750">
                <a:moveTo>
                  <a:pt x="0" y="0"/>
                </a:moveTo>
                <a:lnTo>
                  <a:pt x="285750" y="0"/>
                </a:lnTo>
              </a:path>
            </a:pathLst>
          </a:custGeom>
          <a:ln w="3175">
            <a:solidFill>
              <a:srgbClr val="631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8" name="bk object 2908"/>
          <p:cNvSpPr/>
          <p:nvPr/>
        </p:nvSpPr>
        <p:spPr>
          <a:xfrm>
            <a:off x="3566159" y="3109595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3175">
            <a:solidFill>
              <a:srgbClr val="641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9" name="bk object 2909"/>
          <p:cNvSpPr/>
          <p:nvPr/>
        </p:nvSpPr>
        <p:spPr>
          <a:xfrm>
            <a:off x="3785870" y="3109595"/>
            <a:ext cx="293370" cy="0"/>
          </a:xfrm>
          <a:custGeom>
            <a:avLst/>
            <a:gdLst/>
            <a:ahLst/>
            <a:cxnLst/>
            <a:rect l="l" t="t" r="r" b="b"/>
            <a:pathLst>
              <a:path w="293370">
                <a:moveTo>
                  <a:pt x="0" y="0"/>
                </a:moveTo>
                <a:lnTo>
                  <a:pt x="293370" y="0"/>
                </a:lnTo>
              </a:path>
            </a:pathLst>
          </a:custGeom>
          <a:ln w="3175">
            <a:solidFill>
              <a:srgbClr val="641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0" name="bk object 2910"/>
          <p:cNvSpPr/>
          <p:nvPr/>
        </p:nvSpPr>
        <p:spPr>
          <a:xfrm>
            <a:off x="3566159" y="3113404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>
                <a:moveTo>
                  <a:pt x="0" y="0"/>
                </a:moveTo>
                <a:lnTo>
                  <a:pt x="186689" y="0"/>
                </a:lnTo>
              </a:path>
            </a:pathLst>
          </a:custGeom>
          <a:ln w="6349">
            <a:solidFill>
              <a:srgbClr val="641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1" name="bk object 2911"/>
          <p:cNvSpPr/>
          <p:nvPr/>
        </p:nvSpPr>
        <p:spPr>
          <a:xfrm>
            <a:off x="3782059" y="3115310"/>
            <a:ext cx="299720" cy="0"/>
          </a:xfrm>
          <a:custGeom>
            <a:avLst/>
            <a:gdLst/>
            <a:ahLst/>
            <a:cxnLst/>
            <a:rect l="l" t="t" r="r" b="b"/>
            <a:pathLst>
              <a:path w="299720">
                <a:moveTo>
                  <a:pt x="0" y="0"/>
                </a:moveTo>
                <a:lnTo>
                  <a:pt x="299720" y="0"/>
                </a:lnTo>
              </a:path>
            </a:pathLst>
          </a:custGeom>
          <a:ln w="3175">
            <a:solidFill>
              <a:srgbClr val="641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2" name="bk object 2912"/>
          <p:cNvSpPr/>
          <p:nvPr/>
        </p:nvSpPr>
        <p:spPr>
          <a:xfrm>
            <a:off x="3783329" y="3113404"/>
            <a:ext cx="298450" cy="0"/>
          </a:xfrm>
          <a:custGeom>
            <a:avLst/>
            <a:gdLst/>
            <a:ahLst/>
            <a:cxnLst/>
            <a:rect l="l" t="t" r="r" b="b"/>
            <a:pathLst>
              <a:path w="298450">
                <a:moveTo>
                  <a:pt x="0" y="0"/>
                </a:moveTo>
                <a:lnTo>
                  <a:pt x="298450" y="0"/>
                </a:lnTo>
              </a:path>
            </a:pathLst>
          </a:custGeom>
          <a:ln w="3175">
            <a:solidFill>
              <a:srgbClr val="641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3" name="bk object 2913"/>
          <p:cNvSpPr/>
          <p:nvPr/>
        </p:nvSpPr>
        <p:spPr>
          <a:xfrm>
            <a:off x="3784600" y="3111500"/>
            <a:ext cx="295910" cy="0"/>
          </a:xfrm>
          <a:custGeom>
            <a:avLst/>
            <a:gdLst/>
            <a:ahLst/>
            <a:cxnLst/>
            <a:rect l="l" t="t" r="r" b="b"/>
            <a:pathLst>
              <a:path w="295910">
                <a:moveTo>
                  <a:pt x="0" y="0"/>
                </a:moveTo>
                <a:lnTo>
                  <a:pt x="295910" y="0"/>
                </a:lnTo>
              </a:path>
            </a:pathLst>
          </a:custGeom>
          <a:ln w="3175">
            <a:solidFill>
              <a:srgbClr val="641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4" name="bk object 2914"/>
          <p:cNvSpPr/>
          <p:nvPr/>
        </p:nvSpPr>
        <p:spPr>
          <a:xfrm>
            <a:off x="3564890" y="3121660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3175">
            <a:solidFill>
              <a:srgbClr val="661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5" name="bk object 2915"/>
          <p:cNvSpPr/>
          <p:nvPr/>
        </p:nvSpPr>
        <p:spPr>
          <a:xfrm>
            <a:off x="3566159" y="3118485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>
                <a:moveTo>
                  <a:pt x="0" y="0"/>
                </a:moveTo>
                <a:lnTo>
                  <a:pt x="186689" y="0"/>
                </a:lnTo>
              </a:path>
            </a:pathLst>
          </a:custGeom>
          <a:ln w="3810">
            <a:solidFill>
              <a:srgbClr val="661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6" name="bk object 2916"/>
          <p:cNvSpPr/>
          <p:nvPr/>
        </p:nvSpPr>
        <p:spPr>
          <a:xfrm>
            <a:off x="3778250" y="3121660"/>
            <a:ext cx="306070" cy="0"/>
          </a:xfrm>
          <a:custGeom>
            <a:avLst/>
            <a:gdLst/>
            <a:ahLst/>
            <a:cxnLst/>
            <a:rect l="l" t="t" r="r" b="b"/>
            <a:pathLst>
              <a:path w="306070">
                <a:moveTo>
                  <a:pt x="0" y="0"/>
                </a:moveTo>
                <a:lnTo>
                  <a:pt x="306070" y="0"/>
                </a:lnTo>
              </a:path>
            </a:pathLst>
          </a:custGeom>
          <a:ln w="3175">
            <a:solidFill>
              <a:srgbClr val="661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7" name="bk object 2917"/>
          <p:cNvSpPr/>
          <p:nvPr/>
        </p:nvSpPr>
        <p:spPr>
          <a:xfrm>
            <a:off x="3779520" y="3119754"/>
            <a:ext cx="303530" cy="0"/>
          </a:xfrm>
          <a:custGeom>
            <a:avLst/>
            <a:gdLst/>
            <a:ahLst/>
            <a:cxnLst/>
            <a:rect l="l" t="t" r="r" b="b"/>
            <a:pathLst>
              <a:path w="303529">
                <a:moveTo>
                  <a:pt x="0" y="0"/>
                </a:moveTo>
                <a:lnTo>
                  <a:pt x="303529" y="0"/>
                </a:lnTo>
              </a:path>
            </a:pathLst>
          </a:custGeom>
          <a:ln w="3175">
            <a:solidFill>
              <a:srgbClr val="661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8" name="bk object 2918"/>
          <p:cNvSpPr/>
          <p:nvPr/>
        </p:nvSpPr>
        <p:spPr>
          <a:xfrm>
            <a:off x="3780790" y="3117850"/>
            <a:ext cx="302260" cy="0"/>
          </a:xfrm>
          <a:custGeom>
            <a:avLst/>
            <a:gdLst/>
            <a:ahLst/>
            <a:cxnLst/>
            <a:rect l="l" t="t" r="r" b="b"/>
            <a:pathLst>
              <a:path w="302260">
                <a:moveTo>
                  <a:pt x="0" y="0"/>
                </a:moveTo>
                <a:lnTo>
                  <a:pt x="302260" y="0"/>
                </a:lnTo>
              </a:path>
            </a:pathLst>
          </a:custGeom>
          <a:ln w="3175">
            <a:solidFill>
              <a:srgbClr val="661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9" name="bk object 2919"/>
          <p:cNvSpPr/>
          <p:nvPr/>
        </p:nvSpPr>
        <p:spPr>
          <a:xfrm>
            <a:off x="3564890" y="3123564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3175">
            <a:solidFill>
              <a:srgbClr val="661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0" name="bk object 2920"/>
          <p:cNvSpPr/>
          <p:nvPr/>
        </p:nvSpPr>
        <p:spPr>
          <a:xfrm>
            <a:off x="3776979" y="3123564"/>
            <a:ext cx="307340" cy="0"/>
          </a:xfrm>
          <a:custGeom>
            <a:avLst/>
            <a:gdLst/>
            <a:ahLst/>
            <a:cxnLst/>
            <a:rect l="l" t="t" r="r" b="b"/>
            <a:pathLst>
              <a:path w="307339">
                <a:moveTo>
                  <a:pt x="0" y="0"/>
                </a:moveTo>
                <a:lnTo>
                  <a:pt x="307339" y="0"/>
                </a:lnTo>
              </a:path>
            </a:pathLst>
          </a:custGeom>
          <a:ln w="3175">
            <a:solidFill>
              <a:srgbClr val="661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1" name="bk object 2921"/>
          <p:cNvSpPr/>
          <p:nvPr/>
        </p:nvSpPr>
        <p:spPr>
          <a:xfrm>
            <a:off x="3564890" y="3126739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5079">
            <a:solidFill>
              <a:srgbClr val="661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2" name="bk object 2922"/>
          <p:cNvSpPr/>
          <p:nvPr/>
        </p:nvSpPr>
        <p:spPr>
          <a:xfrm>
            <a:off x="3774440" y="3128010"/>
            <a:ext cx="311150" cy="0"/>
          </a:xfrm>
          <a:custGeom>
            <a:avLst/>
            <a:gdLst/>
            <a:ahLst/>
            <a:cxnLst/>
            <a:rect l="l" t="t" r="r" b="b"/>
            <a:pathLst>
              <a:path w="311150">
                <a:moveTo>
                  <a:pt x="0" y="0"/>
                </a:moveTo>
                <a:lnTo>
                  <a:pt x="311150" y="0"/>
                </a:lnTo>
              </a:path>
            </a:pathLst>
          </a:custGeom>
          <a:ln w="3175">
            <a:solidFill>
              <a:srgbClr val="661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3" name="bk object 2923"/>
          <p:cNvSpPr/>
          <p:nvPr/>
        </p:nvSpPr>
        <p:spPr>
          <a:xfrm>
            <a:off x="3775709" y="3126104"/>
            <a:ext cx="309880" cy="0"/>
          </a:xfrm>
          <a:custGeom>
            <a:avLst/>
            <a:gdLst/>
            <a:ahLst/>
            <a:cxnLst/>
            <a:rect l="l" t="t" r="r" b="b"/>
            <a:pathLst>
              <a:path w="309879">
                <a:moveTo>
                  <a:pt x="0" y="0"/>
                </a:moveTo>
                <a:lnTo>
                  <a:pt x="309879" y="0"/>
                </a:lnTo>
              </a:path>
            </a:pathLst>
          </a:custGeom>
          <a:ln w="3175">
            <a:solidFill>
              <a:srgbClr val="661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4" name="bk object 2924"/>
          <p:cNvSpPr/>
          <p:nvPr/>
        </p:nvSpPr>
        <p:spPr>
          <a:xfrm>
            <a:off x="3776979" y="3124835"/>
            <a:ext cx="307340" cy="0"/>
          </a:xfrm>
          <a:custGeom>
            <a:avLst/>
            <a:gdLst/>
            <a:ahLst/>
            <a:cxnLst/>
            <a:rect l="l" t="t" r="r" b="b"/>
            <a:pathLst>
              <a:path w="307339">
                <a:moveTo>
                  <a:pt x="0" y="0"/>
                </a:moveTo>
                <a:lnTo>
                  <a:pt x="307339" y="0"/>
                </a:lnTo>
              </a:path>
            </a:pathLst>
          </a:custGeom>
          <a:ln w="3175">
            <a:solidFill>
              <a:srgbClr val="661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5" name="bk object 2925"/>
          <p:cNvSpPr/>
          <p:nvPr/>
        </p:nvSpPr>
        <p:spPr>
          <a:xfrm>
            <a:off x="3564890" y="3129914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>
                <a:moveTo>
                  <a:pt x="0" y="0"/>
                </a:moveTo>
                <a:lnTo>
                  <a:pt x="186689" y="0"/>
                </a:lnTo>
              </a:path>
            </a:pathLst>
          </a:custGeom>
          <a:ln w="3175">
            <a:solidFill>
              <a:srgbClr val="661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6" name="bk object 2926"/>
          <p:cNvSpPr/>
          <p:nvPr/>
        </p:nvSpPr>
        <p:spPr>
          <a:xfrm>
            <a:off x="3773170" y="3129914"/>
            <a:ext cx="313690" cy="0"/>
          </a:xfrm>
          <a:custGeom>
            <a:avLst/>
            <a:gdLst/>
            <a:ahLst/>
            <a:cxnLst/>
            <a:rect l="l" t="t" r="r" b="b"/>
            <a:pathLst>
              <a:path w="313689">
                <a:moveTo>
                  <a:pt x="0" y="0"/>
                </a:moveTo>
                <a:lnTo>
                  <a:pt x="313689" y="0"/>
                </a:lnTo>
              </a:path>
            </a:pathLst>
          </a:custGeom>
          <a:ln w="3175">
            <a:solidFill>
              <a:srgbClr val="661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7" name="bk object 2927"/>
          <p:cNvSpPr/>
          <p:nvPr/>
        </p:nvSpPr>
        <p:spPr>
          <a:xfrm>
            <a:off x="3563620" y="3134995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3175">
            <a:solidFill>
              <a:srgbClr val="681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8" name="bk object 2928"/>
          <p:cNvSpPr/>
          <p:nvPr/>
        </p:nvSpPr>
        <p:spPr>
          <a:xfrm>
            <a:off x="3564890" y="3132454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>
                <a:moveTo>
                  <a:pt x="0" y="0"/>
                </a:moveTo>
                <a:lnTo>
                  <a:pt x="186689" y="0"/>
                </a:lnTo>
              </a:path>
            </a:pathLst>
          </a:custGeom>
          <a:ln w="3810">
            <a:solidFill>
              <a:srgbClr val="681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9" name="bk object 2929"/>
          <p:cNvSpPr/>
          <p:nvPr/>
        </p:nvSpPr>
        <p:spPr>
          <a:xfrm>
            <a:off x="3770629" y="3134995"/>
            <a:ext cx="317500" cy="0"/>
          </a:xfrm>
          <a:custGeom>
            <a:avLst/>
            <a:gdLst/>
            <a:ahLst/>
            <a:cxnLst/>
            <a:rect l="l" t="t" r="r" b="b"/>
            <a:pathLst>
              <a:path w="317500">
                <a:moveTo>
                  <a:pt x="0" y="0"/>
                </a:moveTo>
                <a:lnTo>
                  <a:pt x="317500" y="0"/>
                </a:lnTo>
              </a:path>
            </a:pathLst>
          </a:custGeom>
          <a:ln w="3175">
            <a:solidFill>
              <a:srgbClr val="681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0" name="bk object 2930"/>
          <p:cNvSpPr/>
          <p:nvPr/>
        </p:nvSpPr>
        <p:spPr>
          <a:xfrm>
            <a:off x="3770629" y="3133725"/>
            <a:ext cx="316230" cy="0"/>
          </a:xfrm>
          <a:custGeom>
            <a:avLst/>
            <a:gdLst/>
            <a:ahLst/>
            <a:cxnLst/>
            <a:rect l="l" t="t" r="r" b="b"/>
            <a:pathLst>
              <a:path w="316229">
                <a:moveTo>
                  <a:pt x="0" y="0"/>
                </a:moveTo>
                <a:lnTo>
                  <a:pt x="316229" y="0"/>
                </a:lnTo>
              </a:path>
            </a:pathLst>
          </a:custGeom>
          <a:ln w="3175">
            <a:solidFill>
              <a:srgbClr val="681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1" name="bk object 2931"/>
          <p:cNvSpPr/>
          <p:nvPr/>
        </p:nvSpPr>
        <p:spPr>
          <a:xfrm>
            <a:off x="3771900" y="3132454"/>
            <a:ext cx="314960" cy="0"/>
          </a:xfrm>
          <a:custGeom>
            <a:avLst/>
            <a:gdLst/>
            <a:ahLst/>
            <a:cxnLst/>
            <a:rect l="l" t="t" r="r" b="b"/>
            <a:pathLst>
              <a:path w="314960">
                <a:moveTo>
                  <a:pt x="0" y="0"/>
                </a:moveTo>
                <a:lnTo>
                  <a:pt x="314960" y="0"/>
                </a:lnTo>
              </a:path>
            </a:pathLst>
          </a:custGeom>
          <a:ln w="3175">
            <a:solidFill>
              <a:srgbClr val="681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2" name="bk object 2932"/>
          <p:cNvSpPr/>
          <p:nvPr/>
        </p:nvSpPr>
        <p:spPr>
          <a:xfrm>
            <a:off x="3773170" y="3131185"/>
            <a:ext cx="313690" cy="0"/>
          </a:xfrm>
          <a:custGeom>
            <a:avLst/>
            <a:gdLst/>
            <a:ahLst/>
            <a:cxnLst/>
            <a:rect l="l" t="t" r="r" b="b"/>
            <a:pathLst>
              <a:path w="313689">
                <a:moveTo>
                  <a:pt x="0" y="0"/>
                </a:moveTo>
                <a:lnTo>
                  <a:pt x="313689" y="0"/>
                </a:lnTo>
              </a:path>
            </a:pathLst>
          </a:custGeom>
          <a:ln w="3175">
            <a:solidFill>
              <a:srgbClr val="681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3" name="bk object 2933"/>
          <p:cNvSpPr/>
          <p:nvPr/>
        </p:nvSpPr>
        <p:spPr>
          <a:xfrm>
            <a:off x="3563620" y="3136900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3175">
            <a:solidFill>
              <a:srgbClr val="681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4" name="bk object 2934"/>
          <p:cNvSpPr/>
          <p:nvPr/>
        </p:nvSpPr>
        <p:spPr>
          <a:xfrm>
            <a:off x="3769359" y="3136900"/>
            <a:ext cx="318770" cy="0"/>
          </a:xfrm>
          <a:custGeom>
            <a:avLst/>
            <a:gdLst/>
            <a:ahLst/>
            <a:cxnLst/>
            <a:rect l="l" t="t" r="r" b="b"/>
            <a:pathLst>
              <a:path w="318770">
                <a:moveTo>
                  <a:pt x="0" y="0"/>
                </a:moveTo>
                <a:lnTo>
                  <a:pt x="318770" y="0"/>
                </a:lnTo>
              </a:path>
            </a:pathLst>
          </a:custGeom>
          <a:ln w="3175">
            <a:solidFill>
              <a:srgbClr val="681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5" name="bk object 2935"/>
          <p:cNvSpPr/>
          <p:nvPr/>
        </p:nvSpPr>
        <p:spPr>
          <a:xfrm>
            <a:off x="3563620" y="3141979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7619">
            <a:solidFill>
              <a:srgbClr val="691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6" name="bk object 2936"/>
          <p:cNvSpPr/>
          <p:nvPr/>
        </p:nvSpPr>
        <p:spPr>
          <a:xfrm>
            <a:off x="3764279" y="3145154"/>
            <a:ext cx="326390" cy="0"/>
          </a:xfrm>
          <a:custGeom>
            <a:avLst/>
            <a:gdLst/>
            <a:ahLst/>
            <a:cxnLst/>
            <a:rect l="l" t="t" r="r" b="b"/>
            <a:pathLst>
              <a:path w="326389">
                <a:moveTo>
                  <a:pt x="0" y="0"/>
                </a:moveTo>
                <a:lnTo>
                  <a:pt x="326390" y="0"/>
                </a:lnTo>
              </a:path>
            </a:pathLst>
          </a:custGeom>
          <a:ln w="3175">
            <a:solidFill>
              <a:srgbClr val="691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7" name="bk object 2937"/>
          <p:cNvSpPr/>
          <p:nvPr/>
        </p:nvSpPr>
        <p:spPr>
          <a:xfrm>
            <a:off x="3765550" y="3143885"/>
            <a:ext cx="325120" cy="0"/>
          </a:xfrm>
          <a:custGeom>
            <a:avLst/>
            <a:gdLst/>
            <a:ahLst/>
            <a:cxnLst/>
            <a:rect l="l" t="t" r="r" b="b"/>
            <a:pathLst>
              <a:path w="325120">
                <a:moveTo>
                  <a:pt x="0" y="0"/>
                </a:moveTo>
                <a:lnTo>
                  <a:pt x="325120" y="0"/>
                </a:lnTo>
              </a:path>
            </a:pathLst>
          </a:custGeom>
          <a:ln w="3175">
            <a:solidFill>
              <a:srgbClr val="691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8" name="bk object 2938"/>
          <p:cNvSpPr/>
          <p:nvPr/>
        </p:nvSpPr>
        <p:spPr>
          <a:xfrm>
            <a:off x="3765550" y="3142614"/>
            <a:ext cx="323850" cy="0"/>
          </a:xfrm>
          <a:custGeom>
            <a:avLst/>
            <a:gdLst/>
            <a:ahLst/>
            <a:cxnLst/>
            <a:rect l="l" t="t" r="r" b="b"/>
            <a:pathLst>
              <a:path w="323850">
                <a:moveTo>
                  <a:pt x="0" y="0"/>
                </a:moveTo>
                <a:lnTo>
                  <a:pt x="323850" y="0"/>
                </a:lnTo>
              </a:path>
            </a:pathLst>
          </a:custGeom>
          <a:ln w="3175">
            <a:solidFill>
              <a:srgbClr val="691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9" name="bk object 2939"/>
          <p:cNvSpPr/>
          <p:nvPr/>
        </p:nvSpPr>
        <p:spPr>
          <a:xfrm>
            <a:off x="3766820" y="3140710"/>
            <a:ext cx="322580" cy="0"/>
          </a:xfrm>
          <a:custGeom>
            <a:avLst/>
            <a:gdLst/>
            <a:ahLst/>
            <a:cxnLst/>
            <a:rect l="l" t="t" r="r" b="b"/>
            <a:pathLst>
              <a:path w="322579">
                <a:moveTo>
                  <a:pt x="0" y="0"/>
                </a:moveTo>
                <a:lnTo>
                  <a:pt x="322579" y="0"/>
                </a:lnTo>
              </a:path>
            </a:pathLst>
          </a:custGeom>
          <a:ln w="3175">
            <a:solidFill>
              <a:srgbClr val="691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0" name="bk object 2940"/>
          <p:cNvSpPr/>
          <p:nvPr/>
        </p:nvSpPr>
        <p:spPr>
          <a:xfrm>
            <a:off x="3768090" y="3138804"/>
            <a:ext cx="320040" cy="0"/>
          </a:xfrm>
          <a:custGeom>
            <a:avLst/>
            <a:gdLst/>
            <a:ahLst/>
            <a:cxnLst/>
            <a:rect l="l" t="t" r="r" b="b"/>
            <a:pathLst>
              <a:path w="320039">
                <a:moveTo>
                  <a:pt x="0" y="0"/>
                </a:moveTo>
                <a:lnTo>
                  <a:pt x="320039" y="0"/>
                </a:lnTo>
              </a:path>
            </a:pathLst>
          </a:custGeom>
          <a:ln w="3175">
            <a:solidFill>
              <a:srgbClr val="691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1" name="bk object 2941"/>
          <p:cNvSpPr/>
          <p:nvPr/>
        </p:nvSpPr>
        <p:spPr>
          <a:xfrm>
            <a:off x="3562350" y="3147695"/>
            <a:ext cx="189230" cy="0"/>
          </a:xfrm>
          <a:custGeom>
            <a:avLst/>
            <a:gdLst/>
            <a:ahLst/>
            <a:cxnLst/>
            <a:rect l="l" t="t" r="r" b="b"/>
            <a:pathLst>
              <a:path w="189229">
                <a:moveTo>
                  <a:pt x="0" y="0"/>
                </a:moveTo>
                <a:lnTo>
                  <a:pt x="189229" y="0"/>
                </a:lnTo>
              </a:path>
            </a:pathLst>
          </a:custGeom>
          <a:ln w="3175">
            <a:solidFill>
              <a:srgbClr val="6A2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2" name="bk object 2942"/>
          <p:cNvSpPr/>
          <p:nvPr/>
        </p:nvSpPr>
        <p:spPr>
          <a:xfrm>
            <a:off x="3563620" y="3146425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59" y="0"/>
                </a:lnTo>
              </a:path>
            </a:pathLst>
          </a:custGeom>
          <a:ln w="3175">
            <a:solidFill>
              <a:srgbClr val="6A2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3" name="bk object 2943"/>
          <p:cNvSpPr/>
          <p:nvPr/>
        </p:nvSpPr>
        <p:spPr>
          <a:xfrm>
            <a:off x="3763009" y="3147695"/>
            <a:ext cx="327660" cy="0"/>
          </a:xfrm>
          <a:custGeom>
            <a:avLst/>
            <a:gdLst/>
            <a:ahLst/>
            <a:cxnLst/>
            <a:rect l="l" t="t" r="r" b="b"/>
            <a:pathLst>
              <a:path w="327660">
                <a:moveTo>
                  <a:pt x="0" y="0"/>
                </a:moveTo>
                <a:lnTo>
                  <a:pt x="327660" y="0"/>
                </a:lnTo>
              </a:path>
            </a:pathLst>
          </a:custGeom>
          <a:ln w="3175">
            <a:solidFill>
              <a:srgbClr val="6A2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4" name="bk object 2944"/>
          <p:cNvSpPr/>
          <p:nvPr/>
        </p:nvSpPr>
        <p:spPr>
          <a:xfrm>
            <a:off x="3764279" y="3146425"/>
            <a:ext cx="326390" cy="0"/>
          </a:xfrm>
          <a:custGeom>
            <a:avLst/>
            <a:gdLst/>
            <a:ahLst/>
            <a:cxnLst/>
            <a:rect l="l" t="t" r="r" b="b"/>
            <a:pathLst>
              <a:path w="326389">
                <a:moveTo>
                  <a:pt x="0" y="0"/>
                </a:moveTo>
                <a:lnTo>
                  <a:pt x="326390" y="0"/>
                </a:lnTo>
              </a:path>
            </a:pathLst>
          </a:custGeom>
          <a:ln w="3175">
            <a:solidFill>
              <a:srgbClr val="6A2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5" name="bk object 2945"/>
          <p:cNvSpPr/>
          <p:nvPr/>
        </p:nvSpPr>
        <p:spPr>
          <a:xfrm>
            <a:off x="3562350" y="3150235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3809">
            <a:solidFill>
              <a:srgbClr val="6A2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6" name="bk object 2946"/>
          <p:cNvSpPr/>
          <p:nvPr/>
        </p:nvSpPr>
        <p:spPr>
          <a:xfrm>
            <a:off x="3760470" y="3151504"/>
            <a:ext cx="331470" cy="0"/>
          </a:xfrm>
          <a:custGeom>
            <a:avLst/>
            <a:gdLst/>
            <a:ahLst/>
            <a:cxnLst/>
            <a:rect l="l" t="t" r="r" b="b"/>
            <a:pathLst>
              <a:path w="331470">
                <a:moveTo>
                  <a:pt x="0" y="0"/>
                </a:moveTo>
                <a:lnTo>
                  <a:pt x="331470" y="0"/>
                </a:lnTo>
              </a:path>
            </a:pathLst>
          </a:custGeom>
          <a:ln w="3175">
            <a:solidFill>
              <a:srgbClr val="6A2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7" name="bk object 2947"/>
          <p:cNvSpPr/>
          <p:nvPr/>
        </p:nvSpPr>
        <p:spPr>
          <a:xfrm>
            <a:off x="3761740" y="3149600"/>
            <a:ext cx="330200" cy="0"/>
          </a:xfrm>
          <a:custGeom>
            <a:avLst/>
            <a:gdLst/>
            <a:ahLst/>
            <a:cxnLst/>
            <a:rect l="l" t="t" r="r" b="b"/>
            <a:pathLst>
              <a:path w="330200">
                <a:moveTo>
                  <a:pt x="0" y="0"/>
                </a:moveTo>
                <a:lnTo>
                  <a:pt x="330200" y="0"/>
                </a:lnTo>
              </a:path>
            </a:pathLst>
          </a:custGeom>
          <a:ln w="3175">
            <a:solidFill>
              <a:srgbClr val="6A2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8" name="bk object 2948"/>
          <p:cNvSpPr/>
          <p:nvPr/>
        </p:nvSpPr>
        <p:spPr>
          <a:xfrm>
            <a:off x="3562350" y="3155950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7620">
            <a:solidFill>
              <a:srgbClr val="6C2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9" name="bk object 2949"/>
          <p:cNvSpPr/>
          <p:nvPr/>
        </p:nvSpPr>
        <p:spPr>
          <a:xfrm>
            <a:off x="3756659" y="3159125"/>
            <a:ext cx="337820" cy="0"/>
          </a:xfrm>
          <a:custGeom>
            <a:avLst/>
            <a:gdLst/>
            <a:ahLst/>
            <a:cxnLst/>
            <a:rect l="l" t="t" r="r" b="b"/>
            <a:pathLst>
              <a:path w="337820">
                <a:moveTo>
                  <a:pt x="0" y="0"/>
                </a:moveTo>
                <a:lnTo>
                  <a:pt x="337820" y="0"/>
                </a:lnTo>
              </a:path>
            </a:pathLst>
          </a:custGeom>
          <a:ln w="3175">
            <a:solidFill>
              <a:srgbClr val="6C2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0" name="bk object 2950"/>
          <p:cNvSpPr/>
          <p:nvPr/>
        </p:nvSpPr>
        <p:spPr>
          <a:xfrm>
            <a:off x="3757929" y="3157220"/>
            <a:ext cx="335280" cy="0"/>
          </a:xfrm>
          <a:custGeom>
            <a:avLst/>
            <a:gdLst/>
            <a:ahLst/>
            <a:cxnLst/>
            <a:rect l="l" t="t" r="r" b="b"/>
            <a:pathLst>
              <a:path w="335279">
                <a:moveTo>
                  <a:pt x="0" y="0"/>
                </a:moveTo>
                <a:lnTo>
                  <a:pt x="335279" y="0"/>
                </a:lnTo>
              </a:path>
            </a:pathLst>
          </a:custGeom>
          <a:ln w="3175">
            <a:solidFill>
              <a:srgbClr val="6C2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1" name="bk object 2951"/>
          <p:cNvSpPr/>
          <p:nvPr/>
        </p:nvSpPr>
        <p:spPr>
          <a:xfrm>
            <a:off x="3759200" y="3154679"/>
            <a:ext cx="334010" cy="0"/>
          </a:xfrm>
          <a:custGeom>
            <a:avLst/>
            <a:gdLst/>
            <a:ahLst/>
            <a:cxnLst/>
            <a:rect l="l" t="t" r="r" b="b"/>
            <a:pathLst>
              <a:path w="334010">
                <a:moveTo>
                  <a:pt x="0" y="0"/>
                </a:moveTo>
                <a:lnTo>
                  <a:pt x="334010" y="0"/>
                </a:lnTo>
              </a:path>
            </a:pathLst>
          </a:custGeom>
          <a:ln w="3175">
            <a:solidFill>
              <a:srgbClr val="6C2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2" name="bk object 2952"/>
          <p:cNvSpPr/>
          <p:nvPr/>
        </p:nvSpPr>
        <p:spPr>
          <a:xfrm>
            <a:off x="3760470" y="3152775"/>
            <a:ext cx="331470" cy="0"/>
          </a:xfrm>
          <a:custGeom>
            <a:avLst/>
            <a:gdLst/>
            <a:ahLst/>
            <a:cxnLst/>
            <a:rect l="l" t="t" r="r" b="b"/>
            <a:pathLst>
              <a:path w="331470">
                <a:moveTo>
                  <a:pt x="0" y="0"/>
                </a:moveTo>
                <a:lnTo>
                  <a:pt x="331470" y="0"/>
                </a:lnTo>
              </a:path>
            </a:pathLst>
          </a:custGeom>
          <a:ln w="3175">
            <a:solidFill>
              <a:srgbClr val="6C2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3" name="bk object 2953"/>
          <p:cNvSpPr/>
          <p:nvPr/>
        </p:nvSpPr>
        <p:spPr>
          <a:xfrm>
            <a:off x="3561079" y="3160395"/>
            <a:ext cx="189230" cy="0"/>
          </a:xfrm>
          <a:custGeom>
            <a:avLst/>
            <a:gdLst/>
            <a:ahLst/>
            <a:cxnLst/>
            <a:rect l="l" t="t" r="r" b="b"/>
            <a:pathLst>
              <a:path w="189229">
                <a:moveTo>
                  <a:pt x="0" y="0"/>
                </a:moveTo>
                <a:lnTo>
                  <a:pt x="189229" y="0"/>
                </a:lnTo>
              </a:path>
            </a:pathLst>
          </a:custGeom>
          <a:ln w="3175">
            <a:solidFill>
              <a:srgbClr val="6D2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4" name="bk object 2954"/>
          <p:cNvSpPr/>
          <p:nvPr/>
        </p:nvSpPr>
        <p:spPr>
          <a:xfrm>
            <a:off x="3756659" y="3160395"/>
            <a:ext cx="337820" cy="0"/>
          </a:xfrm>
          <a:custGeom>
            <a:avLst/>
            <a:gdLst/>
            <a:ahLst/>
            <a:cxnLst/>
            <a:rect l="l" t="t" r="r" b="b"/>
            <a:pathLst>
              <a:path w="337820">
                <a:moveTo>
                  <a:pt x="0" y="0"/>
                </a:moveTo>
                <a:lnTo>
                  <a:pt x="337820" y="0"/>
                </a:lnTo>
              </a:path>
            </a:pathLst>
          </a:custGeom>
          <a:ln w="3175">
            <a:solidFill>
              <a:srgbClr val="6D2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5" name="bk object 2955"/>
          <p:cNvSpPr/>
          <p:nvPr/>
        </p:nvSpPr>
        <p:spPr>
          <a:xfrm>
            <a:off x="3561079" y="3164204"/>
            <a:ext cx="189230" cy="0"/>
          </a:xfrm>
          <a:custGeom>
            <a:avLst/>
            <a:gdLst/>
            <a:ahLst/>
            <a:cxnLst/>
            <a:rect l="l" t="t" r="r" b="b"/>
            <a:pathLst>
              <a:path w="189229">
                <a:moveTo>
                  <a:pt x="0" y="0"/>
                </a:moveTo>
                <a:lnTo>
                  <a:pt x="189229" y="0"/>
                </a:lnTo>
              </a:path>
            </a:pathLst>
          </a:custGeom>
          <a:ln w="6349">
            <a:solidFill>
              <a:srgbClr val="6D2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6" name="bk object 2956"/>
          <p:cNvSpPr/>
          <p:nvPr/>
        </p:nvSpPr>
        <p:spPr>
          <a:xfrm>
            <a:off x="3752850" y="3166745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3175">
            <a:solidFill>
              <a:srgbClr val="6D2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7" name="bk object 2957"/>
          <p:cNvSpPr/>
          <p:nvPr/>
        </p:nvSpPr>
        <p:spPr>
          <a:xfrm>
            <a:off x="3754120" y="3164839"/>
            <a:ext cx="341630" cy="0"/>
          </a:xfrm>
          <a:custGeom>
            <a:avLst/>
            <a:gdLst/>
            <a:ahLst/>
            <a:cxnLst/>
            <a:rect l="l" t="t" r="r" b="b"/>
            <a:pathLst>
              <a:path w="341629">
                <a:moveTo>
                  <a:pt x="0" y="0"/>
                </a:moveTo>
                <a:lnTo>
                  <a:pt x="341629" y="0"/>
                </a:lnTo>
              </a:path>
            </a:pathLst>
          </a:custGeom>
          <a:ln w="3175">
            <a:solidFill>
              <a:srgbClr val="6D2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8" name="bk object 2958"/>
          <p:cNvSpPr/>
          <p:nvPr/>
        </p:nvSpPr>
        <p:spPr>
          <a:xfrm>
            <a:off x="3755390" y="3162300"/>
            <a:ext cx="339090" cy="0"/>
          </a:xfrm>
          <a:custGeom>
            <a:avLst/>
            <a:gdLst/>
            <a:ahLst/>
            <a:cxnLst/>
            <a:rect l="l" t="t" r="r" b="b"/>
            <a:pathLst>
              <a:path w="339089">
                <a:moveTo>
                  <a:pt x="0" y="0"/>
                </a:moveTo>
                <a:lnTo>
                  <a:pt x="339089" y="0"/>
                </a:lnTo>
              </a:path>
            </a:pathLst>
          </a:custGeom>
          <a:ln w="3175">
            <a:solidFill>
              <a:srgbClr val="6D2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9" name="bk object 2959"/>
          <p:cNvSpPr/>
          <p:nvPr/>
        </p:nvSpPr>
        <p:spPr>
          <a:xfrm>
            <a:off x="3561079" y="3170554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6350">
            <a:solidFill>
              <a:srgbClr val="6E2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0" name="bk object 2960"/>
          <p:cNvSpPr/>
          <p:nvPr/>
        </p:nvSpPr>
        <p:spPr>
          <a:xfrm>
            <a:off x="3750309" y="3172460"/>
            <a:ext cx="346710" cy="0"/>
          </a:xfrm>
          <a:custGeom>
            <a:avLst/>
            <a:gdLst/>
            <a:ahLst/>
            <a:cxnLst/>
            <a:rect l="l" t="t" r="r" b="b"/>
            <a:pathLst>
              <a:path w="346710">
                <a:moveTo>
                  <a:pt x="0" y="0"/>
                </a:moveTo>
                <a:lnTo>
                  <a:pt x="346710" y="0"/>
                </a:lnTo>
              </a:path>
            </a:pathLst>
          </a:custGeom>
          <a:ln w="3175">
            <a:solidFill>
              <a:srgbClr val="6E2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1" name="bk object 2961"/>
          <p:cNvSpPr/>
          <p:nvPr/>
        </p:nvSpPr>
        <p:spPr>
          <a:xfrm>
            <a:off x="3751579" y="3169920"/>
            <a:ext cx="345440" cy="0"/>
          </a:xfrm>
          <a:custGeom>
            <a:avLst/>
            <a:gdLst/>
            <a:ahLst/>
            <a:cxnLst/>
            <a:rect l="l" t="t" r="r" b="b"/>
            <a:pathLst>
              <a:path w="345439">
                <a:moveTo>
                  <a:pt x="0" y="0"/>
                </a:moveTo>
                <a:lnTo>
                  <a:pt x="345439" y="0"/>
                </a:lnTo>
              </a:path>
            </a:pathLst>
          </a:custGeom>
          <a:ln w="3175">
            <a:solidFill>
              <a:srgbClr val="6E2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2" name="bk object 2962"/>
          <p:cNvSpPr/>
          <p:nvPr/>
        </p:nvSpPr>
        <p:spPr>
          <a:xfrm>
            <a:off x="3752850" y="3168014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3175">
            <a:solidFill>
              <a:srgbClr val="6E2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3" name="bk object 2963"/>
          <p:cNvSpPr/>
          <p:nvPr/>
        </p:nvSpPr>
        <p:spPr>
          <a:xfrm>
            <a:off x="3559809" y="3180079"/>
            <a:ext cx="539750" cy="0"/>
          </a:xfrm>
          <a:custGeom>
            <a:avLst/>
            <a:gdLst/>
            <a:ahLst/>
            <a:cxnLst/>
            <a:rect l="l" t="t" r="r" b="b"/>
            <a:pathLst>
              <a:path w="539750">
                <a:moveTo>
                  <a:pt x="0" y="0"/>
                </a:moveTo>
                <a:lnTo>
                  <a:pt x="539750" y="0"/>
                </a:lnTo>
              </a:path>
            </a:pathLst>
          </a:custGeom>
          <a:ln w="3175">
            <a:solidFill>
              <a:srgbClr val="6F2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4" name="bk object 2964"/>
          <p:cNvSpPr/>
          <p:nvPr/>
        </p:nvSpPr>
        <p:spPr>
          <a:xfrm>
            <a:off x="3559809" y="3176270"/>
            <a:ext cx="538480" cy="0"/>
          </a:xfrm>
          <a:custGeom>
            <a:avLst/>
            <a:gdLst/>
            <a:ahLst/>
            <a:cxnLst/>
            <a:rect l="l" t="t" r="r" b="b"/>
            <a:pathLst>
              <a:path w="538479">
                <a:moveTo>
                  <a:pt x="0" y="0"/>
                </a:moveTo>
                <a:lnTo>
                  <a:pt x="538479" y="0"/>
                </a:lnTo>
              </a:path>
            </a:pathLst>
          </a:custGeom>
          <a:ln w="5080">
            <a:solidFill>
              <a:srgbClr val="6F2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5" name="bk object 2965"/>
          <p:cNvSpPr/>
          <p:nvPr/>
        </p:nvSpPr>
        <p:spPr>
          <a:xfrm>
            <a:off x="3559809" y="3185160"/>
            <a:ext cx="541020" cy="0"/>
          </a:xfrm>
          <a:custGeom>
            <a:avLst/>
            <a:gdLst/>
            <a:ahLst/>
            <a:cxnLst/>
            <a:rect l="l" t="t" r="r" b="b"/>
            <a:pathLst>
              <a:path w="541020">
                <a:moveTo>
                  <a:pt x="0" y="0"/>
                </a:moveTo>
                <a:lnTo>
                  <a:pt x="541020" y="0"/>
                </a:lnTo>
              </a:path>
            </a:pathLst>
          </a:custGeom>
          <a:ln w="3175">
            <a:solidFill>
              <a:srgbClr val="712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6" name="bk object 2966"/>
          <p:cNvSpPr/>
          <p:nvPr/>
        </p:nvSpPr>
        <p:spPr>
          <a:xfrm>
            <a:off x="3559809" y="3182620"/>
            <a:ext cx="539750" cy="0"/>
          </a:xfrm>
          <a:custGeom>
            <a:avLst/>
            <a:gdLst/>
            <a:ahLst/>
            <a:cxnLst/>
            <a:rect l="l" t="t" r="r" b="b"/>
            <a:pathLst>
              <a:path w="539750">
                <a:moveTo>
                  <a:pt x="0" y="0"/>
                </a:moveTo>
                <a:lnTo>
                  <a:pt x="539750" y="0"/>
                </a:lnTo>
              </a:path>
            </a:pathLst>
          </a:custGeom>
          <a:ln w="3175">
            <a:solidFill>
              <a:srgbClr val="712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7" name="bk object 2967"/>
          <p:cNvSpPr/>
          <p:nvPr/>
        </p:nvSpPr>
        <p:spPr>
          <a:xfrm>
            <a:off x="3558540" y="3187700"/>
            <a:ext cx="542290" cy="0"/>
          </a:xfrm>
          <a:custGeom>
            <a:avLst/>
            <a:gdLst/>
            <a:ahLst/>
            <a:cxnLst/>
            <a:rect l="l" t="t" r="r" b="b"/>
            <a:pathLst>
              <a:path w="542289">
                <a:moveTo>
                  <a:pt x="0" y="0"/>
                </a:moveTo>
                <a:lnTo>
                  <a:pt x="542289" y="0"/>
                </a:lnTo>
              </a:path>
            </a:pathLst>
          </a:custGeom>
          <a:ln w="3175">
            <a:solidFill>
              <a:srgbClr val="712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8" name="bk object 2968"/>
          <p:cNvSpPr/>
          <p:nvPr/>
        </p:nvSpPr>
        <p:spPr>
          <a:xfrm>
            <a:off x="3558540" y="3194050"/>
            <a:ext cx="543560" cy="0"/>
          </a:xfrm>
          <a:custGeom>
            <a:avLst/>
            <a:gdLst/>
            <a:ahLst/>
            <a:cxnLst/>
            <a:rect l="l" t="t" r="r" b="b"/>
            <a:pathLst>
              <a:path w="543560">
                <a:moveTo>
                  <a:pt x="0" y="0"/>
                </a:moveTo>
                <a:lnTo>
                  <a:pt x="543560" y="0"/>
                </a:lnTo>
              </a:path>
            </a:pathLst>
          </a:custGeom>
          <a:ln w="5079">
            <a:solidFill>
              <a:srgbClr val="722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9" name="bk object 2969"/>
          <p:cNvSpPr/>
          <p:nvPr/>
        </p:nvSpPr>
        <p:spPr>
          <a:xfrm>
            <a:off x="3558540" y="3190239"/>
            <a:ext cx="542290" cy="0"/>
          </a:xfrm>
          <a:custGeom>
            <a:avLst/>
            <a:gdLst/>
            <a:ahLst/>
            <a:cxnLst/>
            <a:rect l="l" t="t" r="r" b="b"/>
            <a:pathLst>
              <a:path w="542289">
                <a:moveTo>
                  <a:pt x="0" y="0"/>
                </a:moveTo>
                <a:lnTo>
                  <a:pt x="542289" y="0"/>
                </a:lnTo>
              </a:path>
            </a:pathLst>
          </a:custGeom>
          <a:ln w="3175">
            <a:solidFill>
              <a:srgbClr val="722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0" name="bk object 2970"/>
          <p:cNvSpPr/>
          <p:nvPr/>
        </p:nvSpPr>
        <p:spPr>
          <a:xfrm>
            <a:off x="3557270" y="3201670"/>
            <a:ext cx="546100" cy="0"/>
          </a:xfrm>
          <a:custGeom>
            <a:avLst/>
            <a:gdLst/>
            <a:ahLst/>
            <a:cxnLst/>
            <a:rect l="l" t="t" r="r" b="b"/>
            <a:pathLst>
              <a:path w="546100">
                <a:moveTo>
                  <a:pt x="0" y="0"/>
                </a:moveTo>
                <a:lnTo>
                  <a:pt x="546100" y="0"/>
                </a:lnTo>
              </a:path>
            </a:pathLst>
          </a:custGeom>
          <a:ln w="3175">
            <a:solidFill>
              <a:srgbClr val="732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1" name="bk object 2971"/>
          <p:cNvSpPr/>
          <p:nvPr/>
        </p:nvSpPr>
        <p:spPr>
          <a:xfrm>
            <a:off x="3557270" y="3199764"/>
            <a:ext cx="544830" cy="0"/>
          </a:xfrm>
          <a:custGeom>
            <a:avLst/>
            <a:gdLst/>
            <a:ahLst/>
            <a:cxnLst/>
            <a:rect l="l" t="t" r="r" b="b"/>
            <a:pathLst>
              <a:path w="544829">
                <a:moveTo>
                  <a:pt x="0" y="0"/>
                </a:moveTo>
                <a:lnTo>
                  <a:pt x="544829" y="0"/>
                </a:lnTo>
              </a:path>
            </a:pathLst>
          </a:custGeom>
          <a:ln w="3175">
            <a:solidFill>
              <a:srgbClr val="732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2" name="bk object 2972"/>
          <p:cNvSpPr/>
          <p:nvPr/>
        </p:nvSpPr>
        <p:spPr>
          <a:xfrm>
            <a:off x="3558540" y="3197860"/>
            <a:ext cx="543560" cy="0"/>
          </a:xfrm>
          <a:custGeom>
            <a:avLst/>
            <a:gdLst/>
            <a:ahLst/>
            <a:cxnLst/>
            <a:rect l="l" t="t" r="r" b="b"/>
            <a:pathLst>
              <a:path w="543560">
                <a:moveTo>
                  <a:pt x="0" y="0"/>
                </a:moveTo>
                <a:lnTo>
                  <a:pt x="543560" y="0"/>
                </a:lnTo>
              </a:path>
            </a:pathLst>
          </a:custGeom>
          <a:ln w="3175">
            <a:solidFill>
              <a:srgbClr val="732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3" name="bk object 2973"/>
          <p:cNvSpPr/>
          <p:nvPr/>
        </p:nvSpPr>
        <p:spPr>
          <a:xfrm>
            <a:off x="3557270" y="3206750"/>
            <a:ext cx="546100" cy="0"/>
          </a:xfrm>
          <a:custGeom>
            <a:avLst/>
            <a:gdLst/>
            <a:ahLst/>
            <a:cxnLst/>
            <a:rect l="l" t="t" r="r" b="b"/>
            <a:pathLst>
              <a:path w="546100">
                <a:moveTo>
                  <a:pt x="0" y="0"/>
                </a:moveTo>
                <a:lnTo>
                  <a:pt x="546100" y="0"/>
                </a:lnTo>
              </a:path>
            </a:pathLst>
          </a:custGeom>
          <a:ln w="7620">
            <a:solidFill>
              <a:srgbClr val="752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4" name="bk object 2974"/>
          <p:cNvSpPr/>
          <p:nvPr/>
        </p:nvSpPr>
        <p:spPr>
          <a:xfrm>
            <a:off x="3556000" y="3215004"/>
            <a:ext cx="548640" cy="0"/>
          </a:xfrm>
          <a:custGeom>
            <a:avLst/>
            <a:gdLst/>
            <a:ahLst/>
            <a:cxnLst/>
            <a:rect l="l" t="t" r="r" b="b"/>
            <a:pathLst>
              <a:path w="548639">
                <a:moveTo>
                  <a:pt x="0" y="0"/>
                </a:moveTo>
                <a:lnTo>
                  <a:pt x="548639" y="0"/>
                </a:lnTo>
              </a:path>
            </a:pathLst>
          </a:custGeom>
          <a:ln w="6350">
            <a:solidFill>
              <a:srgbClr val="762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5" name="bk object 2975"/>
          <p:cNvSpPr/>
          <p:nvPr/>
        </p:nvSpPr>
        <p:spPr>
          <a:xfrm>
            <a:off x="3557270" y="3211195"/>
            <a:ext cx="547370" cy="0"/>
          </a:xfrm>
          <a:custGeom>
            <a:avLst/>
            <a:gdLst/>
            <a:ahLst/>
            <a:cxnLst/>
            <a:rect l="l" t="t" r="r" b="b"/>
            <a:pathLst>
              <a:path w="547370">
                <a:moveTo>
                  <a:pt x="0" y="0"/>
                </a:moveTo>
                <a:lnTo>
                  <a:pt x="547370" y="0"/>
                </a:lnTo>
              </a:path>
            </a:pathLst>
          </a:custGeom>
          <a:ln w="3175">
            <a:solidFill>
              <a:srgbClr val="762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6" name="bk object 2976"/>
          <p:cNvSpPr/>
          <p:nvPr/>
        </p:nvSpPr>
        <p:spPr>
          <a:xfrm>
            <a:off x="3556000" y="3223260"/>
            <a:ext cx="549910" cy="0"/>
          </a:xfrm>
          <a:custGeom>
            <a:avLst/>
            <a:gdLst/>
            <a:ahLst/>
            <a:cxnLst/>
            <a:rect l="l" t="t" r="r" b="b"/>
            <a:pathLst>
              <a:path w="549910">
                <a:moveTo>
                  <a:pt x="0" y="0"/>
                </a:moveTo>
                <a:lnTo>
                  <a:pt x="549910" y="0"/>
                </a:lnTo>
              </a:path>
            </a:pathLst>
          </a:custGeom>
          <a:ln w="3175">
            <a:solidFill>
              <a:srgbClr val="772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7" name="bk object 2977"/>
          <p:cNvSpPr/>
          <p:nvPr/>
        </p:nvSpPr>
        <p:spPr>
          <a:xfrm>
            <a:off x="3556000" y="3220085"/>
            <a:ext cx="548640" cy="0"/>
          </a:xfrm>
          <a:custGeom>
            <a:avLst/>
            <a:gdLst/>
            <a:ahLst/>
            <a:cxnLst/>
            <a:rect l="l" t="t" r="r" b="b"/>
            <a:pathLst>
              <a:path w="548639">
                <a:moveTo>
                  <a:pt x="0" y="0"/>
                </a:moveTo>
                <a:lnTo>
                  <a:pt x="548639" y="0"/>
                </a:lnTo>
              </a:path>
            </a:pathLst>
          </a:custGeom>
          <a:ln w="3810">
            <a:solidFill>
              <a:srgbClr val="772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8" name="bk object 2978"/>
          <p:cNvSpPr/>
          <p:nvPr/>
        </p:nvSpPr>
        <p:spPr>
          <a:xfrm>
            <a:off x="3554729" y="3228975"/>
            <a:ext cx="551180" cy="0"/>
          </a:xfrm>
          <a:custGeom>
            <a:avLst/>
            <a:gdLst/>
            <a:ahLst/>
            <a:cxnLst/>
            <a:rect l="l" t="t" r="r" b="b"/>
            <a:pathLst>
              <a:path w="551179">
                <a:moveTo>
                  <a:pt x="0" y="0"/>
                </a:moveTo>
                <a:lnTo>
                  <a:pt x="551179" y="0"/>
                </a:lnTo>
              </a:path>
            </a:pathLst>
          </a:custGeom>
          <a:ln w="6350">
            <a:solidFill>
              <a:srgbClr val="793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9" name="bk object 2979"/>
          <p:cNvSpPr/>
          <p:nvPr/>
        </p:nvSpPr>
        <p:spPr>
          <a:xfrm>
            <a:off x="3556000" y="3225164"/>
            <a:ext cx="549910" cy="0"/>
          </a:xfrm>
          <a:custGeom>
            <a:avLst/>
            <a:gdLst/>
            <a:ahLst/>
            <a:cxnLst/>
            <a:rect l="l" t="t" r="r" b="b"/>
            <a:pathLst>
              <a:path w="549910">
                <a:moveTo>
                  <a:pt x="0" y="0"/>
                </a:moveTo>
                <a:lnTo>
                  <a:pt x="549910" y="0"/>
                </a:lnTo>
              </a:path>
            </a:pathLst>
          </a:custGeom>
          <a:ln w="3175">
            <a:solidFill>
              <a:srgbClr val="793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0" name="bk object 2980"/>
          <p:cNvSpPr/>
          <p:nvPr/>
        </p:nvSpPr>
        <p:spPr>
          <a:xfrm>
            <a:off x="3553459" y="3239135"/>
            <a:ext cx="553720" cy="0"/>
          </a:xfrm>
          <a:custGeom>
            <a:avLst/>
            <a:gdLst/>
            <a:ahLst/>
            <a:cxnLst/>
            <a:rect l="l" t="t" r="r" b="b"/>
            <a:pathLst>
              <a:path w="553720">
                <a:moveTo>
                  <a:pt x="0" y="0"/>
                </a:moveTo>
                <a:lnTo>
                  <a:pt x="553719" y="0"/>
                </a:lnTo>
              </a:path>
            </a:pathLst>
          </a:custGeom>
          <a:ln w="3175">
            <a:solidFill>
              <a:srgbClr val="7A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1" name="bk object 2981"/>
          <p:cNvSpPr/>
          <p:nvPr/>
        </p:nvSpPr>
        <p:spPr>
          <a:xfrm>
            <a:off x="3554729" y="3236595"/>
            <a:ext cx="552450" cy="0"/>
          </a:xfrm>
          <a:custGeom>
            <a:avLst/>
            <a:gdLst/>
            <a:ahLst/>
            <a:cxnLst/>
            <a:rect l="l" t="t" r="r" b="b"/>
            <a:pathLst>
              <a:path w="552450">
                <a:moveTo>
                  <a:pt x="0" y="0"/>
                </a:moveTo>
                <a:lnTo>
                  <a:pt x="552450" y="0"/>
                </a:lnTo>
              </a:path>
            </a:pathLst>
          </a:custGeom>
          <a:ln w="3810">
            <a:solidFill>
              <a:srgbClr val="7A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2" name="bk object 2982"/>
          <p:cNvSpPr/>
          <p:nvPr/>
        </p:nvSpPr>
        <p:spPr>
          <a:xfrm>
            <a:off x="3554729" y="3233420"/>
            <a:ext cx="551180" cy="0"/>
          </a:xfrm>
          <a:custGeom>
            <a:avLst/>
            <a:gdLst/>
            <a:ahLst/>
            <a:cxnLst/>
            <a:rect l="l" t="t" r="r" b="b"/>
            <a:pathLst>
              <a:path w="551179">
                <a:moveTo>
                  <a:pt x="0" y="0"/>
                </a:moveTo>
                <a:lnTo>
                  <a:pt x="551179" y="0"/>
                </a:lnTo>
              </a:path>
            </a:pathLst>
          </a:custGeom>
          <a:ln w="3175">
            <a:solidFill>
              <a:srgbClr val="7A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3" name="bk object 2983"/>
          <p:cNvSpPr/>
          <p:nvPr/>
        </p:nvSpPr>
        <p:spPr>
          <a:xfrm>
            <a:off x="3553459" y="3242945"/>
            <a:ext cx="553720" cy="0"/>
          </a:xfrm>
          <a:custGeom>
            <a:avLst/>
            <a:gdLst/>
            <a:ahLst/>
            <a:cxnLst/>
            <a:rect l="l" t="t" r="r" b="b"/>
            <a:pathLst>
              <a:path w="553720">
                <a:moveTo>
                  <a:pt x="0" y="0"/>
                </a:moveTo>
                <a:lnTo>
                  <a:pt x="553720" y="0"/>
                </a:lnTo>
              </a:path>
            </a:pathLst>
          </a:custGeom>
          <a:ln w="6350">
            <a:solidFill>
              <a:srgbClr val="7B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4" name="bk object 2984"/>
          <p:cNvSpPr/>
          <p:nvPr/>
        </p:nvSpPr>
        <p:spPr>
          <a:xfrm>
            <a:off x="3552190" y="3252470"/>
            <a:ext cx="556260" cy="0"/>
          </a:xfrm>
          <a:custGeom>
            <a:avLst/>
            <a:gdLst/>
            <a:ahLst/>
            <a:cxnLst/>
            <a:rect l="l" t="t" r="r" b="b"/>
            <a:pathLst>
              <a:path w="556260">
                <a:moveTo>
                  <a:pt x="0" y="0"/>
                </a:moveTo>
                <a:lnTo>
                  <a:pt x="556260" y="0"/>
                </a:lnTo>
              </a:path>
            </a:pathLst>
          </a:custGeom>
          <a:ln w="3175">
            <a:solidFill>
              <a:srgbClr val="7C3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5" name="bk object 2985"/>
          <p:cNvSpPr/>
          <p:nvPr/>
        </p:nvSpPr>
        <p:spPr>
          <a:xfrm>
            <a:off x="3553459" y="3250564"/>
            <a:ext cx="554990" cy="0"/>
          </a:xfrm>
          <a:custGeom>
            <a:avLst/>
            <a:gdLst/>
            <a:ahLst/>
            <a:cxnLst/>
            <a:rect l="l" t="t" r="r" b="b"/>
            <a:pathLst>
              <a:path w="554989">
                <a:moveTo>
                  <a:pt x="0" y="0"/>
                </a:moveTo>
                <a:lnTo>
                  <a:pt x="554989" y="0"/>
                </a:lnTo>
              </a:path>
            </a:pathLst>
          </a:custGeom>
          <a:ln w="3175">
            <a:solidFill>
              <a:srgbClr val="7C3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6" name="bk object 2986"/>
          <p:cNvSpPr/>
          <p:nvPr/>
        </p:nvSpPr>
        <p:spPr>
          <a:xfrm>
            <a:off x="3553459" y="3248025"/>
            <a:ext cx="553720" cy="0"/>
          </a:xfrm>
          <a:custGeom>
            <a:avLst/>
            <a:gdLst/>
            <a:ahLst/>
            <a:cxnLst/>
            <a:rect l="l" t="t" r="r" b="b"/>
            <a:pathLst>
              <a:path w="553720">
                <a:moveTo>
                  <a:pt x="0" y="0"/>
                </a:moveTo>
                <a:lnTo>
                  <a:pt x="553720" y="0"/>
                </a:lnTo>
              </a:path>
            </a:pathLst>
          </a:custGeom>
          <a:ln w="3810">
            <a:solidFill>
              <a:srgbClr val="7C3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7" name="bk object 2987"/>
          <p:cNvSpPr/>
          <p:nvPr/>
        </p:nvSpPr>
        <p:spPr>
          <a:xfrm>
            <a:off x="3552190" y="3257550"/>
            <a:ext cx="556260" cy="0"/>
          </a:xfrm>
          <a:custGeom>
            <a:avLst/>
            <a:gdLst/>
            <a:ahLst/>
            <a:cxnLst/>
            <a:rect l="l" t="t" r="r" b="b"/>
            <a:pathLst>
              <a:path w="556260">
                <a:moveTo>
                  <a:pt x="0" y="0"/>
                </a:moveTo>
                <a:lnTo>
                  <a:pt x="556260" y="0"/>
                </a:lnTo>
              </a:path>
            </a:pathLst>
          </a:custGeom>
          <a:ln w="7620">
            <a:solidFill>
              <a:srgbClr val="7E3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8" name="bk object 2988"/>
          <p:cNvSpPr/>
          <p:nvPr/>
        </p:nvSpPr>
        <p:spPr>
          <a:xfrm>
            <a:off x="3550920" y="3266440"/>
            <a:ext cx="557530" cy="0"/>
          </a:xfrm>
          <a:custGeom>
            <a:avLst/>
            <a:gdLst/>
            <a:ahLst/>
            <a:cxnLst/>
            <a:rect l="l" t="t" r="r" b="b"/>
            <a:pathLst>
              <a:path w="557529">
                <a:moveTo>
                  <a:pt x="0" y="0"/>
                </a:moveTo>
                <a:lnTo>
                  <a:pt x="557529" y="0"/>
                </a:lnTo>
              </a:path>
            </a:pathLst>
          </a:custGeom>
          <a:ln w="5079">
            <a:solidFill>
              <a:srgbClr val="7F3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9" name="bk object 2989"/>
          <p:cNvSpPr/>
          <p:nvPr/>
        </p:nvSpPr>
        <p:spPr>
          <a:xfrm>
            <a:off x="3552190" y="3262629"/>
            <a:ext cx="556260" cy="0"/>
          </a:xfrm>
          <a:custGeom>
            <a:avLst/>
            <a:gdLst/>
            <a:ahLst/>
            <a:cxnLst/>
            <a:rect l="l" t="t" r="r" b="b"/>
            <a:pathLst>
              <a:path w="556260">
                <a:moveTo>
                  <a:pt x="0" y="0"/>
                </a:moveTo>
                <a:lnTo>
                  <a:pt x="556260" y="0"/>
                </a:lnTo>
              </a:path>
            </a:pathLst>
          </a:custGeom>
          <a:ln w="3175">
            <a:solidFill>
              <a:srgbClr val="7F3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0" name="bk object 2990"/>
          <p:cNvSpPr/>
          <p:nvPr/>
        </p:nvSpPr>
        <p:spPr>
          <a:xfrm>
            <a:off x="3550920" y="3272218"/>
            <a:ext cx="558800" cy="0"/>
          </a:xfrm>
          <a:custGeom>
            <a:avLst/>
            <a:gdLst/>
            <a:ahLst/>
            <a:cxnLst/>
            <a:rect l="l" t="t" r="r" b="b"/>
            <a:pathLst>
              <a:path w="558800">
                <a:moveTo>
                  <a:pt x="0" y="0"/>
                </a:moveTo>
                <a:lnTo>
                  <a:pt x="558800" y="0"/>
                </a:lnTo>
              </a:path>
            </a:pathLst>
          </a:custGeom>
          <a:ln w="6223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1" name="bk object 2991"/>
          <p:cNvSpPr/>
          <p:nvPr/>
        </p:nvSpPr>
        <p:spPr>
          <a:xfrm>
            <a:off x="3549650" y="3280409"/>
            <a:ext cx="560070" cy="0"/>
          </a:xfrm>
          <a:custGeom>
            <a:avLst/>
            <a:gdLst/>
            <a:ahLst/>
            <a:cxnLst/>
            <a:rect l="l" t="t" r="r" b="b"/>
            <a:pathLst>
              <a:path w="560070">
                <a:moveTo>
                  <a:pt x="0" y="0"/>
                </a:moveTo>
                <a:lnTo>
                  <a:pt x="560070" y="0"/>
                </a:lnTo>
              </a:path>
            </a:pathLst>
          </a:custGeom>
          <a:ln w="5080">
            <a:solidFill>
              <a:srgbClr val="82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2" name="bk object 2992"/>
          <p:cNvSpPr/>
          <p:nvPr/>
        </p:nvSpPr>
        <p:spPr>
          <a:xfrm>
            <a:off x="3550920" y="3276600"/>
            <a:ext cx="558800" cy="0"/>
          </a:xfrm>
          <a:custGeom>
            <a:avLst/>
            <a:gdLst/>
            <a:ahLst/>
            <a:cxnLst/>
            <a:rect l="l" t="t" r="r" b="b"/>
            <a:pathLst>
              <a:path w="558800">
                <a:moveTo>
                  <a:pt x="0" y="0"/>
                </a:moveTo>
                <a:lnTo>
                  <a:pt x="558800" y="0"/>
                </a:lnTo>
              </a:path>
            </a:pathLst>
          </a:custGeom>
          <a:ln w="3175">
            <a:solidFill>
              <a:srgbClr val="82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3" name="bk object 2993"/>
          <p:cNvSpPr/>
          <p:nvPr/>
        </p:nvSpPr>
        <p:spPr>
          <a:xfrm>
            <a:off x="3549650" y="3289934"/>
            <a:ext cx="264160" cy="0"/>
          </a:xfrm>
          <a:custGeom>
            <a:avLst/>
            <a:gdLst/>
            <a:ahLst/>
            <a:cxnLst/>
            <a:rect l="l" t="t" r="r" b="b"/>
            <a:pathLst>
              <a:path w="264160">
                <a:moveTo>
                  <a:pt x="0" y="0"/>
                </a:moveTo>
                <a:lnTo>
                  <a:pt x="264160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4" name="bk object 2994"/>
          <p:cNvSpPr/>
          <p:nvPr/>
        </p:nvSpPr>
        <p:spPr>
          <a:xfrm>
            <a:off x="3549650" y="3288665"/>
            <a:ext cx="265430" cy="0"/>
          </a:xfrm>
          <a:custGeom>
            <a:avLst/>
            <a:gdLst/>
            <a:ahLst/>
            <a:cxnLst/>
            <a:rect l="l" t="t" r="r" b="b"/>
            <a:pathLst>
              <a:path w="265429">
                <a:moveTo>
                  <a:pt x="0" y="0"/>
                </a:moveTo>
                <a:lnTo>
                  <a:pt x="265429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5" name="bk object 2995"/>
          <p:cNvSpPr/>
          <p:nvPr/>
        </p:nvSpPr>
        <p:spPr>
          <a:xfrm>
            <a:off x="3549650" y="3287395"/>
            <a:ext cx="270510" cy="0"/>
          </a:xfrm>
          <a:custGeom>
            <a:avLst/>
            <a:gdLst/>
            <a:ahLst/>
            <a:cxnLst/>
            <a:rect l="l" t="t" r="r" b="b"/>
            <a:pathLst>
              <a:path w="270510">
                <a:moveTo>
                  <a:pt x="0" y="0"/>
                </a:moveTo>
                <a:lnTo>
                  <a:pt x="270510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6" name="bk object 2996"/>
          <p:cNvSpPr/>
          <p:nvPr/>
        </p:nvSpPr>
        <p:spPr>
          <a:xfrm>
            <a:off x="3862070" y="3289998"/>
            <a:ext cx="248920" cy="0"/>
          </a:xfrm>
          <a:custGeom>
            <a:avLst/>
            <a:gdLst/>
            <a:ahLst/>
            <a:cxnLst/>
            <a:rect l="l" t="t" r="r" b="b"/>
            <a:pathLst>
              <a:path w="248920">
                <a:moveTo>
                  <a:pt x="0" y="0"/>
                </a:moveTo>
                <a:lnTo>
                  <a:pt x="248919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7" name="bk object 2997"/>
          <p:cNvSpPr/>
          <p:nvPr/>
        </p:nvSpPr>
        <p:spPr>
          <a:xfrm>
            <a:off x="3859529" y="3288665"/>
            <a:ext cx="250190" cy="0"/>
          </a:xfrm>
          <a:custGeom>
            <a:avLst/>
            <a:gdLst/>
            <a:ahLst/>
            <a:cxnLst/>
            <a:rect l="l" t="t" r="r" b="b"/>
            <a:pathLst>
              <a:path w="250189">
                <a:moveTo>
                  <a:pt x="0" y="0"/>
                </a:moveTo>
                <a:lnTo>
                  <a:pt x="250189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8" name="bk object 2998"/>
          <p:cNvSpPr/>
          <p:nvPr/>
        </p:nvSpPr>
        <p:spPr>
          <a:xfrm>
            <a:off x="3856990" y="3287395"/>
            <a:ext cx="252729" cy="0"/>
          </a:xfrm>
          <a:custGeom>
            <a:avLst/>
            <a:gdLst/>
            <a:ahLst/>
            <a:cxnLst/>
            <a:rect l="l" t="t" r="r" b="b"/>
            <a:pathLst>
              <a:path w="252729">
                <a:moveTo>
                  <a:pt x="0" y="0"/>
                </a:moveTo>
                <a:lnTo>
                  <a:pt x="252729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9" name="bk object 2999"/>
          <p:cNvSpPr/>
          <p:nvPr/>
        </p:nvSpPr>
        <p:spPr>
          <a:xfrm>
            <a:off x="3549650" y="3286125"/>
            <a:ext cx="274320" cy="0"/>
          </a:xfrm>
          <a:custGeom>
            <a:avLst/>
            <a:gdLst/>
            <a:ahLst/>
            <a:cxnLst/>
            <a:rect l="l" t="t" r="r" b="b"/>
            <a:pathLst>
              <a:path w="274320">
                <a:moveTo>
                  <a:pt x="0" y="0"/>
                </a:moveTo>
                <a:lnTo>
                  <a:pt x="274320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0" name="bk object 3000"/>
          <p:cNvSpPr/>
          <p:nvPr/>
        </p:nvSpPr>
        <p:spPr>
          <a:xfrm>
            <a:off x="3549650" y="3284854"/>
            <a:ext cx="279400" cy="0"/>
          </a:xfrm>
          <a:custGeom>
            <a:avLst/>
            <a:gdLst/>
            <a:ahLst/>
            <a:cxnLst/>
            <a:rect l="l" t="t" r="r" b="b"/>
            <a:pathLst>
              <a:path w="279400">
                <a:moveTo>
                  <a:pt x="0" y="0"/>
                </a:moveTo>
                <a:lnTo>
                  <a:pt x="279400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1" name="bk object 3001"/>
          <p:cNvSpPr/>
          <p:nvPr/>
        </p:nvSpPr>
        <p:spPr>
          <a:xfrm>
            <a:off x="3851909" y="3286125"/>
            <a:ext cx="257810" cy="0"/>
          </a:xfrm>
          <a:custGeom>
            <a:avLst/>
            <a:gdLst/>
            <a:ahLst/>
            <a:cxnLst/>
            <a:rect l="l" t="t" r="r" b="b"/>
            <a:pathLst>
              <a:path w="257810">
                <a:moveTo>
                  <a:pt x="0" y="0"/>
                </a:moveTo>
                <a:lnTo>
                  <a:pt x="257810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2" name="bk object 3002"/>
          <p:cNvSpPr/>
          <p:nvPr/>
        </p:nvSpPr>
        <p:spPr>
          <a:xfrm>
            <a:off x="3844290" y="3284854"/>
            <a:ext cx="265430" cy="0"/>
          </a:xfrm>
          <a:custGeom>
            <a:avLst/>
            <a:gdLst/>
            <a:ahLst/>
            <a:cxnLst/>
            <a:rect l="l" t="t" r="r" b="b"/>
            <a:pathLst>
              <a:path w="265429">
                <a:moveTo>
                  <a:pt x="0" y="0"/>
                </a:moveTo>
                <a:lnTo>
                  <a:pt x="265429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3" name="bk object 3003"/>
          <p:cNvSpPr/>
          <p:nvPr/>
        </p:nvSpPr>
        <p:spPr>
          <a:xfrm>
            <a:off x="3549650" y="3283584"/>
            <a:ext cx="283210" cy="0"/>
          </a:xfrm>
          <a:custGeom>
            <a:avLst/>
            <a:gdLst/>
            <a:ahLst/>
            <a:cxnLst/>
            <a:rect l="l" t="t" r="r" b="b"/>
            <a:pathLst>
              <a:path w="283210">
                <a:moveTo>
                  <a:pt x="0" y="0"/>
                </a:moveTo>
                <a:lnTo>
                  <a:pt x="283210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4" name="bk object 3004"/>
          <p:cNvSpPr/>
          <p:nvPr/>
        </p:nvSpPr>
        <p:spPr>
          <a:xfrm>
            <a:off x="3836670" y="3283584"/>
            <a:ext cx="273050" cy="0"/>
          </a:xfrm>
          <a:custGeom>
            <a:avLst/>
            <a:gdLst/>
            <a:ahLst/>
            <a:cxnLst/>
            <a:rect l="l" t="t" r="r" b="b"/>
            <a:pathLst>
              <a:path w="273050">
                <a:moveTo>
                  <a:pt x="0" y="0"/>
                </a:moveTo>
                <a:lnTo>
                  <a:pt x="273050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5" name="bk object 3005"/>
          <p:cNvSpPr/>
          <p:nvPr/>
        </p:nvSpPr>
        <p:spPr>
          <a:xfrm>
            <a:off x="3548379" y="3296284"/>
            <a:ext cx="255270" cy="0"/>
          </a:xfrm>
          <a:custGeom>
            <a:avLst/>
            <a:gdLst/>
            <a:ahLst/>
            <a:cxnLst/>
            <a:rect l="l" t="t" r="r" b="b"/>
            <a:pathLst>
              <a:path w="255270">
                <a:moveTo>
                  <a:pt x="0" y="0"/>
                </a:moveTo>
                <a:lnTo>
                  <a:pt x="255270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6" name="bk object 3006"/>
          <p:cNvSpPr/>
          <p:nvPr/>
        </p:nvSpPr>
        <p:spPr>
          <a:xfrm>
            <a:off x="3548379" y="3295015"/>
            <a:ext cx="257810" cy="0"/>
          </a:xfrm>
          <a:custGeom>
            <a:avLst/>
            <a:gdLst/>
            <a:ahLst/>
            <a:cxnLst/>
            <a:rect l="l" t="t" r="r" b="b"/>
            <a:pathLst>
              <a:path w="257810">
                <a:moveTo>
                  <a:pt x="0" y="0"/>
                </a:moveTo>
                <a:lnTo>
                  <a:pt x="257810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7" name="bk object 3007"/>
          <p:cNvSpPr/>
          <p:nvPr/>
        </p:nvSpPr>
        <p:spPr>
          <a:xfrm>
            <a:off x="3548379" y="3293745"/>
            <a:ext cx="259079" cy="0"/>
          </a:xfrm>
          <a:custGeom>
            <a:avLst/>
            <a:gdLst/>
            <a:ahLst/>
            <a:cxnLst/>
            <a:rect l="l" t="t" r="r" b="b"/>
            <a:pathLst>
              <a:path w="259079">
                <a:moveTo>
                  <a:pt x="0" y="0"/>
                </a:moveTo>
                <a:lnTo>
                  <a:pt x="259079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8" name="bk object 3008"/>
          <p:cNvSpPr/>
          <p:nvPr/>
        </p:nvSpPr>
        <p:spPr>
          <a:xfrm>
            <a:off x="3548379" y="3292475"/>
            <a:ext cx="261620" cy="0"/>
          </a:xfrm>
          <a:custGeom>
            <a:avLst/>
            <a:gdLst/>
            <a:ahLst/>
            <a:cxnLst/>
            <a:rect l="l" t="t" r="r" b="b"/>
            <a:pathLst>
              <a:path w="261620">
                <a:moveTo>
                  <a:pt x="0" y="0"/>
                </a:moveTo>
                <a:lnTo>
                  <a:pt x="261620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9" name="bk object 3009"/>
          <p:cNvSpPr/>
          <p:nvPr/>
        </p:nvSpPr>
        <p:spPr>
          <a:xfrm>
            <a:off x="3548379" y="3291204"/>
            <a:ext cx="262890" cy="0"/>
          </a:xfrm>
          <a:custGeom>
            <a:avLst/>
            <a:gdLst/>
            <a:ahLst/>
            <a:cxnLst/>
            <a:rect l="l" t="t" r="r" b="b"/>
            <a:pathLst>
              <a:path w="262889">
                <a:moveTo>
                  <a:pt x="0" y="0"/>
                </a:moveTo>
                <a:lnTo>
                  <a:pt x="262889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0" name="bk object 3010"/>
          <p:cNvSpPr/>
          <p:nvPr/>
        </p:nvSpPr>
        <p:spPr>
          <a:xfrm>
            <a:off x="3811270" y="3290570"/>
            <a:ext cx="2540" cy="635"/>
          </a:xfrm>
          <a:custGeom>
            <a:avLst/>
            <a:gdLst/>
            <a:ahLst/>
            <a:cxnLst/>
            <a:rect l="l" t="t" r="r" b="b"/>
            <a:pathLst>
              <a:path w="2539" h="635">
                <a:moveTo>
                  <a:pt x="2540" y="0"/>
                </a:moveTo>
                <a:lnTo>
                  <a:pt x="0" y="0"/>
                </a:lnTo>
                <a:lnTo>
                  <a:pt x="2540" y="126"/>
                </a:lnTo>
                <a:close/>
              </a:path>
            </a:pathLst>
          </a:custGeom>
          <a:solidFill>
            <a:srgbClr val="843E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1" name="bk object 3011"/>
          <p:cNvSpPr/>
          <p:nvPr/>
        </p:nvSpPr>
        <p:spPr>
          <a:xfrm>
            <a:off x="3868420" y="3296284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69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2" name="bk object 3012"/>
          <p:cNvSpPr/>
          <p:nvPr/>
        </p:nvSpPr>
        <p:spPr>
          <a:xfrm>
            <a:off x="3867150" y="3295015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3" name="bk object 3013"/>
          <p:cNvSpPr/>
          <p:nvPr/>
        </p:nvSpPr>
        <p:spPr>
          <a:xfrm>
            <a:off x="3865879" y="3293745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4" name="bk object 3014"/>
          <p:cNvSpPr/>
          <p:nvPr/>
        </p:nvSpPr>
        <p:spPr>
          <a:xfrm>
            <a:off x="3864609" y="3292475"/>
            <a:ext cx="246379" cy="0"/>
          </a:xfrm>
          <a:custGeom>
            <a:avLst/>
            <a:gdLst/>
            <a:ahLst/>
            <a:cxnLst/>
            <a:rect l="l" t="t" r="r" b="b"/>
            <a:pathLst>
              <a:path w="246379">
                <a:moveTo>
                  <a:pt x="0" y="0"/>
                </a:moveTo>
                <a:lnTo>
                  <a:pt x="246379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5" name="bk object 3015"/>
          <p:cNvSpPr/>
          <p:nvPr/>
        </p:nvSpPr>
        <p:spPr>
          <a:xfrm>
            <a:off x="3863340" y="3291204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6" name="bk object 3016"/>
          <p:cNvSpPr/>
          <p:nvPr/>
        </p:nvSpPr>
        <p:spPr>
          <a:xfrm>
            <a:off x="3862070" y="329057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69" y="0"/>
                </a:moveTo>
                <a:lnTo>
                  <a:pt x="0" y="0"/>
                </a:lnTo>
                <a:lnTo>
                  <a:pt x="1269" y="126"/>
                </a:lnTo>
                <a:close/>
              </a:path>
            </a:pathLst>
          </a:custGeom>
          <a:solidFill>
            <a:srgbClr val="843E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7" name="bk object 3017"/>
          <p:cNvSpPr/>
          <p:nvPr/>
        </p:nvSpPr>
        <p:spPr>
          <a:xfrm>
            <a:off x="3547109" y="3303904"/>
            <a:ext cx="248920" cy="0"/>
          </a:xfrm>
          <a:custGeom>
            <a:avLst/>
            <a:gdLst/>
            <a:ahLst/>
            <a:cxnLst/>
            <a:rect l="l" t="t" r="r" b="b"/>
            <a:pathLst>
              <a:path w="248920">
                <a:moveTo>
                  <a:pt x="0" y="0"/>
                </a:moveTo>
                <a:lnTo>
                  <a:pt x="248920" y="0"/>
                </a:lnTo>
              </a:path>
            </a:pathLst>
          </a:custGeom>
          <a:ln w="3175">
            <a:solidFill>
              <a:srgbClr val="85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8" name="bk object 3018"/>
          <p:cNvSpPr/>
          <p:nvPr/>
        </p:nvSpPr>
        <p:spPr>
          <a:xfrm>
            <a:off x="3548379" y="3302634"/>
            <a:ext cx="248920" cy="0"/>
          </a:xfrm>
          <a:custGeom>
            <a:avLst/>
            <a:gdLst/>
            <a:ahLst/>
            <a:cxnLst/>
            <a:rect l="l" t="t" r="r" b="b"/>
            <a:pathLst>
              <a:path w="248920">
                <a:moveTo>
                  <a:pt x="0" y="0"/>
                </a:moveTo>
                <a:lnTo>
                  <a:pt x="248920" y="0"/>
                </a:lnTo>
              </a:path>
            </a:pathLst>
          </a:custGeom>
          <a:ln w="3175">
            <a:solidFill>
              <a:srgbClr val="85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9" name="bk object 3019"/>
          <p:cNvSpPr/>
          <p:nvPr/>
        </p:nvSpPr>
        <p:spPr>
          <a:xfrm>
            <a:off x="3548379" y="3301365"/>
            <a:ext cx="250190" cy="0"/>
          </a:xfrm>
          <a:custGeom>
            <a:avLst/>
            <a:gdLst/>
            <a:ahLst/>
            <a:cxnLst/>
            <a:rect l="l" t="t" r="r" b="b"/>
            <a:pathLst>
              <a:path w="250189">
                <a:moveTo>
                  <a:pt x="0" y="0"/>
                </a:moveTo>
                <a:lnTo>
                  <a:pt x="250189" y="0"/>
                </a:lnTo>
              </a:path>
            </a:pathLst>
          </a:custGeom>
          <a:ln w="3175">
            <a:solidFill>
              <a:srgbClr val="85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0" name="bk object 3020"/>
          <p:cNvSpPr/>
          <p:nvPr/>
        </p:nvSpPr>
        <p:spPr>
          <a:xfrm>
            <a:off x="3548379" y="3300095"/>
            <a:ext cx="251460" cy="0"/>
          </a:xfrm>
          <a:custGeom>
            <a:avLst/>
            <a:gdLst/>
            <a:ahLst/>
            <a:cxnLst/>
            <a:rect l="l" t="t" r="r" b="b"/>
            <a:pathLst>
              <a:path w="251460">
                <a:moveTo>
                  <a:pt x="0" y="0"/>
                </a:moveTo>
                <a:lnTo>
                  <a:pt x="251460" y="0"/>
                </a:lnTo>
              </a:path>
            </a:pathLst>
          </a:custGeom>
          <a:ln w="3175">
            <a:solidFill>
              <a:srgbClr val="85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1" name="bk object 3021"/>
          <p:cNvSpPr/>
          <p:nvPr/>
        </p:nvSpPr>
        <p:spPr>
          <a:xfrm>
            <a:off x="3548379" y="3298825"/>
            <a:ext cx="252729" cy="0"/>
          </a:xfrm>
          <a:custGeom>
            <a:avLst/>
            <a:gdLst/>
            <a:ahLst/>
            <a:cxnLst/>
            <a:rect l="l" t="t" r="r" b="b"/>
            <a:pathLst>
              <a:path w="252729">
                <a:moveTo>
                  <a:pt x="0" y="0"/>
                </a:moveTo>
                <a:lnTo>
                  <a:pt x="252729" y="0"/>
                </a:lnTo>
              </a:path>
            </a:pathLst>
          </a:custGeom>
          <a:ln w="3175">
            <a:solidFill>
              <a:srgbClr val="85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2" name="bk object 3022"/>
          <p:cNvSpPr/>
          <p:nvPr/>
        </p:nvSpPr>
        <p:spPr>
          <a:xfrm>
            <a:off x="3548379" y="3297554"/>
            <a:ext cx="254000" cy="0"/>
          </a:xfrm>
          <a:custGeom>
            <a:avLst/>
            <a:gdLst/>
            <a:ahLst/>
            <a:cxnLst/>
            <a:rect l="l" t="t" r="r" b="b"/>
            <a:pathLst>
              <a:path w="254000">
                <a:moveTo>
                  <a:pt x="0" y="0"/>
                </a:moveTo>
                <a:lnTo>
                  <a:pt x="254000" y="0"/>
                </a:lnTo>
              </a:path>
            </a:pathLst>
          </a:custGeom>
          <a:ln w="3175">
            <a:solidFill>
              <a:srgbClr val="85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3" name="bk object 3023"/>
          <p:cNvSpPr/>
          <p:nvPr/>
        </p:nvSpPr>
        <p:spPr>
          <a:xfrm>
            <a:off x="3802379" y="329692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1270" y="126"/>
                </a:lnTo>
                <a:close/>
              </a:path>
            </a:pathLst>
          </a:custGeom>
          <a:solidFill>
            <a:srgbClr val="8540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4" name="bk object 3024"/>
          <p:cNvSpPr/>
          <p:nvPr/>
        </p:nvSpPr>
        <p:spPr>
          <a:xfrm>
            <a:off x="3876040" y="3303968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85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5" name="bk object 3025"/>
          <p:cNvSpPr/>
          <p:nvPr/>
        </p:nvSpPr>
        <p:spPr>
          <a:xfrm>
            <a:off x="3876040" y="3302634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85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6" name="bk object 3026"/>
          <p:cNvSpPr/>
          <p:nvPr/>
        </p:nvSpPr>
        <p:spPr>
          <a:xfrm>
            <a:off x="3874770" y="3301365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19" y="0"/>
                </a:lnTo>
              </a:path>
            </a:pathLst>
          </a:custGeom>
          <a:ln w="3175">
            <a:solidFill>
              <a:srgbClr val="85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7" name="bk object 3027"/>
          <p:cNvSpPr/>
          <p:nvPr/>
        </p:nvSpPr>
        <p:spPr>
          <a:xfrm>
            <a:off x="3873500" y="3300095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85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8" name="bk object 3028"/>
          <p:cNvSpPr/>
          <p:nvPr/>
        </p:nvSpPr>
        <p:spPr>
          <a:xfrm>
            <a:off x="3872229" y="3298825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85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9" name="bk object 3029"/>
          <p:cNvSpPr/>
          <p:nvPr/>
        </p:nvSpPr>
        <p:spPr>
          <a:xfrm>
            <a:off x="3870959" y="3297554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85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0" name="bk object 3030"/>
          <p:cNvSpPr/>
          <p:nvPr/>
        </p:nvSpPr>
        <p:spPr>
          <a:xfrm>
            <a:off x="3868420" y="3296920"/>
            <a:ext cx="2540" cy="635"/>
          </a:xfrm>
          <a:custGeom>
            <a:avLst/>
            <a:gdLst/>
            <a:ahLst/>
            <a:cxnLst/>
            <a:rect l="l" t="t" r="r" b="b"/>
            <a:pathLst>
              <a:path w="2539" h="635">
                <a:moveTo>
                  <a:pt x="2539" y="0"/>
                </a:moveTo>
                <a:lnTo>
                  <a:pt x="0" y="0"/>
                </a:lnTo>
                <a:lnTo>
                  <a:pt x="2539" y="126"/>
                </a:lnTo>
                <a:close/>
              </a:path>
            </a:pathLst>
          </a:custGeom>
          <a:solidFill>
            <a:srgbClr val="8540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1" name="bk object 3031"/>
          <p:cNvSpPr/>
          <p:nvPr/>
        </p:nvSpPr>
        <p:spPr>
          <a:xfrm>
            <a:off x="3547109" y="3310890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2" name="bk object 3032"/>
          <p:cNvSpPr/>
          <p:nvPr/>
        </p:nvSpPr>
        <p:spPr>
          <a:xfrm>
            <a:off x="3547109" y="3308984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3" name="bk object 3033"/>
          <p:cNvSpPr/>
          <p:nvPr/>
        </p:nvSpPr>
        <p:spPr>
          <a:xfrm>
            <a:off x="3547109" y="3307715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4" name="bk object 3034"/>
          <p:cNvSpPr/>
          <p:nvPr/>
        </p:nvSpPr>
        <p:spPr>
          <a:xfrm>
            <a:off x="3547109" y="3306445"/>
            <a:ext cx="246379" cy="0"/>
          </a:xfrm>
          <a:custGeom>
            <a:avLst/>
            <a:gdLst/>
            <a:ahLst/>
            <a:cxnLst/>
            <a:rect l="l" t="t" r="r" b="b"/>
            <a:pathLst>
              <a:path w="246379">
                <a:moveTo>
                  <a:pt x="0" y="0"/>
                </a:moveTo>
                <a:lnTo>
                  <a:pt x="246379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5" name="bk object 3035"/>
          <p:cNvSpPr/>
          <p:nvPr/>
        </p:nvSpPr>
        <p:spPr>
          <a:xfrm>
            <a:off x="3547109" y="3305175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6" name="bk object 3036"/>
          <p:cNvSpPr/>
          <p:nvPr/>
        </p:nvSpPr>
        <p:spPr>
          <a:xfrm>
            <a:off x="3881120" y="3310890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69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7" name="bk object 3037"/>
          <p:cNvSpPr/>
          <p:nvPr/>
        </p:nvSpPr>
        <p:spPr>
          <a:xfrm>
            <a:off x="3879850" y="3308984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8" name="bk object 3038"/>
          <p:cNvSpPr/>
          <p:nvPr/>
        </p:nvSpPr>
        <p:spPr>
          <a:xfrm>
            <a:off x="3878579" y="3307079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9" name="bk object 3039"/>
          <p:cNvSpPr/>
          <p:nvPr/>
        </p:nvSpPr>
        <p:spPr>
          <a:xfrm>
            <a:off x="3877309" y="3305175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0" name="bk object 3040"/>
          <p:cNvSpPr/>
          <p:nvPr/>
        </p:nvSpPr>
        <p:spPr>
          <a:xfrm>
            <a:off x="3545840" y="3317303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1" name="bk object 3041"/>
          <p:cNvSpPr/>
          <p:nvPr/>
        </p:nvSpPr>
        <p:spPr>
          <a:xfrm>
            <a:off x="3547109" y="3315334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2" name="bk object 3042"/>
          <p:cNvSpPr/>
          <p:nvPr/>
        </p:nvSpPr>
        <p:spPr>
          <a:xfrm>
            <a:off x="3547109" y="3314065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3" name="bk object 3043"/>
          <p:cNvSpPr/>
          <p:nvPr/>
        </p:nvSpPr>
        <p:spPr>
          <a:xfrm>
            <a:off x="3547109" y="3312795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4" name="bk object 3044"/>
          <p:cNvSpPr/>
          <p:nvPr/>
        </p:nvSpPr>
        <p:spPr>
          <a:xfrm>
            <a:off x="3788409" y="3312159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1270" y="126"/>
                </a:lnTo>
                <a:close/>
              </a:path>
            </a:pathLst>
          </a:custGeom>
          <a:solidFill>
            <a:srgbClr val="884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5" name="bk object 3045"/>
          <p:cNvSpPr/>
          <p:nvPr/>
        </p:nvSpPr>
        <p:spPr>
          <a:xfrm>
            <a:off x="3884929" y="3317240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6" name="bk object 3046"/>
          <p:cNvSpPr/>
          <p:nvPr/>
        </p:nvSpPr>
        <p:spPr>
          <a:xfrm>
            <a:off x="3883659" y="3314700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7" name="bk object 3047"/>
          <p:cNvSpPr/>
          <p:nvPr/>
        </p:nvSpPr>
        <p:spPr>
          <a:xfrm>
            <a:off x="3882390" y="331279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8" name="bk object 3048"/>
          <p:cNvSpPr/>
          <p:nvPr/>
        </p:nvSpPr>
        <p:spPr>
          <a:xfrm>
            <a:off x="3881120" y="3312159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69" y="0"/>
                </a:moveTo>
                <a:lnTo>
                  <a:pt x="0" y="0"/>
                </a:lnTo>
                <a:lnTo>
                  <a:pt x="1269" y="126"/>
                </a:lnTo>
                <a:close/>
              </a:path>
            </a:pathLst>
          </a:custGeom>
          <a:solidFill>
            <a:srgbClr val="884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9" name="bk object 3049"/>
          <p:cNvSpPr/>
          <p:nvPr/>
        </p:nvSpPr>
        <p:spPr>
          <a:xfrm>
            <a:off x="3545840" y="3325495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0" name="bk object 3050"/>
          <p:cNvSpPr/>
          <p:nvPr/>
        </p:nvSpPr>
        <p:spPr>
          <a:xfrm>
            <a:off x="3545840" y="3324225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1" name="bk object 3051"/>
          <p:cNvSpPr/>
          <p:nvPr/>
        </p:nvSpPr>
        <p:spPr>
          <a:xfrm>
            <a:off x="3545840" y="3322954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2" name="bk object 3052"/>
          <p:cNvSpPr/>
          <p:nvPr/>
        </p:nvSpPr>
        <p:spPr>
          <a:xfrm>
            <a:off x="3888740" y="332549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3" name="bk object 3053"/>
          <p:cNvSpPr/>
          <p:nvPr/>
        </p:nvSpPr>
        <p:spPr>
          <a:xfrm>
            <a:off x="3887470" y="3323590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4" name="bk object 3054"/>
          <p:cNvSpPr/>
          <p:nvPr/>
        </p:nvSpPr>
        <p:spPr>
          <a:xfrm>
            <a:off x="3886200" y="3321050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5" name="bk object 3055"/>
          <p:cNvSpPr/>
          <p:nvPr/>
        </p:nvSpPr>
        <p:spPr>
          <a:xfrm>
            <a:off x="3884929" y="3319145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6" name="bk object 3056"/>
          <p:cNvSpPr/>
          <p:nvPr/>
        </p:nvSpPr>
        <p:spPr>
          <a:xfrm>
            <a:off x="3545840" y="3321684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7" name="bk object 3057"/>
          <p:cNvSpPr/>
          <p:nvPr/>
        </p:nvSpPr>
        <p:spPr>
          <a:xfrm>
            <a:off x="3545840" y="3319779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8" name="bk object 3058"/>
          <p:cNvSpPr/>
          <p:nvPr/>
        </p:nvSpPr>
        <p:spPr>
          <a:xfrm>
            <a:off x="3783329" y="3318509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1270" y="126"/>
                </a:lnTo>
                <a:close/>
              </a:path>
            </a:pathLst>
          </a:custGeom>
          <a:solidFill>
            <a:srgbClr val="8944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9" name="bk object 3059"/>
          <p:cNvSpPr/>
          <p:nvPr/>
        </p:nvSpPr>
        <p:spPr>
          <a:xfrm>
            <a:off x="3544570" y="3331273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0" name="bk object 3060"/>
          <p:cNvSpPr/>
          <p:nvPr/>
        </p:nvSpPr>
        <p:spPr>
          <a:xfrm>
            <a:off x="3545840" y="3329432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1" name="bk object 3061"/>
          <p:cNvSpPr/>
          <p:nvPr/>
        </p:nvSpPr>
        <p:spPr>
          <a:xfrm>
            <a:off x="3545840" y="3328034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2" name="bk object 3062"/>
          <p:cNvSpPr/>
          <p:nvPr/>
        </p:nvSpPr>
        <p:spPr>
          <a:xfrm>
            <a:off x="3545840" y="3326765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3" name="bk object 3063"/>
          <p:cNvSpPr/>
          <p:nvPr/>
        </p:nvSpPr>
        <p:spPr>
          <a:xfrm>
            <a:off x="3890009" y="3330638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683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4" name="bk object 3064"/>
          <p:cNvSpPr/>
          <p:nvPr/>
        </p:nvSpPr>
        <p:spPr>
          <a:xfrm>
            <a:off x="3888740" y="3327400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5" name="bk object 3065"/>
          <p:cNvSpPr/>
          <p:nvPr/>
        </p:nvSpPr>
        <p:spPr>
          <a:xfrm>
            <a:off x="3544570" y="3333115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6" name="bk object 3066"/>
          <p:cNvSpPr/>
          <p:nvPr/>
        </p:nvSpPr>
        <p:spPr>
          <a:xfrm>
            <a:off x="3891279" y="333311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7" name="bk object 3067"/>
          <p:cNvSpPr/>
          <p:nvPr/>
        </p:nvSpPr>
        <p:spPr>
          <a:xfrm>
            <a:off x="3544570" y="3338829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8" name="bk object 3068"/>
          <p:cNvSpPr/>
          <p:nvPr/>
        </p:nvSpPr>
        <p:spPr>
          <a:xfrm>
            <a:off x="3544570" y="3336290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9" name="bk object 3069"/>
          <p:cNvSpPr/>
          <p:nvPr/>
        </p:nvSpPr>
        <p:spPr>
          <a:xfrm>
            <a:off x="3544570" y="3334384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0" name="bk object 3070"/>
          <p:cNvSpPr/>
          <p:nvPr/>
        </p:nvSpPr>
        <p:spPr>
          <a:xfrm>
            <a:off x="3892550" y="3337559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5080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1" name="bk object 3071"/>
          <p:cNvSpPr/>
          <p:nvPr/>
        </p:nvSpPr>
        <p:spPr>
          <a:xfrm>
            <a:off x="3891279" y="333438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2" name="bk object 3072"/>
          <p:cNvSpPr/>
          <p:nvPr/>
        </p:nvSpPr>
        <p:spPr>
          <a:xfrm>
            <a:off x="3543300" y="3346450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8D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3" name="bk object 3073"/>
          <p:cNvSpPr/>
          <p:nvPr/>
        </p:nvSpPr>
        <p:spPr>
          <a:xfrm>
            <a:off x="3543300" y="3343909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8D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4" name="bk object 3074"/>
          <p:cNvSpPr/>
          <p:nvPr/>
        </p:nvSpPr>
        <p:spPr>
          <a:xfrm>
            <a:off x="3544570" y="3341370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8D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5" name="bk object 3075"/>
          <p:cNvSpPr/>
          <p:nvPr/>
        </p:nvSpPr>
        <p:spPr>
          <a:xfrm>
            <a:off x="3895090" y="3347084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8D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6" name="bk object 3076"/>
          <p:cNvSpPr/>
          <p:nvPr/>
        </p:nvSpPr>
        <p:spPr>
          <a:xfrm>
            <a:off x="3893820" y="334327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6350">
            <a:solidFill>
              <a:srgbClr val="8D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7" name="bk object 3077"/>
          <p:cNvSpPr/>
          <p:nvPr/>
        </p:nvSpPr>
        <p:spPr>
          <a:xfrm>
            <a:off x="3543300" y="3354070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8E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8" name="bk object 3078"/>
          <p:cNvSpPr/>
          <p:nvPr/>
        </p:nvSpPr>
        <p:spPr>
          <a:xfrm>
            <a:off x="3543300" y="335089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810">
            <a:solidFill>
              <a:srgbClr val="8E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9" name="bk object 3079"/>
          <p:cNvSpPr/>
          <p:nvPr/>
        </p:nvSpPr>
        <p:spPr>
          <a:xfrm>
            <a:off x="3543300" y="3348354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8E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0" name="bk object 3080"/>
          <p:cNvSpPr/>
          <p:nvPr/>
        </p:nvSpPr>
        <p:spPr>
          <a:xfrm>
            <a:off x="3896359" y="335407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8E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1" name="bk object 3081"/>
          <p:cNvSpPr/>
          <p:nvPr/>
        </p:nvSpPr>
        <p:spPr>
          <a:xfrm>
            <a:off x="3895090" y="3350259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5080">
            <a:solidFill>
              <a:srgbClr val="8E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2" name="bk object 3082"/>
          <p:cNvSpPr/>
          <p:nvPr/>
        </p:nvSpPr>
        <p:spPr>
          <a:xfrm>
            <a:off x="3542029" y="336232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175">
            <a:solidFill>
              <a:srgbClr val="904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3" name="bk object 3083"/>
          <p:cNvSpPr/>
          <p:nvPr/>
        </p:nvSpPr>
        <p:spPr>
          <a:xfrm>
            <a:off x="3542029" y="3359150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5079">
            <a:solidFill>
              <a:srgbClr val="904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4" name="bk object 3084"/>
          <p:cNvSpPr/>
          <p:nvPr/>
        </p:nvSpPr>
        <p:spPr>
          <a:xfrm>
            <a:off x="3542029" y="335597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904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5" name="bk object 3085"/>
          <p:cNvSpPr/>
          <p:nvPr/>
        </p:nvSpPr>
        <p:spPr>
          <a:xfrm>
            <a:off x="3897629" y="336169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904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6" name="bk object 3086"/>
          <p:cNvSpPr/>
          <p:nvPr/>
        </p:nvSpPr>
        <p:spPr>
          <a:xfrm>
            <a:off x="3896359" y="3357879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5079">
            <a:solidFill>
              <a:srgbClr val="904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7" name="bk object 3087"/>
          <p:cNvSpPr/>
          <p:nvPr/>
        </p:nvSpPr>
        <p:spPr>
          <a:xfrm>
            <a:off x="3540759" y="336867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8" name="bk object 3088"/>
          <p:cNvSpPr/>
          <p:nvPr/>
        </p:nvSpPr>
        <p:spPr>
          <a:xfrm>
            <a:off x="3542029" y="3366770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9" name="bk object 3089"/>
          <p:cNvSpPr/>
          <p:nvPr/>
        </p:nvSpPr>
        <p:spPr>
          <a:xfrm>
            <a:off x="3542029" y="3364229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0" name="bk object 3090"/>
          <p:cNvSpPr/>
          <p:nvPr/>
        </p:nvSpPr>
        <p:spPr>
          <a:xfrm>
            <a:off x="3898900" y="336867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1" name="bk object 3091"/>
          <p:cNvSpPr/>
          <p:nvPr/>
        </p:nvSpPr>
        <p:spPr>
          <a:xfrm>
            <a:off x="3897629" y="336550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5079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2" name="bk object 3092"/>
          <p:cNvSpPr/>
          <p:nvPr/>
        </p:nvSpPr>
        <p:spPr>
          <a:xfrm>
            <a:off x="3540759" y="3375659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924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3" name="bk object 3093"/>
          <p:cNvSpPr/>
          <p:nvPr/>
        </p:nvSpPr>
        <p:spPr>
          <a:xfrm>
            <a:off x="3540759" y="337248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810">
            <a:solidFill>
              <a:srgbClr val="924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4" name="bk object 3094"/>
          <p:cNvSpPr/>
          <p:nvPr/>
        </p:nvSpPr>
        <p:spPr>
          <a:xfrm>
            <a:off x="3540759" y="336994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175">
            <a:solidFill>
              <a:srgbClr val="924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5" name="bk object 3095"/>
          <p:cNvSpPr/>
          <p:nvPr/>
        </p:nvSpPr>
        <p:spPr>
          <a:xfrm>
            <a:off x="3898900" y="337312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7619">
            <a:solidFill>
              <a:srgbClr val="924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6" name="bk object 3096"/>
          <p:cNvSpPr/>
          <p:nvPr/>
        </p:nvSpPr>
        <p:spPr>
          <a:xfrm>
            <a:off x="3539490" y="3383279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94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7" name="bk object 3097"/>
          <p:cNvSpPr/>
          <p:nvPr/>
        </p:nvSpPr>
        <p:spPr>
          <a:xfrm>
            <a:off x="3540759" y="3380740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94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8" name="bk object 3098"/>
          <p:cNvSpPr/>
          <p:nvPr/>
        </p:nvSpPr>
        <p:spPr>
          <a:xfrm>
            <a:off x="3540759" y="3378200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94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9" name="bk object 3099"/>
          <p:cNvSpPr/>
          <p:nvPr/>
        </p:nvSpPr>
        <p:spPr>
          <a:xfrm>
            <a:off x="3898900" y="338074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7620">
            <a:solidFill>
              <a:srgbClr val="94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0" name="bk object 3100"/>
          <p:cNvSpPr/>
          <p:nvPr/>
        </p:nvSpPr>
        <p:spPr>
          <a:xfrm>
            <a:off x="3539490" y="338772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6350">
            <a:solidFill>
              <a:srgbClr val="955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1" name="bk object 3101"/>
          <p:cNvSpPr/>
          <p:nvPr/>
        </p:nvSpPr>
        <p:spPr>
          <a:xfrm>
            <a:off x="3898900" y="338772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6350">
            <a:solidFill>
              <a:srgbClr val="955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2" name="bk object 3102"/>
          <p:cNvSpPr/>
          <p:nvPr/>
        </p:nvSpPr>
        <p:spPr>
          <a:xfrm>
            <a:off x="3538220" y="339661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809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3" name="bk object 3103"/>
          <p:cNvSpPr/>
          <p:nvPr/>
        </p:nvSpPr>
        <p:spPr>
          <a:xfrm>
            <a:off x="3539490" y="339344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4" name="bk object 3104"/>
          <p:cNvSpPr/>
          <p:nvPr/>
        </p:nvSpPr>
        <p:spPr>
          <a:xfrm>
            <a:off x="3539490" y="3391534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5" name="bk object 3105"/>
          <p:cNvSpPr/>
          <p:nvPr/>
        </p:nvSpPr>
        <p:spPr>
          <a:xfrm>
            <a:off x="3900170" y="339788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6" name="bk object 3106"/>
          <p:cNvSpPr/>
          <p:nvPr/>
        </p:nvSpPr>
        <p:spPr>
          <a:xfrm>
            <a:off x="3898900" y="339661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7" name="bk object 3107"/>
          <p:cNvSpPr/>
          <p:nvPr/>
        </p:nvSpPr>
        <p:spPr>
          <a:xfrm>
            <a:off x="3898900" y="339344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5079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8" name="bk object 3108"/>
          <p:cNvSpPr/>
          <p:nvPr/>
        </p:nvSpPr>
        <p:spPr>
          <a:xfrm>
            <a:off x="3538220" y="340296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6350">
            <a:solidFill>
              <a:srgbClr val="985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9" name="bk object 3109"/>
          <p:cNvSpPr/>
          <p:nvPr/>
        </p:nvSpPr>
        <p:spPr>
          <a:xfrm>
            <a:off x="3538220" y="3399154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985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0" name="bk object 3110"/>
          <p:cNvSpPr/>
          <p:nvPr/>
        </p:nvSpPr>
        <p:spPr>
          <a:xfrm>
            <a:off x="3900170" y="3402329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7619">
            <a:solidFill>
              <a:srgbClr val="985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1" name="bk object 3111"/>
          <p:cNvSpPr/>
          <p:nvPr/>
        </p:nvSpPr>
        <p:spPr>
          <a:xfrm>
            <a:off x="3536950" y="341185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99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2" name="bk object 3112"/>
          <p:cNvSpPr/>
          <p:nvPr/>
        </p:nvSpPr>
        <p:spPr>
          <a:xfrm>
            <a:off x="3536950" y="340931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809">
            <a:solidFill>
              <a:srgbClr val="99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3" name="bk object 3113"/>
          <p:cNvSpPr/>
          <p:nvPr/>
        </p:nvSpPr>
        <p:spPr>
          <a:xfrm>
            <a:off x="3538220" y="340677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99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4" name="bk object 3114"/>
          <p:cNvSpPr/>
          <p:nvPr/>
        </p:nvSpPr>
        <p:spPr>
          <a:xfrm>
            <a:off x="3900170" y="340931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6350">
            <a:solidFill>
              <a:srgbClr val="99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5" name="bk object 3115"/>
          <p:cNvSpPr/>
          <p:nvPr/>
        </p:nvSpPr>
        <p:spPr>
          <a:xfrm>
            <a:off x="3536950" y="341884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9A5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6" name="bk object 3116"/>
          <p:cNvSpPr/>
          <p:nvPr/>
        </p:nvSpPr>
        <p:spPr>
          <a:xfrm>
            <a:off x="3536950" y="3415029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5079">
            <a:solidFill>
              <a:srgbClr val="9A5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7" name="bk object 3117"/>
          <p:cNvSpPr/>
          <p:nvPr/>
        </p:nvSpPr>
        <p:spPr>
          <a:xfrm>
            <a:off x="3900170" y="3416300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7620">
            <a:solidFill>
              <a:srgbClr val="9A5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8" name="bk object 3118"/>
          <p:cNvSpPr/>
          <p:nvPr/>
        </p:nvSpPr>
        <p:spPr>
          <a:xfrm>
            <a:off x="3535679" y="342519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5079">
            <a:solidFill>
              <a:srgbClr val="9B5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9" name="bk object 3119"/>
          <p:cNvSpPr/>
          <p:nvPr/>
        </p:nvSpPr>
        <p:spPr>
          <a:xfrm>
            <a:off x="3535679" y="342201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9B5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0" name="bk object 3120"/>
          <p:cNvSpPr/>
          <p:nvPr/>
        </p:nvSpPr>
        <p:spPr>
          <a:xfrm>
            <a:off x="3536950" y="342074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9B5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1" name="bk object 3121"/>
          <p:cNvSpPr/>
          <p:nvPr/>
        </p:nvSpPr>
        <p:spPr>
          <a:xfrm>
            <a:off x="3900170" y="3423920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7619">
            <a:solidFill>
              <a:srgbClr val="9B5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2" name="bk object 3122"/>
          <p:cNvSpPr/>
          <p:nvPr/>
        </p:nvSpPr>
        <p:spPr>
          <a:xfrm>
            <a:off x="3535679" y="343217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810">
            <a:solidFill>
              <a:srgbClr val="9D5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3" name="bk object 3123"/>
          <p:cNvSpPr/>
          <p:nvPr/>
        </p:nvSpPr>
        <p:spPr>
          <a:xfrm>
            <a:off x="3535679" y="342900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9D5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4" name="bk object 3124"/>
          <p:cNvSpPr/>
          <p:nvPr/>
        </p:nvSpPr>
        <p:spPr>
          <a:xfrm>
            <a:off x="3900170" y="343090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6350">
            <a:solidFill>
              <a:srgbClr val="9D5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5" name="bk object 3125"/>
          <p:cNvSpPr/>
          <p:nvPr/>
        </p:nvSpPr>
        <p:spPr>
          <a:xfrm>
            <a:off x="3534409" y="3440429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6" name="bk object 3126"/>
          <p:cNvSpPr/>
          <p:nvPr/>
        </p:nvSpPr>
        <p:spPr>
          <a:xfrm>
            <a:off x="3534409" y="343662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5080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7" name="bk object 3127"/>
          <p:cNvSpPr/>
          <p:nvPr/>
        </p:nvSpPr>
        <p:spPr>
          <a:xfrm>
            <a:off x="3898900" y="343852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6350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8" name="bk object 3128"/>
          <p:cNvSpPr/>
          <p:nvPr/>
        </p:nvSpPr>
        <p:spPr>
          <a:xfrm>
            <a:off x="3900170" y="343471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9" name="bk object 3129"/>
          <p:cNvSpPr/>
          <p:nvPr/>
        </p:nvSpPr>
        <p:spPr>
          <a:xfrm>
            <a:off x="3533140" y="344868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F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0" name="bk object 3130"/>
          <p:cNvSpPr/>
          <p:nvPr/>
        </p:nvSpPr>
        <p:spPr>
          <a:xfrm>
            <a:off x="3533140" y="344741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9F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1" name="bk object 3131"/>
          <p:cNvSpPr/>
          <p:nvPr/>
        </p:nvSpPr>
        <p:spPr>
          <a:xfrm>
            <a:off x="3534409" y="344424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5079">
            <a:solidFill>
              <a:srgbClr val="9F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2" name="bk object 3132"/>
          <p:cNvSpPr/>
          <p:nvPr/>
        </p:nvSpPr>
        <p:spPr>
          <a:xfrm>
            <a:off x="3898900" y="3445509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7620">
            <a:solidFill>
              <a:srgbClr val="9F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3" name="bk object 3133"/>
          <p:cNvSpPr/>
          <p:nvPr/>
        </p:nvSpPr>
        <p:spPr>
          <a:xfrm>
            <a:off x="3533140" y="3453129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7619">
            <a:solidFill>
              <a:srgbClr val="A15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4" name="bk object 3134"/>
          <p:cNvSpPr/>
          <p:nvPr/>
        </p:nvSpPr>
        <p:spPr>
          <a:xfrm>
            <a:off x="3898900" y="345630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A15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5" name="bk object 3135"/>
          <p:cNvSpPr/>
          <p:nvPr/>
        </p:nvSpPr>
        <p:spPr>
          <a:xfrm>
            <a:off x="3898900" y="345249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6350">
            <a:solidFill>
              <a:srgbClr val="A15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6" name="bk object 3136"/>
          <p:cNvSpPr/>
          <p:nvPr/>
        </p:nvSpPr>
        <p:spPr>
          <a:xfrm>
            <a:off x="3531870" y="346138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810">
            <a:solidFill>
              <a:srgbClr val="A26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7" name="bk object 3137"/>
          <p:cNvSpPr/>
          <p:nvPr/>
        </p:nvSpPr>
        <p:spPr>
          <a:xfrm>
            <a:off x="3533140" y="3458209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26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8" name="bk object 3138"/>
          <p:cNvSpPr/>
          <p:nvPr/>
        </p:nvSpPr>
        <p:spPr>
          <a:xfrm>
            <a:off x="3897629" y="346138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810">
            <a:solidFill>
              <a:srgbClr val="A26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9" name="bk object 3139"/>
          <p:cNvSpPr/>
          <p:nvPr/>
        </p:nvSpPr>
        <p:spPr>
          <a:xfrm>
            <a:off x="3898900" y="3458209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A26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0" name="bk object 3140"/>
          <p:cNvSpPr/>
          <p:nvPr/>
        </p:nvSpPr>
        <p:spPr>
          <a:xfrm>
            <a:off x="3531870" y="346710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7620">
            <a:solidFill>
              <a:srgbClr val="A36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1" name="bk object 3141"/>
          <p:cNvSpPr/>
          <p:nvPr/>
        </p:nvSpPr>
        <p:spPr>
          <a:xfrm>
            <a:off x="3897629" y="346710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7620">
            <a:solidFill>
              <a:srgbClr val="A36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2" name="bk object 3142"/>
          <p:cNvSpPr/>
          <p:nvPr/>
        </p:nvSpPr>
        <p:spPr>
          <a:xfrm>
            <a:off x="3530600" y="347662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810">
            <a:solidFill>
              <a:srgbClr val="A4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3" name="bk object 3143"/>
          <p:cNvSpPr/>
          <p:nvPr/>
        </p:nvSpPr>
        <p:spPr>
          <a:xfrm>
            <a:off x="3530600" y="347408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A4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4" name="bk object 3144"/>
          <p:cNvSpPr/>
          <p:nvPr/>
        </p:nvSpPr>
        <p:spPr>
          <a:xfrm>
            <a:off x="3531870" y="3472179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A4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5" name="bk object 3145"/>
          <p:cNvSpPr/>
          <p:nvPr/>
        </p:nvSpPr>
        <p:spPr>
          <a:xfrm>
            <a:off x="3897629" y="347472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7619">
            <a:solidFill>
              <a:srgbClr val="A4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6" name="bk object 3146"/>
          <p:cNvSpPr/>
          <p:nvPr/>
        </p:nvSpPr>
        <p:spPr>
          <a:xfrm>
            <a:off x="3530600" y="348170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6350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7" name="bk object 3147"/>
          <p:cNvSpPr/>
          <p:nvPr/>
        </p:nvSpPr>
        <p:spPr>
          <a:xfrm>
            <a:off x="3897629" y="348170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6350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8" name="bk object 3148"/>
          <p:cNvSpPr/>
          <p:nvPr/>
        </p:nvSpPr>
        <p:spPr>
          <a:xfrm>
            <a:off x="3529329" y="349059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810">
            <a:solidFill>
              <a:srgbClr val="A7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9" name="bk object 3149"/>
          <p:cNvSpPr/>
          <p:nvPr/>
        </p:nvSpPr>
        <p:spPr>
          <a:xfrm>
            <a:off x="3529329" y="348742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A7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0" name="bk object 3150"/>
          <p:cNvSpPr/>
          <p:nvPr/>
        </p:nvSpPr>
        <p:spPr>
          <a:xfrm>
            <a:off x="3530600" y="348551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A7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1" name="bk object 3151"/>
          <p:cNvSpPr/>
          <p:nvPr/>
        </p:nvSpPr>
        <p:spPr>
          <a:xfrm>
            <a:off x="3896359" y="3489959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5080">
            <a:solidFill>
              <a:srgbClr val="A7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2" name="bk object 3152"/>
          <p:cNvSpPr/>
          <p:nvPr/>
        </p:nvSpPr>
        <p:spPr>
          <a:xfrm>
            <a:off x="3897629" y="348615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7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3" name="bk object 3153"/>
          <p:cNvSpPr/>
          <p:nvPr/>
        </p:nvSpPr>
        <p:spPr>
          <a:xfrm>
            <a:off x="3528059" y="349948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4" name="bk object 3154"/>
          <p:cNvSpPr/>
          <p:nvPr/>
        </p:nvSpPr>
        <p:spPr>
          <a:xfrm>
            <a:off x="3529329" y="349567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6350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5" name="bk object 3155"/>
          <p:cNvSpPr/>
          <p:nvPr/>
        </p:nvSpPr>
        <p:spPr>
          <a:xfrm>
            <a:off x="3896359" y="3496309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7620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6" name="bk object 3156"/>
          <p:cNvSpPr/>
          <p:nvPr/>
        </p:nvSpPr>
        <p:spPr>
          <a:xfrm>
            <a:off x="3528059" y="350520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A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7" name="bk object 3157"/>
          <p:cNvSpPr/>
          <p:nvPr/>
        </p:nvSpPr>
        <p:spPr>
          <a:xfrm>
            <a:off x="3528059" y="350202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810">
            <a:solidFill>
              <a:srgbClr val="AA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8" name="bk object 3158"/>
          <p:cNvSpPr/>
          <p:nvPr/>
        </p:nvSpPr>
        <p:spPr>
          <a:xfrm>
            <a:off x="3896359" y="350329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6350">
            <a:solidFill>
              <a:srgbClr val="AA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9" name="bk object 3159"/>
          <p:cNvSpPr/>
          <p:nvPr/>
        </p:nvSpPr>
        <p:spPr>
          <a:xfrm>
            <a:off x="3526790" y="351282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B6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0" name="bk object 3160"/>
          <p:cNvSpPr/>
          <p:nvPr/>
        </p:nvSpPr>
        <p:spPr>
          <a:xfrm>
            <a:off x="3528059" y="3509009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5080">
            <a:solidFill>
              <a:srgbClr val="AB6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1" name="bk object 3161"/>
          <p:cNvSpPr/>
          <p:nvPr/>
        </p:nvSpPr>
        <p:spPr>
          <a:xfrm>
            <a:off x="3896359" y="3510279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7619">
            <a:solidFill>
              <a:srgbClr val="AB6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2" name="bk object 3162"/>
          <p:cNvSpPr/>
          <p:nvPr/>
        </p:nvSpPr>
        <p:spPr>
          <a:xfrm>
            <a:off x="3526790" y="351790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7620">
            <a:solidFill>
              <a:srgbClr val="AC6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3" name="bk object 3163"/>
          <p:cNvSpPr/>
          <p:nvPr/>
        </p:nvSpPr>
        <p:spPr>
          <a:xfrm>
            <a:off x="3895090" y="351853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6350">
            <a:solidFill>
              <a:srgbClr val="AC6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4" name="bk object 3164"/>
          <p:cNvSpPr/>
          <p:nvPr/>
        </p:nvSpPr>
        <p:spPr>
          <a:xfrm>
            <a:off x="3895090" y="351472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AC6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5" name="bk object 3165"/>
          <p:cNvSpPr/>
          <p:nvPr/>
        </p:nvSpPr>
        <p:spPr>
          <a:xfrm>
            <a:off x="3525520" y="352742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810">
            <a:solidFill>
              <a:srgbClr val="AD6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6" name="bk object 3166"/>
          <p:cNvSpPr/>
          <p:nvPr/>
        </p:nvSpPr>
        <p:spPr>
          <a:xfrm>
            <a:off x="3526790" y="352361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809">
            <a:solidFill>
              <a:srgbClr val="AD6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7" name="bk object 3167"/>
          <p:cNvSpPr/>
          <p:nvPr/>
        </p:nvSpPr>
        <p:spPr>
          <a:xfrm>
            <a:off x="3895090" y="352552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7619">
            <a:solidFill>
              <a:srgbClr val="AD6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8" name="bk object 3168"/>
          <p:cNvSpPr/>
          <p:nvPr/>
        </p:nvSpPr>
        <p:spPr>
          <a:xfrm>
            <a:off x="3525520" y="353250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6350">
            <a:solidFill>
              <a:srgbClr val="AF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9" name="bk object 3169"/>
          <p:cNvSpPr/>
          <p:nvPr/>
        </p:nvSpPr>
        <p:spPr>
          <a:xfrm>
            <a:off x="3895090" y="353250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6350">
            <a:solidFill>
              <a:srgbClr val="AF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0" name="bk object 3170"/>
          <p:cNvSpPr/>
          <p:nvPr/>
        </p:nvSpPr>
        <p:spPr>
          <a:xfrm>
            <a:off x="3524250" y="354139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810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1" name="bk object 3171"/>
          <p:cNvSpPr/>
          <p:nvPr/>
        </p:nvSpPr>
        <p:spPr>
          <a:xfrm>
            <a:off x="3524250" y="353885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2" name="bk object 3172"/>
          <p:cNvSpPr/>
          <p:nvPr/>
        </p:nvSpPr>
        <p:spPr>
          <a:xfrm>
            <a:off x="3525520" y="353695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3" name="bk object 3173"/>
          <p:cNvSpPr/>
          <p:nvPr/>
        </p:nvSpPr>
        <p:spPr>
          <a:xfrm>
            <a:off x="3893820" y="3542029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4" name="bk object 3174"/>
          <p:cNvSpPr/>
          <p:nvPr/>
        </p:nvSpPr>
        <p:spPr>
          <a:xfrm>
            <a:off x="3895090" y="353822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5080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5" name="bk object 3175"/>
          <p:cNvSpPr/>
          <p:nvPr/>
        </p:nvSpPr>
        <p:spPr>
          <a:xfrm>
            <a:off x="3524250" y="3547109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7620">
            <a:solidFill>
              <a:srgbClr val="B17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6" name="bk object 3176"/>
          <p:cNvSpPr/>
          <p:nvPr/>
        </p:nvSpPr>
        <p:spPr>
          <a:xfrm>
            <a:off x="3893820" y="3547109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7620">
            <a:solidFill>
              <a:srgbClr val="B17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7" name="bk object 3177"/>
          <p:cNvSpPr/>
          <p:nvPr/>
        </p:nvSpPr>
        <p:spPr>
          <a:xfrm>
            <a:off x="3522979" y="355409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6350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8" name="bk object 3178"/>
          <p:cNvSpPr/>
          <p:nvPr/>
        </p:nvSpPr>
        <p:spPr>
          <a:xfrm>
            <a:off x="3893820" y="355409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6350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9" name="bk object 3179"/>
          <p:cNvSpPr/>
          <p:nvPr/>
        </p:nvSpPr>
        <p:spPr>
          <a:xfrm>
            <a:off x="3521709" y="356425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B47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0" name="bk object 3180"/>
          <p:cNvSpPr/>
          <p:nvPr/>
        </p:nvSpPr>
        <p:spPr>
          <a:xfrm>
            <a:off x="3522979" y="356044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6350">
            <a:solidFill>
              <a:srgbClr val="B47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1" name="bk object 3181"/>
          <p:cNvSpPr/>
          <p:nvPr/>
        </p:nvSpPr>
        <p:spPr>
          <a:xfrm>
            <a:off x="3893820" y="3561079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7619">
            <a:solidFill>
              <a:srgbClr val="B47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2" name="bk object 3182"/>
          <p:cNvSpPr/>
          <p:nvPr/>
        </p:nvSpPr>
        <p:spPr>
          <a:xfrm>
            <a:off x="3521709" y="356870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7620">
            <a:solidFill>
              <a:srgbClr val="B5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3" name="bk object 3183"/>
          <p:cNvSpPr/>
          <p:nvPr/>
        </p:nvSpPr>
        <p:spPr>
          <a:xfrm>
            <a:off x="3892550" y="3570604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810">
            <a:solidFill>
              <a:srgbClr val="B5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4" name="bk object 3184"/>
          <p:cNvSpPr/>
          <p:nvPr/>
        </p:nvSpPr>
        <p:spPr>
          <a:xfrm>
            <a:off x="3893820" y="356679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810">
            <a:solidFill>
              <a:srgbClr val="B5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5" name="bk object 3185"/>
          <p:cNvSpPr/>
          <p:nvPr/>
        </p:nvSpPr>
        <p:spPr>
          <a:xfrm>
            <a:off x="3520440" y="357822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67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6" name="bk object 3186"/>
          <p:cNvSpPr/>
          <p:nvPr/>
        </p:nvSpPr>
        <p:spPr>
          <a:xfrm>
            <a:off x="3521709" y="357632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67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7" name="bk object 3187"/>
          <p:cNvSpPr/>
          <p:nvPr/>
        </p:nvSpPr>
        <p:spPr>
          <a:xfrm>
            <a:off x="3521709" y="3573779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67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8" name="bk object 3188"/>
          <p:cNvSpPr/>
          <p:nvPr/>
        </p:nvSpPr>
        <p:spPr>
          <a:xfrm>
            <a:off x="3892550" y="357695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810">
            <a:solidFill>
              <a:srgbClr val="B67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9" name="bk object 3189"/>
          <p:cNvSpPr/>
          <p:nvPr/>
        </p:nvSpPr>
        <p:spPr>
          <a:xfrm>
            <a:off x="3892550" y="3573779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B67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0" name="bk object 3190"/>
          <p:cNvSpPr/>
          <p:nvPr/>
        </p:nvSpPr>
        <p:spPr>
          <a:xfrm>
            <a:off x="3520440" y="358267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7619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1" name="bk object 3191"/>
          <p:cNvSpPr/>
          <p:nvPr/>
        </p:nvSpPr>
        <p:spPr>
          <a:xfrm>
            <a:off x="3892550" y="358267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7619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2" name="bk object 3192"/>
          <p:cNvSpPr/>
          <p:nvPr/>
        </p:nvSpPr>
        <p:spPr>
          <a:xfrm>
            <a:off x="3519170" y="3591559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B97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3" name="bk object 3193"/>
          <p:cNvSpPr/>
          <p:nvPr/>
        </p:nvSpPr>
        <p:spPr>
          <a:xfrm>
            <a:off x="3520440" y="358838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810">
            <a:solidFill>
              <a:srgbClr val="B97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4" name="bk object 3194"/>
          <p:cNvSpPr/>
          <p:nvPr/>
        </p:nvSpPr>
        <p:spPr>
          <a:xfrm>
            <a:off x="3892550" y="358965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6350">
            <a:solidFill>
              <a:srgbClr val="B97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5" name="bk object 3195"/>
          <p:cNvSpPr/>
          <p:nvPr/>
        </p:nvSpPr>
        <p:spPr>
          <a:xfrm>
            <a:off x="3519170" y="359346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97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6" name="bk object 3196"/>
          <p:cNvSpPr/>
          <p:nvPr/>
        </p:nvSpPr>
        <p:spPr>
          <a:xfrm>
            <a:off x="3892550" y="359346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97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7" name="bk object 3197"/>
          <p:cNvSpPr/>
          <p:nvPr/>
        </p:nvSpPr>
        <p:spPr>
          <a:xfrm>
            <a:off x="3519170" y="359727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6350">
            <a:solidFill>
              <a:srgbClr val="BA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8" name="bk object 3198"/>
          <p:cNvSpPr/>
          <p:nvPr/>
        </p:nvSpPr>
        <p:spPr>
          <a:xfrm>
            <a:off x="3891279" y="3597909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5080">
            <a:solidFill>
              <a:srgbClr val="BA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9" name="bk object 3199"/>
          <p:cNvSpPr/>
          <p:nvPr/>
        </p:nvSpPr>
        <p:spPr>
          <a:xfrm>
            <a:off x="3892550" y="359473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A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0" name="bk object 3200"/>
          <p:cNvSpPr/>
          <p:nvPr/>
        </p:nvSpPr>
        <p:spPr>
          <a:xfrm>
            <a:off x="3517900" y="3605529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5080">
            <a:solidFill>
              <a:srgbClr val="BC7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1" name="bk object 3201"/>
          <p:cNvSpPr/>
          <p:nvPr/>
        </p:nvSpPr>
        <p:spPr>
          <a:xfrm>
            <a:off x="3519170" y="360172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C7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2" name="bk object 3202"/>
          <p:cNvSpPr/>
          <p:nvPr/>
        </p:nvSpPr>
        <p:spPr>
          <a:xfrm>
            <a:off x="3891279" y="3604259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7619">
            <a:solidFill>
              <a:srgbClr val="BC7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3" name="bk object 3203"/>
          <p:cNvSpPr/>
          <p:nvPr/>
        </p:nvSpPr>
        <p:spPr>
          <a:xfrm>
            <a:off x="3517900" y="361315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5080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4" name="bk object 3204"/>
          <p:cNvSpPr/>
          <p:nvPr/>
        </p:nvSpPr>
        <p:spPr>
          <a:xfrm>
            <a:off x="3517900" y="360934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5" name="bk object 3205"/>
          <p:cNvSpPr/>
          <p:nvPr/>
        </p:nvSpPr>
        <p:spPr>
          <a:xfrm>
            <a:off x="3891279" y="3611879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7619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6" name="bk object 3206"/>
          <p:cNvSpPr/>
          <p:nvPr/>
        </p:nvSpPr>
        <p:spPr>
          <a:xfrm>
            <a:off x="3516629" y="361950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5080">
            <a:solidFill>
              <a:srgbClr val="BE8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7" name="bk object 3207"/>
          <p:cNvSpPr/>
          <p:nvPr/>
        </p:nvSpPr>
        <p:spPr>
          <a:xfrm>
            <a:off x="3517900" y="361632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E8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8" name="bk object 3208"/>
          <p:cNvSpPr/>
          <p:nvPr/>
        </p:nvSpPr>
        <p:spPr>
          <a:xfrm>
            <a:off x="3891279" y="361886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6350">
            <a:solidFill>
              <a:srgbClr val="BE8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9" name="bk object 3209"/>
          <p:cNvSpPr/>
          <p:nvPr/>
        </p:nvSpPr>
        <p:spPr>
          <a:xfrm>
            <a:off x="3516629" y="362267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BE8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0" name="bk object 3210"/>
          <p:cNvSpPr/>
          <p:nvPr/>
        </p:nvSpPr>
        <p:spPr>
          <a:xfrm>
            <a:off x="3890009" y="362267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BE8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1" name="bk object 3211"/>
          <p:cNvSpPr/>
          <p:nvPr/>
        </p:nvSpPr>
        <p:spPr>
          <a:xfrm>
            <a:off x="3516629" y="3626484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6350">
            <a:solidFill>
              <a:srgbClr val="C0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2" name="bk object 3212"/>
          <p:cNvSpPr/>
          <p:nvPr/>
        </p:nvSpPr>
        <p:spPr>
          <a:xfrm>
            <a:off x="3890009" y="3626484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6350">
            <a:solidFill>
              <a:srgbClr val="C0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3" name="bk object 3213"/>
          <p:cNvSpPr/>
          <p:nvPr/>
        </p:nvSpPr>
        <p:spPr>
          <a:xfrm>
            <a:off x="3515359" y="363220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5079">
            <a:solidFill>
              <a:srgbClr val="C1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4" name="bk object 3214"/>
          <p:cNvSpPr/>
          <p:nvPr/>
        </p:nvSpPr>
        <p:spPr>
          <a:xfrm>
            <a:off x="3890009" y="3632200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5079">
            <a:solidFill>
              <a:srgbClr val="C1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5" name="bk object 3215"/>
          <p:cNvSpPr/>
          <p:nvPr/>
        </p:nvSpPr>
        <p:spPr>
          <a:xfrm>
            <a:off x="3515359" y="3636009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C1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6" name="bk object 3216"/>
          <p:cNvSpPr/>
          <p:nvPr/>
        </p:nvSpPr>
        <p:spPr>
          <a:xfrm>
            <a:off x="3890009" y="3636009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C1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7" name="bk object 3217"/>
          <p:cNvSpPr/>
          <p:nvPr/>
        </p:nvSpPr>
        <p:spPr>
          <a:xfrm>
            <a:off x="3514090" y="3643629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8" name="bk object 3218"/>
          <p:cNvSpPr/>
          <p:nvPr/>
        </p:nvSpPr>
        <p:spPr>
          <a:xfrm>
            <a:off x="3515359" y="363982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5080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9" name="bk object 3219"/>
          <p:cNvSpPr/>
          <p:nvPr/>
        </p:nvSpPr>
        <p:spPr>
          <a:xfrm>
            <a:off x="3890009" y="364109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7619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0" name="bk object 3220"/>
          <p:cNvSpPr/>
          <p:nvPr/>
        </p:nvSpPr>
        <p:spPr>
          <a:xfrm>
            <a:off x="3514090" y="3646170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1" name="bk object 3221"/>
          <p:cNvSpPr/>
          <p:nvPr/>
        </p:nvSpPr>
        <p:spPr>
          <a:xfrm>
            <a:off x="3890009" y="364617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2" name="bk object 3222"/>
          <p:cNvSpPr/>
          <p:nvPr/>
        </p:nvSpPr>
        <p:spPr>
          <a:xfrm>
            <a:off x="3514090" y="364934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809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3" name="bk object 3223"/>
          <p:cNvSpPr/>
          <p:nvPr/>
        </p:nvSpPr>
        <p:spPr>
          <a:xfrm>
            <a:off x="3888740" y="365061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4" name="bk object 3224"/>
          <p:cNvSpPr/>
          <p:nvPr/>
        </p:nvSpPr>
        <p:spPr>
          <a:xfrm>
            <a:off x="3890009" y="3648709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5" name="bk object 3225"/>
          <p:cNvSpPr/>
          <p:nvPr/>
        </p:nvSpPr>
        <p:spPr>
          <a:xfrm>
            <a:off x="3512820" y="365696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810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6" name="bk object 3226"/>
          <p:cNvSpPr/>
          <p:nvPr/>
        </p:nvSpPr>
        <p:spPr>
          <a:xfrm>
            <a:off x="3514090" y="3653154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809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7" name="bk object 3227"/>
          <p:cNvSpPr/>
          <p:nvPr/>
        </p:nvSpPr>
        <p:spPr>
          <a:xfrm>
            <a:off x="3888740" y="3655059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7619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8" name="bk object 3228"/>
          <p:cNvSpPr/>
          <p:nvPr/>
        </p:nvSpPr>
        <p:spPr>
          <a:xfrm>
            <a:off x="3512820" y="3665854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9" name="bk object 3229"/>
          <p:cNvSpPr/>
          <p:nvPr/>
        </p:nvSpPr>
        <p:spPr>
          <a:xfrm>
            <a:off x="3512820" y="366204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6350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0" name="bk object 3230"/>
          <p:cNvSpPr/>
          <p:nvPr/>
        </p:nvSpPr>
        <p:spPr>
          <a:xfrm>
            <a:off x="3888740" y="3662679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7619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1" name="bk object 3231"/>
          <p:cNvSpPr/>
          <p:nvPr/>
        </p:nvSpPr>
        <p:spPr>
          <a:xfrm>
            <a:off x="3511550" y="3670934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810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2" name="bk object 3232"/>
          <p:cNvSpPr/>
          <p:nvPr/>
        </p:nvSpPr>
        <p:spPr>
          <a:xfrm>
            <a:off x="3512820" y="3667759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3" name="bk object 3233"/>
          <p:cNvSpPr/>
          <p:nvPr/>
        </p:nvSpPr>
        <p:spPr>
          <a:xfrm>
            <a:off x="3888740" y="366966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6350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4" name="bk object 3234"/>
          <p:cNvSpPr/>
          <p:nvPr/>
        </p:nvSpPr>
        <p:spPr>
          <a:xfrm>
            <a:off x="3511550" y="3676650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7620">
            <a:solidFill>
              <a:srgbClr val="C9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5" name="bk object 3235"/>
          <p:cNvSpPr/>
          <p:nvPr/>
        </p:nvSpPr>
        <p:spPr>
          <a:xfrm>
            <a:off x="3887470" y="3678554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809">
            <a:solidFill>
              <a:srgbClr val="C9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6" name="bk object 3236"/>
          <p:cNvSpPr/>
          <p:nvPr/>
        </p:nvSpPr>
        <p:spPr>
          <a:xfrm>
            <a:off x="3888740" y="367474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810">
            <a:solidFill>
              <a:srgbClr val="C9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7" name="bk object 3237"/>
          <p:cNvSpPr/>
          <p:nvPr/>
        </p:nvSpPr>
        <p:spPr>
          <a:xfrm>
            <a:off x="3510279" y="3685540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5079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8" name="bk object 3238"/>
          <p:cNvSpPr/>
          <p:nvPr/>
        </p:nvSpPr>
        <p:spPr>
          <a:xfrm>
            <a:off x="3510279" y="368236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9" name="bk object 3239"/>
          <p:cNvSpPr/>
          <p:nvPr/>
        </p:nvSpPr>
        <p:spPr>
          <a:xfrm>
            <a:off x="3511550" y="368109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0" name="bk object 3240"/>
          <p:cNvSpPr/>
          <p:nvPr/>
        </p:nvSpPr>
        <p:spPr>
          <a:xfrm>
            <a:off x="3887470" y="3684270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7619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1" name="bk object 3241"/>
          <p:cNvSpPr/>
          <p:nvPr/>
        </p:nvSpPr>
        <p:spPr>
          <a:xfrm>
            <a:off x="3510279" y="3691254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6350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2" name="bk object 3242"/>
          <p:cNvSpPr/>
          <p:nvPr/>
        </p:nvSpPr>
        <p:spPr>
          <a:xfrm>
            <a:off x="3887470" y="369379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3" name="bk object 3243"/>
          <p:cNvSpPr/>
          <p:nvPr/>
        </p:nvSpPr>
        <p:spPr>
          <a:xfrm>
            <a:off x="3887470" y="3690620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5080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4" name="bk object 3244"/>
          <p:cNvSpPr/>
          <p:nvPr/>
        </p:nvSpPr>
        <p:spPr>
          <a:xfrm>
            <a:off x="3509009" y="370141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C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5" name="bk object 3245"/>
          <p:cNvSpPr/>
          <p:nvPr/>
        </p:nvSpPr>
        <p:spPr>
          <a:xfrm>
            <a:off x="3509009" y="3697604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6350">
            <a:solidFill>
              <a:srgbClr val="CC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6" name="bk object 3246"/>
          <p:cNvSpPr/>
          <p:nvPr/>
        </p:nvSpPr>
        <p:spPr>
          <a:xfrm>
            <a:off x="3887470" y="3698240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7619">
            <a:solidFill>
              <a:srgbClr val="CC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7" name="bk object 3247"/>
          <p:cNvSpPr/>
          <p:nvPr/>
        </p:nvSpPr>
        <p:spPr>
          <a:xfrm>
            <a:off x="3509009" y="3703320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8" name="bk object 3248"/>
          <p:cNvSpPr/>
          <p:nvPr/>
        </p:nvSpPr>
        <p:spPr>
          <a:xfrm>
            <a:off x="3887470" y="3703320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9" name="bk object 3249"/>
          <p:cNvSpPr/>
          <p:nvPr/>
        </p:nvSpPr>
        <p:spPr>
          <a:xfrm>
            <a:off x="3507740" y="3708400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0" name="bk object 3250"/>
          <p:cNvSpPr/>
          <p:nvPr/>
        </p:nvSpPr>
        <p:spPr>
          <a:xfrm>
            <a:off x="3509009" y="3705859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1" name="bk object 3251"/>
          <p:cNvSpPr/>
          <p:nvPr/>
        </p:nvSpPr>
        <p:spPr>
          <a:xfrm>
            <a:off x="3886200" y="3707129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5079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2" name="bk object 3252"/>
          <p:cNvSpPr/>
          <p:nvPr/>
        </p:nvSpPr>
        <p:spPr>
          <a:xfrm>
            <a:off x="3507740" y="371284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6350">
            <a:solidFill>
              <a:srgbClr val="CF9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3" name="bk object 3253"/>
          <p:cNvSpPr/>
          <p:nvPr/>
        </p:nvSpPr>
        <p:spPr>
          <a:xfrm>
            <a:off x="3886200" y="371284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6350">
            <a:solidFill>
              <a:srgbClr val="CF9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4" name="bk object 3254"/>
          <p:cNvSpPr/>
          <p:nvPr/>
        </p:nvSpPr>
        <p:spPr>
          <a:xfrm>
            <a:off x="3506470" y="3722370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D09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5" name="bk object 3255"/>
          <p:cNvSpPr/>
          <p:nvPr/>
        </p:nvSpPr>
        <p:spPr>
          <a:xfrm>
            <a:off x="3507740" y="3719829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D09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6" name="bk object 3256"/>
          <p:cNvSpPr/>
          <p:nvPr/>
        </p:nvSpPr>
        <p:spPr>
          <a:xfrm>
            <a:off x="3507740" y="3717290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D09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7" name="bk object 3257"/>
          <p:cNvSpPr/>
          <p:nvPr/>
        </p:nvSpPr>
        <p:spPr>
          <a:xfrm>
            <a:off x="3886200" y="3719829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7619">
            <a:solidFill>
              <a:srgbClr val="D09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8" name="bk object 3258"/>
          <p:cNvSpPr/>
          <p:nvPr/>
        </p:nvSpPr>
        <p:spPr>
          <a:xfrm>
            <a:off x="3506470" y="3727450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7620">
            <a:solidFill>
              <a:srgbClr val="D29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9" name="bk object 3259"/>
          <p:cNvSpPr/>
          <p:nvPr/>
        </p:nvSpPr>
        <p:spPr>
          <a:xfrm>
            <a:off x="3886200" y="3727450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7620">
            <a:solidFill>
              <a:srgbClr val="D29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0" name="bk object 3260"/>
          <p:cNvSpPr/>
          <p:nvPr/>
        </p:nvSpPr>
        <p:spPr>
          <a:xfrm>
            <a:off x="3505200" y="373697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D3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1" name="bk object 3261"/>
          <p:cNvSpPr/>
          <p:nvPr/>
        </p:nvSpPr>
        <p:spPr>
          <a:xfrm>
            <a:off x="3505200" y="3735070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D3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2" name="bk object 3262"/>
          <p:cNvSpPr/>
          <p:nvPr/>
        </p:nvSpPr>
        <p:spPr>
          <a:xfrm>
            <a:off x="3506470" y="3732529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175">
            <a:solidFill>
              <a:srgbClr val="D3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3" name="bk object 3263"/>
          <p:cNvSpPr/>
          <p:nvPr/>
        </p:nvSpPr>
        <p:spPr>
          <a:xfrm>
            <a:off x="3884929" y="3734434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40" y="0"/>
                </a:lnTo>
              </a:path>
            </a:pathLst>
          </a:custGeom>
          <a:ln w="6350">
            <a:solidFill>
              <a:srgbClr val="D3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4" name="bk object 3264"/>
          <p:cNvSpPr/>
          <p:nvPr/>
        </p:nvSpPr>
        <p:spPr>
          <a:xfrm>
            <a:off x="3505200" y="3741420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7619">
            <a:solidFill>
              <a:srgbClr val="D49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5" name="bk object 3265"/>
          <p:cNvSpPr/>
          <p:nvPr/>
        </p:nvSpPr>
        <p:spPr>
          <a:xfrm>
            <a:off x="3884929" y="3741420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7619">
            <a:solidFill>
              <a:srgbClr val="D49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6" name="bk object 3266"/>
          <p:cNvSpPr/>
          <p:nvPr/>
        </p:nvSpPr>
        <p:spPr>
          <a:xfrm>
            <a:off x="3503929" y="374967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6350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7" name="bk object 3267"/>
          <p:cNvSpPr/>
          <p:nvPr/>
        </p:nvSpPr>
        <p:spPr>
          <a:xfrm>
            <a:off x="3505200" y="374586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8" name="bk object 3268"/>
          <p:cNvSpPr/>
          <p:nvPr/>
        </p:nvSpPr>
        <p:spPr>
          <a:xfrm>
            <a:off x="3884929" y="3749040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7619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9" name="bk object 3269"/>
          <p:cNvSpPr/>
          <p:nvPr/>
        </p:nvSpPr>
        <p:spPr>
          <a:xfrm>
            <a:off x="3503929" y="3754120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D79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0" name="bk object 3270"/>
          <p:cNvSpPr/>
          <p:nvPr/>
        </p:nvSpPr>
        <p:spPr>
          <a:xfrm>
            <a:off x="3884929" y="3754120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D79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1" name="bk object 3271"/>
          <p:cNvSpPr/>
          <p:nvPr/>
        </p:nvSpPr>
        <p:spPr>
          <a:xfrm>
            <a:off x="3502659" y="3759834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D79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2" name="bk object 3272"/>
          <p:cNvSpPr/>
          <p:nvPr/>
        </p:nvSpPr>
        <p:spPr>
          <a:xfrm>
            <a:off x="3503929" y="375729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810">
            <a:solidFill>
              <a:srgbClr val="D79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3" name="bk object 3273"/>
          <p:cNvSpPr/>
          <p:nvPr/>
        </p:nvSpPr>
        <p:spPr>
          <a:xfrm>
            <a:off x="3883659" y="3759200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D79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4" name="bk object 3274"/>
          <p:cNvSpPr/>
          <p:nvPr/>
        </p:nvSpPr>
        <p:spPr>
          <a:xfrm>
            <a:off x="3884929" y="3756659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D79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5" name="bk object 3275"/>
          <p:cNvSpPr/>
          <p:nvPr/>
        </p:nvSpPr>
        <p:spPr>
          <a:xfrm>
            <a:off x="3502659" y="376364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6350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6" name="bk object 3276"/>
          <p:cNvSpPr/>
          <p:nvPr/>
        </p:nvSpPr>
        <p:spPr>
          <a:xfrm>
            <a:off x="3883659" y="376364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6350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7" name="bk object 3277"/>
          <p:cNvSpPr/>
          <p:nvPr/>
        </p:nvSpPr>
        <p:spPr>
          <a:xfrm>
            <a:off x="3501390" y="3773804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D9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8" name="bk object 3278"/>
          <p:cNvSpPr/>
          <p:nvPr/>
        </p:nvSpPr>
        <p:spPr>
          <a:xfrm>
            <a:off x="3502659" y="376999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6350">
            <a:solidFill>
              <a:srgbClr val="D9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9" name="bk object 3279"/>
          <p:cNvSpPr/>
          <p:nvPr/>
        </p:nvSpPr>
        <p:spPr>
          <a:xfrm>
            <a:off x="3883659" y="3770629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7619">
            <a:solidFill>
              <a:srgbClr val="D9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0" name="bk object 3280"/>
          <p:cNvSpPr/>
          <p:nvPr/>
        </p:nvSpPr>
        <p:spPr>
          <a:xfrm>
            <a:off x="3501390" y="3778250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7620">
            <a:solidFill>
              <a:srgbClr val="DB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1" name="bk object 3281"/>
          <p:cNvSpPr/>
          <p:nvPr/>
        </p:nvSpPr>
        <p:spPr>
          <a:xfrm>
            <a:off x="3883659" y="3778250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7620">
            <a:solidFill>
              <a:srgbClr val="DB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2" name="bk object 3282"/>
          <p:cNvSpPr/>
          <p:nvPr/>
        </p:nvSpPr>
        <p:spPr>
          <a:xfrm>
            <a:off x="3500120" y="3787140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DCA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3" name="bk object 3283"/>
          <p:cNvSpPr/>
          <p:nvPr/>
        </p:nvSpPr>
        <p:spPr>
          <a:xfrm>
            <a:off x="3501390" y="378396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810">
            <a:solidFill>
              <a:srgbClr val="DCA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4" name="bk object 3284"/>
          <p:cNvSpPr/>
          <p:nvPr/>
        </p:nvSpPr>
        <p:spPr>
          <a:xfrm>
            <a:off x="3882390" y="3787140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DCA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5" name="bk object 3285"/>
          <p:cNvSpPr/>
          <p:nvPr/>
        </p:nvSpPr>
        <p:spPr>
          <a:xfrm>
            <a:off x="3883659" y="378396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810">
            <a:solidFill>
              <a:srgbClr val="DCA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6" name="bk object 3286"/>
          <p:cNvSpPr/>
          <p:nvPr/>
        </p:nvSpPr>
        <p:spPr>
          <a:xfrm>
            <a:off x="3500120" y="3793490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5079">
            <a:solidFill>
              <a:srgbClr val="DDA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7" name="bk object 3287"/>
          <p:cNvSpPr/>
          <p:nvPr/>
        </p:nvSpPr>
        <p:spPr>
          <a:xfrm>
            <a:off x="3500120" y="3789679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DDA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8" name="bk object 3288"/>
          <p:cNvSpPr/>
          <p:nvPr/>
        </p:nvSpPr>
        <p:spPr>
          <a:xfrm>
            <a:off x="3882390" y="3792220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7619">
            <a:solidFill>
              <a:srgbClr val="DDA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9" name="bk object 3289"/>
          <p:cNvSpPr/>
          <p:nvPr/>
        </p:nvSpPr>
        <p:spPr>
          <a:xfrm>
            <a:off x="3498850" y="3801109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5080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0" name="bk object 3290"/>
          <p:cNvSpPr/>
          <p:nvPr/>
        </p:nvSpPr>
        <p:spPr>
          <a:xfrm>
            <a:off x="3500120" y="3797300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1" name="bk object 3291"/>
          <p:cNvSpPr/>
          <p:nvPr/>
        </p:nvSpPr>
        <p:spPr>
          <a:xfrm>
            <a:off x="3882390" y="3799840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7619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2" name="bk object 3292"/>
          <p:cNvSpPr/>
          <p:nvPr/>
        </p:nvSpPr>
        <p:spPr>
          <a:xfrm>
            <a:off x="3498850" y="380936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E0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3" name="bk object 3293"/>
          <p:cNvSpPr/>
          <p:nvPr/>
        </p:nvSpPr>
        <p:spPr>
          <a:xfrm>
            <a:off x="3498850" y="3806190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5079">
            <a:solidFill>
              <a:srgbClr val="E0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4" name="bk object 3294"/>
          <p:cNvSpPr/>
          <p:nvPr/>
        </p:nvSpPr>
        <p:spPr>
          <a:xfrm>
            <a:off x="3882390" y="380682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6350">
            <a:solidFill>
              <a:srgbClr val="E0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5" name="bk object 3295"/>
          <p:cNvSpPr/>
          <p:nvPr/>
        </p:nvSpPr>
        <p:spPr>
          <a:xfrm>
            <a:off x="3497579" y="381444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6350">
            <a:solidFill>
              <a:srgbClr val="E1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6" name="bk object 3296"/>
          <p:cNvSpPr/>
          <p:nvPr/>
        </p:nvSpPr>
        <p:spPr>
          <a:xfrm>
            <a:off x="3498850" y="3810634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E1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7" name="bk object 3297"/>
          <p:cNvSpPr/>
          <p:nvPr/>
        </p:nvSpPr>
        <p:spPr>
          <a:xfrm>
            <a:off x="3881120" y="3815079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5080">
            <a:solidFill>
              <a:srgbClr val="E1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8" name="bk object 3298"/>
          <p:cNvSpPr/>
          <p:nvPr/>
        </p:nvSpPr>
        <p:spPr>
          <a:xfrm>
            <a:off x="3882390" y="3811270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1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9" name="bk object 3299"/>
          <p:cNvSpPr/>
          <p:nvPr/>
        </p:nvSpPr>
        <p:spPr>
          <a:xfrm>
            <a:off x="3497579" y="3821429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7619">
            <a:solidFill>
              <a:srgbClr val="E2A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0" name="bk object 3300"/>
          <p:cNvSpPr/>
          <p:nvPr/>
        </p:nvSpPr>
        <p:spPr>
          <a:xfrm>
            <a:off x="3881120" y="3821429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7619">
            <a:solidFill>
              <a:srgbClr val="E2A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1" name="bk object 3301"/>
          <p:cNvSpPr/>
          <p:nvPr/>
        </p:nvSpPr>
        <p:spPr>
          <a:xfrm>
            <a:off x="3496309" y="3829050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5080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2" name="bk object 3302"/>
          <p:cNvSpPr/>
          <p:nvPr/>
        </p:nvSpPr>
        <p:spPr>
          <a:xfrm>
            <a:off x="3496309" y="382587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3" name="bk object 3303"/>
          <p:cNvSpPr/>
          <p:nvPr/>
        </p:nvSpPr>
        <p:spPr>
          <a:xfrm>
            <a:off x="3881120" y="382841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6350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4" name="bk object 3304"/>
          <p:cNvSpPr/>
          <p:nvPr/>
        </p:nvSpPr>
        <p:spPr>
          <a:xfrm>
            <a:off x="3496309" y="383476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6350">
            <a:solidFill>
              <a:srgbClr val="E5A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5" name="bk object 3305"/>
          <p:cNvSpPr/>
          <p:nvPr/>
        </p:nvSpPr>
        <p:spPr>
          <a:xfrm>
            <a:off x="3881120" y="383476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6350">
            <a:solidFill>
              <a:srgbClr val="E5A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6" name="bk object 3306"/>
          <p:cNvSpPr/>
          <p:nvPr/>
        </p:nvSpPr>
        <p:spPr>
          <a:xfrm>
            <a:off x="3495040" y="383857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175">
            <a:solidFill>
              <a:srgbClr val="E5A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7" name="bk object 3307"/>
          <p:cNvSpPr/>
          <p:nvPr/>
        </p:nvSpPr>
        <p:spPr>
          <a:xfrm>
            <a:off x="3881120" y="383857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5A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8" name="bk object 3308"/>
          <p:cNvSpPr/>
          <p:nvPr/>
        </p:nvSpPr>
        <p:spPr>
          <a:xfrm>
            <a:off x="3495040" y="3845559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6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9" name="bk object 3309"/>
          <p:cNvSpPr/>
          <p:nvPr/>
        </p:nvSpPr>
        <p:spPr>
          <a:xfrm>
            <a:off x="3495040" y="3841750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5080">
            <a:solidFill>
              <a:srgbClr val="E6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0" name="bk object 3310"/>
          <p:cNvSpPr/>
          <p:nvPr/>
        </p:nvSpPr>
        <p:spPr>
          <a:xfrm>
            <a:off x="3879850" y="3843020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7619">
            <a:solidFill>
              <a:srgbClr val="E6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1" name="bk object 3311"/>
          <p:cNvSpPr/>
          <p:nvPr/>
        </p:nvSpPr>
        <p:spPr>
          <a:xfrm>
            <a:off x="3493770" y="3851909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175">
            <a:solidFill>
              <a:srgbClr val="E8B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2" name="bk object 3312"/>
          <p:cNvSpPr/>
          <p:nvPr/>
        </p:nvSpPr>
        <p:spPr>
          <a:xfrm>
            <a:off x="3495040" y="384873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810">
            <a:solidFill>
              <a:srgbClr val="E8B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3" name="bk object 3313"/>
          <p:cNvSpPr/>
          <p:nvPr/>
        </p:nvSpPr>
        <p:spPr>
          <a:xfrm>
            <a:off x="3879850" y="3850004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6350">
            <a:solidFill>
              <a:srgbClr val="E8B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4" name="bk object 3314"/>
          <p:cNvSpPr/>
          <p:nvPr/>
        </p:nvSpPr>
        <p:spPr>
          <a:xfrm>
            <a:off x="3493770" y="3856990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7619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5" name="bk object 3315"/>
          <p:cNvSpPr/>
          <p:nvPr/>
        </p:nvSpPr>
        <p:spPr>
          <a:xfrm>
            <a:off x="3879850" y="3856990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7619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6" name="bk object 3316"/>
          <p:cNvSpPr/>
          <p:nvPr/>
        </p:nvSpPr>
        <p:spPr>
          <a:xfrm>
            <a:off x="3493770" y="3862070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175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7" name="bk object 3317"/>
          <p:cNvSpPr/>
          <p:nvPr/>
        </p:nvSpPr>
        <p:spPr>
          <a:xfrm>
            <a:off x="3879850" y="3862070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175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8" name="bk object 3318"/>
          <p:cNvSpPr/>
          <p:nvPr/>
        </p:nvSpPr>
        <p:spPr>
          <a:xfrm>
            <a:off x="3492500" y="386651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3810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9" name="bk object 3319"/>
          <p:cNvSpPr/>
          <p:nvPr/>
        </p:nvSpPr>
        <p:spPr>
          <a:xfrm>
            <a:off x="3493770" y="386397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0" name="bk object 3320"/>
          <p:cNvSpPr/>
          <p:nvPr/>
        </p:nvSpPr>
        <p:spPr>
          <a:xfrm>
            <a:off x="3878579" y="386778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1" name="bk object 3321"/>
          <p:cNvSpPr/>
          <p:nvPr/>
        </p:nvSpPr>
        <p:spPr>
          <a:xfrm>
            <a:off x="3879850" y="386524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810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2" name="bk object 3322"/>
          <p:cNvSpPr/>
          <p:nvPr/>
        </p:nvSpPr>
        <p:spPr>
          <a:xfrm>
            <a:off x="3492500" y="3872229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80" y="0"/>
                </a:lnTo>
              </a:path>
            </a:pathLst>
          </a:custGeom>
          <a:ln w="7619">
            <a:solidFill>
              <a:srgbClr val="EB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3" name="bk object 3323"/>
          <p:cNvSpPr/>
          <p:nvPr/>
        </p:nvSpPr>
        <p:spPr>
          <a:xfrm>
            <a:off x="3878579" y="3874134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810">
            <a:solidFill>
              <a:srgbClr val="EB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4" name="bk object 3324"/>
          <p:cNvSpPr/>
          <p:nvPr/>
        </p:nvSpPr>
        <p:spPr>
          <a:xfrm>
            <a:off x="3878579" y="387032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809">
            <a:solidFill>
              <a:srgbClr val="EB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5" name="bk object 3325"/>
          <p:cNvSpPr/>
          <p:nvPr/>
        </p:nvSpPr>
        <p:spPr>
          <a:xfrm>
            <a:off x="3491229" y="387921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810">
            <a:solidFill>
              <a:srgbClr val="EDB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6" name="bk object 3326"/>
          <p:cNvSpPr/>
          <p:nvPr/>
        </p:nvSpPr>
        <p:spPr>
          <a:xfrm>
            <a:off x="3492500" y="387667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175">
            <a:solidFill>
              <a:srgbClr val="EDB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7" name="bk object 3327"/>
          <p:cNvSpPr/>
          <p:nvPr/>
        </p:nvSpPr>
        <p:spPr>
          <a:xfrm>
            <a:off x="3878579" y="3878579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5080">
            <a:solidFill>
              <a:srgbClr val="EDB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8" name="bk object 3328"/>
          <p:cNvSpPr/>
          <p:nvPr/>
        </p:nvSpPr>
        <p:spPr>
          <a:xfrm>
            <a:off x="3491229" y="3881754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175">
            <a:solidFill>
              <a:srgbClr val="EDB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9" name="bk object 3329"/>
          <p:cNvSpPr/>
          <p:nvPr/>
        </p:nvSpPr>
        <p:spPr>
          <a:xfrm>
            <a:off x="3878579" y="3881754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175">
            <a:solidFill>
              <a:srgbClr val="EDB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0" name="bk object 3330"/>
          <p:cNvSpPr/>
          <p:nvPr/>
        </p:nvSpPr>
        <p:spPr>
          <a:xfrm>
            <a:off x="3491229" y="3886200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7620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1" name="bk object 3331"/>
          <p:cNvSpPr/>
          <p:nvPr/>
        </p:nvSpPr>
        <p:spPr>
          <a:xfrm>
            <a:off x="3878579" y="3886200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7620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2" name="bk object 3332"/>
          <p:cNvSpPr/>
          <p:nvPr/>
        </p:nvSpPr>
        <p:spPr>
          <a:xfrm>
            <a:off x="3489959" y="3893820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7619">
            <a:solidFill>
              <a:srgbClr val="EF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3" name="bk object 3333"/>
          <p:cNvSpPr/>
          <p:nvPr/>
        </p:nvSpPr>
        <p:spPr>
          <a:xfrm>
            <a:off x="3877309" y="389572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49" y="0"/>
                </a:lnTo>
              </a:path>
            </a:pathLst>
          </a:custGeom>
          <a:ln w="3809">
            <a:solidFill>
              <a:srgbClr val="EF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4" name="bk object 3334"/>
          <p:cNvSpPr/>
          <p:nvPr/>
        </p:nvSpPr>
        <p:spPr>
          <a:xfrm>
            <a:off x="3878579" y="389191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810">
            <a:solidFill>
              <a:srgbClr val="EF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5" name="bk object 3335"/>
          <p:cNvSpPr/>
          <p:nvPr/>
        </p:nvSpPr>
        <p:spPr>
          <a:xfrm>
            <a:off x="3488690" y="390334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6" name="bk object 3336"/>
          <p:cNvSpPr/>
          <p:nvPr/>
        </p:nvSpPr>
        <p:spPr>
          <a:xfrm>
            <a:off x="3489959" y="3900804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809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7" name="bk object 3337"/>
          <p:cNvSpPr/>
          <p:nvPr/>
        </p:nvSpPr>
        <p:spPr>
          <a:xfrm>
            <a:off x="3489959" y="389826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8" name="bk object 3338"/>
          <p:cNvSpPr/>
          <p:nvPr/>
        </p:nvSpPr>
        <p:spPr>
          <a:xfrm>
            <a:off x="3877309" y="390080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6350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9" name="bk object 3339"/>
          <p:cNvSpPr/>
          <p:nvPr/>
        </p:nvSpPr>
        <p:spPr>
          <a:xfrm>
            <a:off x="3488690" y="3907790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7619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0" name="bk object 3340"/>
          <p:cNvSpPr/>
          <p:nvPr/>
        </p:nvSpPr>
        <p:spPr>
          <a:xfrm>
            <a:off x="3877309" y="3907790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7619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1" name="bk object 3341"/>
          <p:cNvSpPr/>
          <p:nvPr/>
        </p:nvSpPr>
        <p:spPr>
          <a:xfrm>
            <a:off x="3487420" y="3917950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2" name="bk object 3342"/>
          <p:cNvSpPr/>
          <p:nvPr/>
        </p:nvSpPr>
        <p:spPr>
          <a:xfrm>
            <a:off x="3488690" y="3914140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5080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3" name="bk object 3343"/>
          <p:cNvSpPr/>
          <p:nvPr/>
        </p:nvSpPr>
        <p:spPr>
          <a:xfrm>
            <a:off x="3877309" y="3915409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7619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4" name="bk object 3344"/>
          <p:cNvSpPr/>
          <p:nvPr/>
        </p:nvSpPr>
        <p:spPr>
          <a:xfrm>
            <a:off x="3487420" y="391985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F4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5" name="bk object 3345"/>
          <p:cNvSpPr/>
          <p:nvPr/>
        </p:nvSpPr>
        <p:spPr>
          <a:xfrm>
            <a:off x="3877309" y="391985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F4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6" name="bk object 3346"/>
          <p:cNvSpPr/>
          <p:nvPr/>
        </p:nvSpPr>
        <p:spPr>
          <a:xfrm>
            <a:off x="3487420" y="3923029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5079">
            <a:solidFill>
              <a:srgbClr val="F4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7" name="bk object 3347"/>
          <p:cNvSpPr/>
          <p:nvPr/>
        </p:nvSpPr>
        <p:spPr>
          <a:xfrm>
            <a:off x="3876040" y="3923029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5079">
            <a:solidFill>
              <a:srgbClr val="F4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8" name="bk object 3348"/>
          <p:cNvSpPr/>
          <p:nvPr/>
        </p:nvSpPr>
        <p:spPr>
          <a:xfrm>
            <a:off x="3486150" y="3930650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9" name="bk object 3349"/>
          <p:cNvSpPr/>
          <p:nvPr/>
        </p:nvSpPr>
        <p:spPr>
          <a:xfrm>
            <a:off x="3487420" y="392747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809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0" name="bk object 3350"/>
          <p:cNvSpPr/>
          <p:nvPr/>
        </p:nvSpPr>
        <p:spPr>
          <a:xfrm>
            <a:off x="3876040" y="392874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6350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1" name="bk object 3351"/>
          <p:cNvSpPr/>
          <p:nvPr/>
        </p:nvSpPr>
        <p:spPr>
          <a:xfrm>
            <a:off x="3486150" y="3932554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2" name="bk object 3352"/>
          <p:cNvSpPr/>
          <p:nvPr/>
        </p:nvSpPr>
        <p:spPr>
          <a:xfrm>
            <a:off x="3876040" y="393255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3" name="bk object 3353"/>
          <p:cNvSpPr/>
          <p:nvPr/>
        </p:nvSpPr>
        <p:spPr>
          <a:xfrm>
            <a:off x="3486150" y="393763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6350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4" name="bk object 3354"/>
          <p:cNvSpPr/>
          <p:nvPr/>
        </p:nvSpPr>
        <p:spPr>
          <a:xfrm>
            <a:off x="3486150" y="393382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5" name="bk object 3355"/>
          <p:cNvSpPr/>
          <p:nvPr/>
        </p:nvSpPr>
        <p:spPr>
          <a:xfrm>
            <a:off x="3876040" y="3937000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7620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6" name="bk object 3356"/>
          <p:cNvSpPr/>
          <p:nvPr/>
        </p:nvSpPr>
        <p:spPr>
          <a:xfrm>
            <a:off x="3484879" y="3944620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5080">
            <a:solidFill>
              <a:srgbClr val="F8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7" name="bk object 3357"/>
          <p:cNvSpPr/>
          <p:nvPr/>
        </p:nvSpPr>
        <p:spPr>
          <a:xfrm>
            <a:off x="3486150" y="394144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F8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8" name="bk object 3358"/>
          <p:cNvSpPr/>
          <p:nvPr/>
        </p:nvSpPr>
        <p:spPr>
          <a:xfrm>
            <a:off x="3876040" y="394398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6350">
            <a:solidFill>
              <a:srgbClr val="F8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9" name="bk object 3359"/>
          <p:cNvSpPr/>
          <p:nvPr/>
        </p:nvSpPr>
        <p:spPr>
          <a:xfrm>
            <a:off x="3484879" y="3949700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5079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0" name="bk object 3360"/>
          <p:cNvSpPr/>
          <p:nvPr/>
        </p:nvSpPr>
        <p:spPr>
          <a:xfrm>
            <a:off x="3874770" y="3950334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810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1" name="bk object 3361"/>
          <p:cNvSpPr/>
          <p:nvPr/>
        </p:nvSpPr>
        <p:spPr>
          <a:xfrm>
            <a:off x="3876040" y="394779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2" name="bk object 3362"/>
          <p:cNvSpPr/>
          <p:nvPr/>
        </p:nvSpPr>
        <p:spPr>
          <a:xfrm>
            <a:off x="3484879" y="3953509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3" name="bk object 3363"/>
          <p:cNvSpPr/>
          <p:nvPr/>
        </p:nvSpPr>
        <p:spPr>
          <a:xfrm>
            <a:off x="3874770" y="3953509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4" name="bk object 3364"/>
          <p:cNvSpPr/>
          <p:nvPr/>
        </p:nvSpPr>
        <p:spPr>
          <a:xfrm>
            <a:off x="3483609" y="3958590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7619">
            <a:solidFill>
              <a:srgbClr val="FBC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5" name="bk object 3365"/>
          <p:cNvSpPr/>
          <p:nvPr/>
        </p:nvSpPr>
        <p:spPr>
          <a:xfrm>
            <a:off x="3874770" y="3958590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7619">
            <a:solidFill>
              <a:srgbClr val="FBC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6" name="bk object 3366"/>
          <p:cNvSpPr/>
          <p:nvPr/>
        </p:nvSpPr>
        <p:spPr>
          <a:xfrm>
            <a:off x="3483609" y="3002279"/>
            <a:ext cx="627380" cy="958850"/>
          </a:xfrm>
          <a:custGeom>
            <a:avLst/>
            <a:gdLst/>
            <a:ahLst/>
            <a:cxnLst/>
            <a:rect l="l" t="t" r="r" b="b"/>
            <a:pathLst>
              <a:path w="627379" h="958850">
                <a:moveTo>
                  <a:pt x="91439" y="20320"/>
                </a:moveTo>
                <a:lnTo>
                  <a:pt x="274319" y="20320"/>
                </a:lnTo>
                <a:lnTo>
                  <a:pt x="264160" y="173990"/>
                </a:lnTo>
                <a:lnTo>
                  <a:pt x="275589" y="151130"/>
                </a:lnTo>
                <a:lnTo>
                  <a:pt x="288289" y="129540"/>
                </a:lnTo>
                <a:lnTo>
                  <a:pt x="299719" y="110490"/>
                </a:lnTo>
                <a:lnTo>
                  <a:pt x="311150" y="93980"/>
                </a:lnTo>
                <a:lnTo>
                  <a:pt x="322579" y="77470"/>
                </a:lnTo>
                <a:lnTo>
                  <a:pt x="334010" y="63500"/>
                </a:lnTo>
                <a:lnTo>
                  <a:pt x="345439" y="49530"/>
                </a:lnTo>
                <a:lnTo>
                  <a:pt x="356869" y="39370"/>
                </a:lnTo>
                <a:lnTo>
                  <a:pt x="368300" y="30480"/>
                </a:lnTo>
                <a:lnTo>
                  <a:pt x="379729" y="21590"/>
                </a:lnTo>
                <a:lnTo>
                  <a:pt x="392429" y="15240"/>
                </a:lnTo>
                <a:lnTo>
                  <a:pt x="405129" y="8890"/>
                </a:lnTo>
                <a:lnTo>
                  <a:pt x="417829" y="5080"/>
                </a:lnTo>
                <a:lnTo>
                  <a:pt x="431800" y="2540"/>
                </a:lnTo>
                <a:lnTo>
                  <a:pt x="445769" y="0"/>
                </a:lnTo>
                <a:lnTo>
                  <a:pt x="461010" y="0"/>
                </a:lnTo>
                <a:lnTo>
                  <a:pt x="481329" y="1270"/>
                </a:lnTo>
                <a:lnTo>
                  <a:pt x="524510" y="16510"/>
                </a:lnTo>
                <a:lnTo>
                  <a:pt x="547369" y="34290"/>
                </a:lnTo>
                <a:lnTo>
                  <a:pt x="554989" y="41910"/>
                </a:lnTo>
                <a:lnTo>
                  <a:pt x="561339" y="49530"/>
                </a:lnTo>
                <a:lnTo>
                  <a:pt x="567689" y="58420"/>
                </a:lnTo>
                <a:lnTo>
                  <a:pt x="574039" y="67310"/>
                </a:lnTo>
                <a:lnTo>
                  <a:pt x="580389" y="77470"/>
                </a:lnTo>
                <a:lnTo>
                  <a:pt x="585469" y="88900"/>
                </a:lnTo>
                <a:lnTo>
                  <a:pt x="591819" y="99060"/>
                </a:lnTo>
                <a:lnTo>
                  <a:pt x="596900" y="111760"/>
                </a:lnTo>
                <a:lnTo>
                  <a:pt x="600710" y="124460"/>
                </a:lnTo>
                <a:lnTo>
                  <a:pt x="604519" y="138430"/>
                </a:lnTo>
                <a:lnTo>
                  <a:pt x="608329" y="153670"/>
                </a:lnTo>
                <a:lnTo>
                  <a:pt x="612139" y="167640"/>
                </a:lnTo>
                <a:lnTo>
                  <a:pt x="622300" y="237490"/>
                </a:lnTo>
                <a:lnTo>
                  <a:pt x="624839" y="275590"/>
                </a:lnTo>
                <a:lnTo>
                  <a:pt x="627379" y="317500"/>
                </a:lnTo>
                <a:lnTo>
                  <a:pt x="626110" y="363220"/>
                </a:lnTo>
                <a:lnTo>
                  <a:pt x="613410" y="958850"/>
                </a:lnTo>
                <a:lnTo>
                  <a:pt x="391160" y="958850"/>
                </a:lnTo>
                <a:lnTo>
                  <a:pt x="415289" y="443230"/>
                </a:lnTo>
                <a:lnTo>
                  <a:pt x="416560" y="421640"/>
                </a:lnTo>
                <a:lnTo>
                  <a:pt x="416560" y="402590"/>
                </a:lnTo>
                <a:lnTo>
                  <a:pt x="415289" y="384810"/>
                </a:lnTo>
                <a:lnTo>
                  <a:pt x="415289" y="368300"/>
                </a:lnTo>
                <a:lnTo>
                  <a:pt x="412750" y="353060"/>
                </a:lnTo>
                <a:lnTo>
                  <a:pt x="411479" y="346710"/>
                </a:lnTo>
                <a:lnTo>
                  <a:pt x="410210" y="339090"/>
                </a:lnTo>
                <a:lnTo>
                  <a:pt x="408939" y="334010"/>
                </a:lnTo>
                <a:lnTo>
                  <a:pt x="406400" y="327660"/>
                </a:lnTo>
                <a:lnTo>
                  <a:pt x="405129" y="322580"/>
                </a:lnTo>
                <a:lnTo>
                  <a:pt x="402589" y="318770"/>
                </a:lnTo>
                <a:lnTo>
                  <a:pt x="401319" y="313690"/>
                </a:lnTo>
                <a:lnTo>
                  <a:pt x="398779" y="309880"/>
                </a:lnTo>
                <a:lnTo>
                  <a:pt x="396239" y="306070"/>
                </a:lnTo>
                <a:lnTo>
                  <a:pt x="393700" y="302260"/>
                </a:lnTo>
                <a:lnTo>
                  <a:pt x="391160" y="298450"/>
                </a:lnTo>
                <a:lnTo>
                  <a:pt x="388619" y="295910"/>
                </a:lnTo>
                <a:lnTo>
                  <a:pt x="384810" y="293370"/>
                </a:lnTo>
                <a:lnTo>
                  <a:pt x="382269" y="290830"/>
                </a:lnTo>
                <a:lnTo>
                  <a:pt x="379729" y="288290"/>
                </a:lnTo>
                <a:lnTo>
                  <a:pt x="375919" y="285750"/>
                </a:lnTo>
                <a:lnTo>
                  <a:pt x="368300" y="283210"/>
                </a:lnTo>
                <a:lnTo>
                  <a:pt x="360679" y="281940"/>
                </a:lnTo>
                <a:lnTo>
                  <a:pt x="353060" y="280670"/>
                </a:lnTo>
                <a:lnTo>
                  <a:pt x="347979" y="280670"/>
                </a:lnTo>
                <a:lnTo>
                  <a:pt x="344169" y="281940"/>
                </a:lnTo>
                <a:lnTo>
                  <a:pt x="339089" y="283210"/>
                </a:lnTo>
                <a:lnTo>
                  <a:pt x="335279" y="284480"/>
                </a:lnTo>
                <a:lnTo>
                  <a:pt x="330200" y="285750"/>
                </a:lnTo>
                <a:lnTo>
                  <a:pt x="326389" y="288290"/>
                </a:lnTo>
                <a:lnTo>
                  <a:pt x="322579" y="290830"/>
                </a:lnTo>
                <a:lnTo>
                  <a:pt x="318769" y="293370"/>
                </a:lnTo>
                <a:lnTo>
                  <a:pt x="314960" y="297180"/>
                </a:lnTo>
                <a:lnTo>
                  <a:pt x="311150" y="300990"/>
                </a:lnTo>
                <a:lnTo>
                  <a:pt x="307339" y="304800"/>
                </a:lnTo>
                <a:lnTo>
                  <a:pt x="303529" y="309880"/>
                </a:lnTo>
                <a:lnTo>
                  <a:pt x="299719" y="313690"/>
                </a:lnTo>
                <a:lnTo>
                  <a:pt x="297179" y="320040"/>
                </a:lnTo>
                <a:lnTo>
                  <a:pt x="289560" y="330200"/>
                </a:lnTo>
                <a:lnTo>
                  <a:pt x="287019" y="336550"/>
                </a:lnTo>
                <a:lnTo>
                  <a:pt x="283210" y="344170"/>
                </a:lnTo>
                <a:lnTo>
                  <a:pt x="280669" y="351790"/>
                </a:lnTo>
                <a:lnTo>
                  <a:pt x="278129" y="360680"/>
                </a:lnTo>
                <a:lnTo>
                  <a:pt x="275589" y="369570"/>
                </a:lnTo>
                <a:lnTo>
                  <a:pt x="271779" y="378460"/>
                </a:lnTo>
                <a:lnTo>
                  <a:pt x="267969" y="400050"/>
                </a:lnTo>
                <a:lnTo>
                  <a:pt x="262889" y="422910"/>
                </a:lnTo>
                <a:lnTo>
                  <a:pt x="259079" y="449580"/>
                </a:lnTo>
                <a:lnTo>
                  <a:pt x="256539" y="478790"/>
                </a:lnTo>
                <a:lnTo>
                  <a:pt x="254000" y="509270"/>
                </a:lnTo>
                <a:lnTo>
                  <a:pt x="222250" y="958850"/>
                </a:lnTo>
                <a:lnTo>
                  <a:pt x="0" y="958850"/>
                </a:lnTo>
                <a:lnTo>
                  <a:pt x="91439" y="20320"/>
                </a:lnTo>
                <a:close/>
              </a:path>
            </a:pathLst>
          </a:custGeom>
          <a:ln w="12579">
            <a:solidFill>
              <a:srgbClr val="B1B1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7" name="bk object 3367"/>
          <p:cNvSpPr/>
          <p:nvPr/>
        </p:nvSpPr>
        <p:spPr>
          <a:xfrm>
            <a:off x="4235450" y="2667000"/>
            <a:ext cx="201929" cy="359410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8" name="bk object 3368"/>
          <p:cNvSpPr/>
          <p:nvPr/>
        </p:nvSpPr>
        <p:spPr>
          <a:xfrm>
            <a:off x="4580890" y="3025775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7F3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9" name="bk object 3369"/>
          <p:cNvSpPr/>
          <p:nvPr/>
        </p:nvSpPr>
        <p:spPr>
          <a:xfrm>
            <a:off x="4582159" y="3024504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7F3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0" name="bk object 3370"/>
          <p:cNvSpPr/>
          <p:nvPr/>
        </p:nvSpPr>
        <p:spPr>
          <a:xfrm>
            <a:off x="4582159" y="3023235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7F3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1" name="bk object 3371"/>
          <p:cNvSpPr/>
          <p:nvPr/>
        </p:nvSpPr>
        <p:spPr>
          <a:xfrm>
            <a:off x="4235450" y="3026410"/>
            <a:ext cx="589280" cy="6350"/>
          </a:xfrm>
          <a:custGeom>
            <a:avLst/>
            <a:gdLst/>
            <a:ahLst/>
            <a:cxnLst/>
            <a:rect l="l" t="t" r="r" b="b"/>
            <a:pathLst>
              <a:path w="589279" h="6350">
                <a:moveTo>
                  <a:pt x="201929" y="0"/>
                </a:moveTo>
                <a:lnTo>
                  <a:pt x="0" y="0"/>
                </a:lnTo>
                <a:lnTo>
                  <a:pt x="0" y="6350"/>
                </a:lnTo>
                <a:lnTo>
                  <a:pt x="201929" y="6350"/>
                </a:lnTo>
                <a:lnTo>
                  <a:pt x="201929" y="0"/>
                </a:lnTo>
                <a:close/>
              </a:path>
              <a:path w="589279" h="6350">
                <a:moveTo>
                  <a:pt x="342900" y="6317"/>
                </a:moveTo>
                <a:lnTo>
                  <a:pt x="341629" y="6350"/>
                </a:lnTo>
                <a:lnTo>
                  <a:pt x="342900" y="6350"/>
                </a:lnTo>
                <a:close/>
              </a:path>
              <a:path w="589279" h="6350">
                <a:moveTo>
                  <a:pt x="588010" y="32"/>
                </a:moveTo>
                <a:lnTo>
                  <a:pt x="342900" y="6350"/>
                </a:lnTo>
                <a:lnTo>
                  <a:pt x="585470" y="6350"/>
                </a:lnTo>
                <a:lnTo>
                  <a:pt x="585470" y="5079"/>
                </a:lnTo>
                <a:lnTo>
                  <a:pt x="586739" y="5079"/>
                </a:lnTo>
                <a:lnTo>
                  <a:pt x="586740" y="2539"/>
                </a:lnTo>
                <a:lnTo>
                  <a:pt x="588010" y="2539"/>
                </a:lnTo>
                <a:lnTo>
                  <a:pt x="588010" y="32"/>
                </a:lnTo>
                <a:close/>
              </a:path>
              <a:path w="589279" h="6350">
                <a:moveTo>
                  <a:pt x="588010" y="0"/>
                </a:moveTo>
                <a:lnTo>
                  <a:pt x="345439" y="0"/>
                </a:lnTo>
                <a:lnTo>
                  <a:pt x="345439" y="1269"/>
                </a:lnTo>
                <a:lnTo>
                  <a:pt x="344170" y="1269"/>
                </a:lnTo>
                <a:lnTo>
                  <a:pt x="344170" y="3810"/>
                </a:lnTo>
                <a:lnTo>
                  <a:pt x="342900" y="3810"/>
                </a:lnTo>
                <a:lnTo>
                  <a:pt x="342900" y="6317"/>
                </a:lnTo>
                <a:lnTo>
                  <a:pt x="588010" y="0"/>
                </a:lnTo>
                <a:close/>
              </a:path>
              <a:path w="589279" h="6350">
                <a:moveTo>
                  <a:pt x="589279" y="0"/>
                </a:moveTo>
                <a:lnTo>
                  <a:pt x="588010" y="0"/>
                </a:lnTo>
                <a:lnTo>
                  <a:pt x="589279" y="0"/>
                </a:lnTo>
                <a:close/>
              </a:path>
            </a:pathLst>
          </a:custGeom>
          <a:solidFill>
            <a:srgbClr val="803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2" name="bk object 3372"/>
          <p:cNvSpPr/>
          <p:nvPr/>
        </p:nvSpPr>
        <p:spPr>
          <a:xfrm>
            <a:off x="4235450" y="3033395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81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3" name="bk object 3373"/>
          <p:cNvSpPr/>
          <p:nvPr/>
        </p:nvSpPr>
        <p:spPr>
          <a:xfrm>
            <a:off x="4577079" y="3033395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3175">
            <a:solidFill>
              <a:srgbClr val="81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4" name="bk object 3374"/>
          <p:cNvSpPr/>
          <p:nvPr/>
        </p:nvSpPr>
        <p:spPr>
          <a:xfrm>
            <a:off x="4235450" y="3037204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6349">
            <a:solidFill>
              <a:srgbClr val="81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5" name="bk object 3375"/>
          <p:cNvSpPr/>
          <p:nvPr/>
        </p:nvSpPr>
        <p:spPr>
          <a:xfrm>
            <a:off x="4574540" y="3039745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81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6" name="bk object 3376"/>
          <p:cNvSpPr/>
          <p:nvPr/>
        </p:nvSpPr>
        <p:spPr>
          <a:xfrm>
            <a:off x="4575809" y="3037839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81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7" name="bk object 3377"/>
          <p:cNvSpPr/>
          <p:nvPr/>
        </p:nvSpPr>
        <p:spPr>
          <a:xfrm>
            <a:off x="4577079" y="3035300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81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8" name="bk object 3378"/>
          <p:cNvSpPr/>
          <p:nvPr/>
        </p:nvSpPr>
        <p:spPr>
          <a:xfrm>
            <a:off x="4235450" y="3044189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7620">
            <a:solidFill>
              <a:srgbClr val="823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9" name="bk object 3379"/>
          <p:cNvSpPr/>
          <p:nvPr/>
        </p:nvSpPr>
        <p:spPr>
          <a:xfrm>
            <a:off x="4572000" y="3047364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823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0" name="bk object 3380"/>
          <p:cNvSpPr/>
          <p:nvPr/>
        </p:nvSpPr>
        <p:spPr>
          <a:xfrm>
            <a:off x="4572000" y="3045460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823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1" name="bk object 3381"/>
          <p:cNvSpPr/>
          <p:nvPr/>
        </p:nvSpPr>
        <p:spPr>
          <a:xfrm>
            <a:off x="4573270" y="3042920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823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2" name="bk object 3382"/>
          <p:cNvSpPr/>
          <p:nvPr/>
        </p:nvSpPr>
        <p:spPr>
          <a:xfrm>
            <a:off x="4574540" y="3041014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823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3" name="bk object 3383"/>
          <p:cNvSpPr/>
          <p:nvPr/>
        </p:nvSpPr>
        <p:spPr>
          <a:xfrm>
            <a:off x="4235450" y="3053079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4" name="bk object 3384"/>
          <p:cNvSpPr/>
          <p:nvPr/>
        </p:nvSpPr>
        <p:spPr>
          <a:xfrm>
            <a:off x="4235450" y="3049904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810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5" name="bk object 3385"/>
          <p:cNvSpPr/>
          <p:nvPr/>
        </p:nvSpPr>
        <p:spPr>
          <a:xfrm>
            <a:off x="4568190" y="3053714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6" name="bk object 3386"/>
          <p:cNvSpPr/>
          <p:nvPr/>
        </p:nvSpPr>
        <p:spPr>
          <a:xfrm>
            <a:off x="4569459" y="3052445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7" name="bk object 3387"/>
          <p:cNvSpPr/>
          <p:nvPr/>
        </p:nvSpPr>
        <p:spPr>
          <a:xfrm>
            <a:off x="4569459" y="3051175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8" name="bk object 3388"/>
          <p:cNvSpPr/>
          <p:nvPr/>
        </p:nvSpPr>
        <p:spPr>
          <a:xfrm>
            <a:off x="4570729" y="3049904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9" name="bk object 3389"/>
          <p:cNvSpPr/>
          <p:nvPr/>
        </p:nvSpPr>
        <p:spPr>
          <a:xfrm>
            <a:off x="4570729" y="3048635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0" name="bk object 3390"/>
          <p:cNvSpPr/>
          <p:nvPr/>
        </p:nvSpPr>
        <p:spPr>
          <a:xfrm>
            <a:off x="4234179" y="305752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810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1" name="bk object 3391"/>
          <p:cNvSpPr/>
          <p:nvPr/>
        </p:nvSpPr>
        <p:spPr>
          <a:xfrm>
            <a:off x="4235450" y="305498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2" name="bk object 3392"/>
          <p:cNvSpPr/>
          <p:nvPr/>
        </p:nvSpPr>
        <p:spPr>
          <a:xfrm>
            <a:off x="4566920" y="3058160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3" name="bk object 3393"/>
          <p:cNvSpPr/>
          <p:nvPr/>
        </p:nvSpPr>
        <p:spPr>
          <a:xfrm>
            <a:off x="4566920" y="3056254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4" name="bk object 3394"/>
          <p:cNvSpPr/>
          <p:nvPr/>
        </p:nvSpPr>
        <p:spPr>
          <a:xfrm>
            <a:off x="4568190" y="3054985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5" name="bk object 3395"/>
          <p:cNvSpPr/>
          <p:nvPr/>
        </p:nvSpPr>
        <p:spPr>
          <a:xfrm>
            <a:off x="4234179" y="3060700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6" name="bk object 3396"/>
          <p:cNvSpPr/>
          <p:nvPr/>
        </p:nvSpPr>
        <p:spPr>
          <a:xfrm>
            <a:off x="4565650" y="3060700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7" name="bk object 3397"/>
          <p:cNvSpPr/>
          <p:nvPr/>
        </p:nvSpPr>
        <p:spPr>
          <a:xfrm>
            <a:off x="4234179" y="3065779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7619">
            <a:solidFill>
              <a:srgbClr val="853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8" name="bk object 3398"/>
          <p:cNvSpPr/>
          <p:nvPr/>
        </p:nvSpPr>
        <p:spPr>
          <a:xfrm>
            <a:off x="4561840" y="3068320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853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9" name="bk object 3399"/>
          <p:cNvSpPr/>
          <p:nvPr/>
        </p:nvSpPr>
        <p:spPr>
          <a:xfrm>
            <a:off x="4563109" y="3065779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853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0" name="bk object 3400"/>
          <p:cNvSpPr/>
          <p:nvPr/>
        </p:nvSpPr>
        <p:spPr>
          <a:xfrm>
            <a:off x="4564379" y="3063239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853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1" name="bk object 3401"/>
          <p:cNvSpPr/>
          <p:nvPr/>
        </p:nvSpPr>
        <p:spPr>
          <a:xfrm>
            <a:off x="4234179" y="3072764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6350">
            <a:solidFill>
              <a:srgbClr val="86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2" name="bk object 3402"/>
          <p:cNvSpPr/>
          <p:nvPr/>
        </p:nvSpPr>
        <p:spPr>
          <a:xfrm>
            <a:off x="4558029" y="3075907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33"/>
                </a:lnTo>
                <a:lnTo>
                  <a:pt x="1270" y="33"/>
                </a:lnTo>
                <a:close/>
              </a:path>
            </a:pathLst>
          </a:custGeom>
          <a:solidFill>
            <a:srgbClr val="8640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3" name="bk object 3403"/>
          <p:cNvSpPr/>
          <p:nvPr/>
        </p:nvSpPr>
        <p:spPr>
          <a:xfrm>
            <a:off x="4583684" y="3075304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645" y="0"/>
                </a:lnTo>
              </a:path>
            </a:pathLst>
          </a:custGeom>
          <a:ln w="3175">
            <a:solidFill>
              <a:srgbClr val="86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4" name="bk object 3404"/>
          <p:cNvSpPr/>
          <p:nvPr/>
        </p:nvSpPr>
        <p:spPr>
          <a:xfrm>
            <a:off x="4656835" y="3073400"/>
            <a:ext cx="144145" cy="0"/>
          </a:xfrm>
          <a:custGeom>
            <a:avLst/>
            <a:gdLst/>
            <a:ahLst/>
            <a:cxnLst/>
            <a:rect l="l" t="t" r="r" b="b"/>
            <a:pathLst>
              <a:path w="144145">
                <a:moveTo>
                  <a:pt x="0" y="0"/>
                </a:moveTo>
                <a:lnTo>
                  <a:pt x="143764" y="0"/>
                </a:lnTo>
              </a:path>
            </a:pathLst>
          </a:custGeom>
          <a:ln w="3175">
            <a:solidFill>
              <a:srgbClr val="86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5" name="bk object 3405"/>
          <p:cNvSpPr/>
          <p:nvPr/>
        </p:nvSpPr>
        <p:spPr>
          <a:xfrm>
            <a:off x="4754371" y="3069589"/>
            <a:ext cx="47625" cy="2540"/>
          </a:xfrm>
          <a:custGeom>
            <a:avLst/>
            <a:gdLst/>
            <a:ahLst/>
            <a:cxnLst/>
            <a:rect l="l" t="t" r="r" b="b"/>
            <a:pathLst>
              <a:path w="47625" h="2539">
                <a:moveTo>
                  <a:pt x="0" y="2539"/>
                </a:moveTo>
                <a:lnTo>
                  <a:pt x="47497" y="2539"/>
                </a:lnTo>
                <a:lnTo>
                  <a:pt x="47497" y="0"/>
                </a:lnTo>
                <a:lnTo>
                  <a:pt x="0" y="0"/>
                </a:lnTo>
                <a:lnTo>
                  <a:pt x="0" y="2539"/>
                </a:lnTo>
                <a:close/>
              </a:path>
            </a:pathLst>
          </a:custGeom>
          <a:solidFill>
            <a:srgbClr val="8640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6" name="bk object 3406"/>
          <p:cNvSpPr/>
          <p:nvPr/>
        </p:nvSpPr>
        <p:spPr>
          <a:xfrm>
            <a:off x="4559300" y="3073400"/>
            <a:ext cx="47625" cy="2540"/>
          </a:xfrm>
          <a:custGeom>
            <a:avLst/>
            <a:gdLst/>
            <a:ahLst/>
            <a:cxnLst/>
            <a:rect l="l" t="t" r="r" b="b"/>
            <a:pathLst>
              <a:path w="47625" h="2539">
                <a:moveTo>
                  <a:pt x="0" y="2539"/>
                </a:moveTo>
                <a:lnTo>
                  <a:pt x="47497" y="2539"/>
                </a:lnTo>
                <a:lnTo>
                  <a:pt x="47497" y="0"/>
                </a:lnTo>
                <a:lnTo>
                  <a:pt x="0" y="0"/>
                </a:lnTo>
                <a:lnTo>
                  <a:pt x="0" y="2539"/>
                </a:lnTo>
                <a:close/>
              </a:path>
            </a:pathLst>
          </a:custGeom>
          <a:solidFill>
            <a:srgbClr val="8640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7" name="bk object 3407"/>
          <p:cNvSpPr/>
          <p:nvPr/>
        </p:nvSpPr>
        <p:spPr>
          <a:xfrm>
            <a:off x="4560570" y="3072129"/>
            <a:ext cx="144145" cy="0"/>
          </a:xfrm>
          <a:custGeom>
            <a:avLst/>
            <a:gdLst/>
            <a:ahLst/>
            <a:cxnLst/>
            <a:rect l="l" t="t" r="r" b="b"/>
            <a:pathLst>
              <a:path w="144145">
                <a:moveTo>
                  <a:pt x="0" y="0"/>
                </a:moveTo>
                <a:lnTo>
                  <a:pt x="143764" y="0"/>
                </a:lnTo>
              </a:path>
            </a:pathLst>
          </a:custGeom>
          <a:ln w="3175">
            <a:solidFill>
              <a:srgbClr val="86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8" name="bk object 3408"/>
          <p:cNvSpPr/>
          <p:nvPr/>
        </p:nvSpPr>
        <p:spPr>
          <a:xfrm>
            <a:off x="4561840" y="307022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645" y="0"/>
                </a:lnTo>
              </a:path>
            </a:pathLst>
          </a:custGeom>
          <a:ln w="3175">
            <a:solidFill>
              <a:srgbClr val="86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9" name="bk object 3409"/>
          <p:cNvSpPr/>
          <p:nvPr/>
        </p:nvSpPr>
        <p:spPr>
          <a:xfrm>
            <a:off x="4801870" y="3069589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1270" y="0"/>
                </a:lnTo>
                <a:close/>
              </a:path>
            </a:pathLst>
          </a:custGeom>
          <a:solidFill>
            <a:srgbClr val="8640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0" name="bk object 3410"/>
          <p:cNvSpPr/>
          <p:nvPr/>
        </p:nvSpPr>
        <p:spPr>
          <a:xfrm>
            <a:off x="4234179" y="3079750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7620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1" name="bk object 3411"/>
          <p:cNvSpPr/>
          <p:nvPr/>
        </p:nvSpPr>
        <p:spPr>
          <a:xfrm>
            <a:off x="4555490" y="3082925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2" name="bk object 3412"/>
          <p:cNvSpPr/>
          <p:nvPr/>
        </p:nvSpPr>
        <p:spPr>
          <a:xfrm>
            <a:off x="4556759" y="30810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3" name="bk object 3413"/>
          <p:cNvSpPr/>
          <p:nvPr/>
        </p:nvSpPr>
        <p:spPr>
          <a:xfrm>
            <a:off x="4556759" y="3079114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4" name="bk object 3414"/>
          <p:cNvSpPr/>
          <p:nvPr/>
        </p:nvSpPr>
        <p:spPr>
          <a:xfrm>
            <a:off x="4558029" y="3077845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5" name="bk object 3415"/>
          <p:cNvSpPr/>
          <p:nvPr/>
        </p:nvSpPr>
        <p:spPr>
          <a:xfrm>
            <a:off x="4558029" y="3076575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6" name="bk object 3416"/>
          <p:cNvSpPr/>
          <p:nvPr/>
        </p:nvSpPr>
        <p:spPr>
          <a:xfrm>
            <a:off x="4234179" y="308419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7" name="bk object 3417"/>
          <p:cNvSpPr/>
          <p:nvPr/>
        </p:nvSpPr>
        <p:spPr>
          <a:xfrm>
            <a:off x="4555490" y="3084195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8" name="bk object 3418"/>
          <p:cNvSpPr/>
          <p:nvPr/>
        </p:nvSpPr>
        <p:spPr>
          <a:xfrm>
            <a:off x="4234179" y="3088004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6349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9" name="bk object 3419"/>
          <p:cNvSpPr/>
          <p:nvPr/>
        </p:nvSpPr>
        <p:spPr>
          <a:xfrm>
            <a:off x="4551679" y="3090545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0" name="bk object 3420"/>
          <p:cNvSpPr/>
          <p:nvPr/>
        </p:nvSpPr>
        <p:spPr>
          <a:xfrm>
            <a:off x="4552950" y="3089275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1" name="bk object 3421"/>
          <p:cNvSpPr/>
          <p:nvPr/>
        </p:nvSpPr>
        <p:spPr>
          <a:xfrm>
            <a:off x="4552950" y="3088004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2" name="bk object 3422"/>
          <p:cNvSpPr/>
          <p:nvPr/>
        </p:nvSpPr>
        <p:spPr>
          <a:xfrm>
            <a:off x="4554220" y="308610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3" name="bk object 3423"/>
          <p:cNvSpPr/>
          <p:nvPr/>
        </p:nvSpPr>
        <p:spPr>
          <a:xfrm>
            <a:off x="4234179" y="3094354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6350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4" name="bk object 3424"/>
          <p:cNvSpPr/>
          <p:nvPr/>
        </p:nvSpPr>
        <p:spPr>
          <a:xfrm>
            <a:off x="4549140" y="3096895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5" name="bk object 3425"/>
          <p:cNvSpPr/>
          <p:nvPr/>
        </p:nvSpPr>
        <p:spPr>
          <a:xfrm>
            <a:off x="4550409" y="3094989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6" name="bk object 3426"/>
          <p:cNvSpPr/>
          <p:nvPr/>
        </p:nvSpPr>
        <p:spPr>
          <a:xfrm>
            <a:off x="4551679" y="309245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7" name="bk object 3427"/>
          <p:cNvSpPr/>
          <p:nvPr/>
        </p:nvSpPr>
        <p:spPr>
          <a:xfrm>
            <a:off x="4234179" y="310451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3175">
            <a:solidFill>
              <a:srgbClr val="8A4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8" name="bk object 3428"/>
          <p:cNvSpPr/>
          <p:nvPr/>
        </p:nvSpPr>
        <p:spPr>
          <a:xfrm>
            <a:off x="4234179" y="3100704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6350">
            <a:solidFill>
              <a:srgbClr val="8A4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9" name="bk object 3429"/>
          <p:cNvSpPr/>
          <p:nvPr/>
        </p:nvSpPr>
        <p:spPr>
          <a:xfrm>
            <a:off x="4546600" y="3104514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8A4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0" name="bk object 3430"/>
          <p:cNvSpPr/>
          <p:nvPr/>
        </p:nvSpPr>
        <p:spPr>
          <a:xfrm>
            <a:off x="4546600" y="310261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8A4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1" name="bk object 3431"/>
          <p:cNvSpPr/>
          <p:nvPr/>
        </p:nvSpPr>
        <p:spPr>
          <a:xfrm>
            <a:off x="4547870" y="310007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8A4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2" name="bk object 3432"/>
          <p:cNvSpPr/>
          <p:nvPr/>
        </p:nvSpPr>
        <p:spPr>
          <a:xfrm>
            <a:off x="4549140" y="3098164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8A4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3" name="bk object 3433"/>
          <p:cNvSpPr/>
          <p:nvPr/>
        </p:nvSpPr>
        <p:spPr>
          <a:xfrm>
            <a:off x="4234179" y="3108960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7620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4" name="bk object 3434"/>
          <p:cNvSpPr/>
          <p:nvPr/>
        </p:nvSpPr>
        <p:spPr>
          <a:xfrm>
            <a:off x="4542790" y="3112135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5" name="bk object 3435"/>
          <p:cNvSpPr/>
          <p:nvPr/>
        </p:nvSpPr>
        <p:spPr>
          <a:xfrm>
            <a:off x="4542790" y="3110864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6" name="bk object 3436"/>
          <p:cNvSpPr/>
          <p:nvPr/>
        </p:nvSpPr>
        <p:spPr>
          <a:xfrm>
            <a:off x="4544059" y="3109595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7" name="bk object 3437"/>
          <p:cNvSpPr/>
          <p:nvPr/>
        </p:nvSpPr>
        <p:spPr>
          <a:xfrm>
            <a:off x="4544059" y="3108325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8" name="bk object 3438"/>
          <p:cNvSpPr/>
          <p:nvPr/>
        </p:nvSpPr>
        <p:spPr>
          <a:xfrm>
            <a:off x="4545329" y="3107054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9" name="bk object 3439"/>
          <p:cNvSpPr/>
          <p:nvPr/>
        </p:nvSpPr>
        <p:spPr>
          <a:xfrm>
            <a:off x="4545329" y="3105785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0" name="bk object 3440"/>
          <p:cNvSpPr/>
          <p:nvPr/>
        </p:nvSpPr>
        <p:spPr>
          <a:xfrm>
            <a:off x="4234179" y="311467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3809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1" name="bk object 3441"/>
          <p:cNvSpPr/>
          <p:nvPr/>
        </p:nvSpPr>
        <p:spPr>
          <a:xfrm>
            <a:off x="4541520" y="3115310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2" name="bk object 3442"/>
          <p:cNvSpPr/>
          <p:nvPr/>
        </p:nvSpPr>
        <p:spPr>
          <a:xfrm>
            <a:off x="4541520" y="3113404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59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3" name="bk object 3443"/>
          <p:cNvSpPr/>
          <p:nvPr/>
        </p:nvSpPr>
        <p:spPr>
          <a:xfrm>
            <a:off x="4234179" y="3117850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4" name="bk object 3444"/>
          <p:cNvSpPr/>
          <p:nvPr/>
        </p:nvSpPr>
        <p:spPr>
          <a:xfrm>
            <a:off x="4540250" y="3117850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5" name="bk object 3445"/>
          <p:cNvSpPr/>
          <p:nvPr/>
        </p:nvSpPr>
        <p:spPr>
          <a:xfrm>
            <a:off x="4234179" y="3122929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7619">
            <a:solidFill>
              <a:srgbClr val="8D4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6" name="bk object 3446"/>
          <p:cNvSpPr/>
          <p:nvPr/>
        </p:nvSpPr>
        <p:spPr>
          <a:xfrm>
            <a:off x="4536440" y="3125470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8D4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7" name="bk object 3447"/>
          <p:cNvSpPr/>
          <p:nvPr/>
        </p:nvSpPr>
        <p:spPr>
          <a:xfrm>
            <a:off x="4537709" y="3122929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8D4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8" name="bk object 3448"/>
          <p:cNvSpPr/>
          <p:nvPr/>
        </p:nvSpPr>
        <p:spPr>
          <a:xfrm>
            <a:off x="4538979" y="3120389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8D4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9" name="bk object 3449"/>
          <p:cNvSpPr/>
          <p:nvPr/>
        </p:nvSpPr>
        <p:spPr>
          <a:xfrm>
            <a:off x="4234179" y="3130550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7620">
            <a:solidFill>
              <a:srgbClr val="8E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0" name="bk object 3450"/>
          <p:cNvSpPr/>
          <p:nvPr/>
        </p:nvSpPr>
        <p:spPr>
          <a:xfrm>
            <a:off x="4532629" y="3133725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8E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1" name="bk object 3451"/>
          <p:cNvSpPr/>
          <p:nvPr/>
        </p:nvSpPr>
        <p:spPr>
          <a:xfrm>
            <a:off x="4533900" y="3132454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8E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2" name="bk object 3452"/>
          <p:cNvSpPr/>
          <p:nvPr/>
        </p:nvSpPr>
        <p:spPr>
          <a:xfrm>
            <a:off x="4533900" y="3131185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8E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3" name="bk object 3453"/>
          <p:cNvSpPr/>
          <p:nvPr/>
        </p:nvSpPr>
        <p:spPr>
          <a:xfrm>
            <a:off x="4535170" y="3129914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8E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4" name="bk object 3454"/>
          <p:cNvSpPr/>
          <p:nvPr/>
        </p:nvSpPr>
        <p:spPr>
          <a:xfrm>
            <a:off x="4535170" y="3128645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8E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5" name="bk object 3455"/>
          <p:cNvSpPr/>
          <p:nvPr/>
        </p:nvSpPr>
        <p:spPr>
          <a:xfrm>
            <a:off x="4536440" y="3127375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8E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6" name="bk object 3456"/>
          <p:cNvSpPr/>
          <p:nvPr/>
        </p:nvSpPr>
        <p:spPr>
          <a:xfrm>
            <a:off x="4234179" y="313753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6350">
            <a:solidFill>
              <a:srgbClr val="8F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7" name="bk object 3457"/>
          <p:cNvSpPr/>
          <p:nvPr/>
        </p:nvSpPr>
        <p:spPr>
          <a:xfrm>
            <a:off x="4530090" y="3140075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8F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8" name="bk object 3458"/>
          <p:cNvSpPr/>
          <p:nvPr/>
        </p:nvSpPr>
        <p:spPr>
          <a:xfrm>
            <a:off x="4531359" y="3138170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8F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9" name="bk object 3459"/>
          <p:cNvSpPr/>
          <p:nvPr/>
        </p:nvSpPr>
        <p:spPr>
          <a:xfrm>
            <a:off x="4531359" y="3136264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8F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0" name="bk object 3460"/>
          <p:cNvSpPr/>
          <p:nvPr/>
        </p:nvSpPr>
        <p:spPr>
          <a:xfrm>
            <a:off x="4532629" y="3134995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8F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1" name="bk object 3461"/>
          <p:cNvSpPr/>
          <p:nvPr/>
        </p:nvSpPr>
        <p:spPr>
          <a:xfrm>
            <a:off x="4234179" y="314134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3175">
            <a:solidFill>
              <a:srgbClr val="904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2" name="bk object 3462"/>
          <p:cNvSpPr/>
          <p:nvPr/>
        </p:nvSpPr>
        <p:spPr>
          <a:xfrm>
            <a:off x="4530090" y="3141345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904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3" name="bk object 3463"/>
          <p:cNvSpPr/>
          <p:nvPr/>
        </p:nvSpPr>
        <p:spPr>
          <a:xfrm>
            <a:off x="4234179" y="314515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6349">
            <a:solidFill>
              <a:srgbClr val="904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4" name="bk object 3464"/>
          <p:cNvSpPr/>
          <p:nvPr/>
        </p:nvSpPr>
        <p:spPr>
          <a:xfrm>
            <a:off x="4526279" y="3147695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904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5" name="bk object 3465"/>
          <p:cNvSpPr/>
          <p:nvPr/>
        </p:nvSpPr>
        <p:spPr>
          <a:xfrm>
            <a:off x="4527550" y="3145789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904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6" name="bk object 3466"/>
          <p:cNvSpPr/>
          <p:nvPr/>
        </p:nvSpPr>
        <p:spPr>
          <a:xfrm>
            <a:off x="4528820" y="3143250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904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7" name="bk object 3467"/>
          <p:cNvSpPr/>
          <p:nvPr/>
        </p:nvSpPr>
        <p:spPr>
          <a:xfrm>
            <a:off x="4234179" y="315531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8" name="bk object 3468"/>
          <p:cNvSpPr/>
          <p:nvPr/>
        </p:nvSpPr>
        <p:spPr>
          <a:xfrm>
            <a:off x="4234179" y="315150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6350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9" name="bk object 3469"/>
          <p:cNvSpPr/>
          <p:nvPr/>
        </p:nvSpPr>
        <p:spPr>
          <a:xfrm>
            <a:off x="4523740" y="3155314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0" name="bk object 3470"/>
          <p:cNvSpPr/>
          <p:nvPr/>
        </p:nvSpPr>
        <p:spPr>
          <a:xfrm>
            <a:off x="4523740" y="3154045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1" name="bk object 3471"/>
          <p:cNvSpPr/>
          <p:nvPr/>
        </p:nvSpPr>
        <p:spPr>
          <a:xfrm>
            <a:off x="4525009" y="3152775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2" name="bk object 3472"/>
          <p:cNvSpPr/>
          <p:nvPr/>
        </p:nvSpPr>
        <p:spPr>
          <a:xfrm>
            <a:off x="4525009" y="3151504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3" name="bk object 3473"/>
          <p:cNvSpPr/>
          <p:nvPr/>
        </p:nvSpPr>
        <p:spPr>
          <a:xfrm>
            <a:off x="4526279" y="3150235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4" name="bk object 3474"/>
          <p:cNvSpPr/>
          <p:nvPr/>
        </p:nvSpPr>
        <p:spPr>
          <a:xfrm>
            <a:off x="4526279" y="3148964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5" name="bk object 3475"/>
          <p:cNvSpPr/>
          <p:nvPr/>
        </p:nvSpPr>
        <p:spPr>
          <a:xfrm>
            <a:off x="4234179" y="315912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6350">
            <a:solidFill>
              <a:srgbClr val="914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6" name="bk object 3476"/>
          <p:cNvSpPr/>
          <p:nvPr/>
        </p:nvSpPr>
        <p:spPr>
          <a:xfrm>
            <a:off x="4521200" y="3161664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914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7" name="bk object 3477"/>
          <p:cNvSpPr/>
          <p:nvPr/>
        </p:nvSpPr>
        <p:spPr>
          <a:xfrm>
            <a:off x="4521200" y="3159760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914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8" name="bk object 3478"/>
          <p:cNvSpPr/>
          <p:nvPr/>
        </p:nvSpPr>
        <p:spPr>
          <a:xfrm>
            <a:off x="4522470" y="3157220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914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9" name="bk object 3479"/>
          <p:cNvSpPr/>
          <p:nvPr/>
        </p:nvSpPr>
        <p:spPr>
          <a:xfrm>
            <a:off x="4234179" y="3166110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7620">
            <a:solidFill>
              <a:srgbClr val="924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0" name="bk object 3480"/>
          <p:cNvSpPr/>
          <p:nvPr/>
        </p:nvSpPr>
        <p:spPr>
          <a:xfrm>
            <a:off x="4517390" y="3169285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924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1" name="bk object 3481"/>
          <p:cNvSpPr/>
          <p:nvPr/>
        </p:nvSpPr>
        <p:spPr>
          <a:xfrm>
            <a:off x="4517390" y="3168014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924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2" name="bk object 3482"/>
          <p:cNvSpPr/>
          <p:nvPr/>
        </p:nvSpPr>
        <p:spPr>
          <a:xfrm>
            <a:off x="4518659" y="3166745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924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3" name="bk object 3483"/>
          <p:cNvSpPr/>
          <p:nvPr/>
        </p:nvSpPr>
        <p:spPr>
          <a:xfrm>
            <a:off x="4518659" y="3165475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924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4" name="bk object 3484"/>
          <p:cNvSpPr/>
          <p:nvPr/>
        </p:nvSpPr>
        <p:spPr>
          <a:xfrm>
            <a:off x="4519929" y="3164204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924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5" name="bk object 3485"/>
          <p:cNvSpPr/>
          <p:nvPr/>
        </p:nvSpPr>
        <p:spPr>
          <a:xfrm>
            <a:off x="4519929" y="3162935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924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6" name="bk object 3486"/>
          <p:cNvSpPr/>
          <p:nvPr/>
        </p:nvSpPr>
        <p:spPr>
          <a:xfrm>
            <a:off x="4234179" y="317182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809">
            <a:solidFill>
              <a:srgbClr val="93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7" name="bk object 3487"/>
          <p:cNvSpPr/>
          <p:nvPr/>
        </p:nvSpPr>
        <p:spPr>
          <a:xfrm>
            <a:off x="4516120" y="3172460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93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8" name="bk object 3488"/>
          <p:cNvSpPr/>
          <p:nvPr/>
        </p:nvSpPr>
        <p:spPr>
          <a:xfrm>
            <a:off x="4516120" y="3170554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93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9" name="bk object 3489"/>
          <p:cNvSpPr/>
          <p:nvPr/>
        </p:nvSpPr>
        <p:spPr>
          <a:xfrm>
            <a:off x="4234179" y="317563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809">
            <a:solidFill>
              <a:srgbClr val="93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0" name="bk object 3490"/>
          <p:cNvSpPr/>
          <p:nvPr/>
        </p:nvSpPr>
        <p:spPr>
          <a:xfrm>
            <a:off x="4513579" y="3176904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93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1" name="bk object 3491"/>
          <p:cNvSpPr/>
          <p:nvPr/>
        </p:nvSpPr>
        <p:spPr>
          <a:xfrm>
            <a:off x="4514850" y="3175000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93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2" name="bk object 3492"/>
          <p:cNvSpPr/>
          <p:nvPr/>
        </p:nvSpPr>
        <p:spPr>
          <a:xfrm>
            <a:off x="4234179" y="318071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6350">
            <a:solidFill>
              <a:srgbClr val="945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3" name="bk object 3493"/>
          <p:cNvSpPr/>
          <p:nvPr/>
        </p:nvSpPr>
        <p:spPr>
          <a:xfrm>
            <a:off x="4511040" y="3182620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945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4" name="bk object 3494"/>
          <p:cNvSpPr/>
          <p:nvPr/>
        </p:nvSpPr>
        <p:spPr>
          <a:xfrm>
            <a:off x="4512309" y="3180079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945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5" name="bk object 3495"/>
          <p:cNvSpPr/>
          <p:nvPr/>
        </p:nvSpPr>
        <p:spPr>
          <a:xfrm>
            <a:off x="4513579" y="3178175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945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6" name="bk object 3496"/>
          <p:cNvSpPr/>
          <p:nvPr/>
        </p:nvSpPr>
        <p:spPr>
          <a:xfrm>
            <a:off x="4234179" y="3187700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7620">
            <a:solidFill>
              <a:srgbClr val="955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7" name="bk object 3497"/>
          <p:cNvSpPr/>
          <p:nvPr/>
        </p:nvSpPr>
        <p:spPr>
          <a:xfrm>
            <a:off x="4507229" y="3190875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955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8" name="bk object 3498"/>
          <p:cNvSpPr/>
          <p:nvPr/>
        </p:nvSpPr>
        <p:spPr>
          <a:xfrm>
            <a:off x="4508500" y="3189604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955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9" name="bk object 3499"/>
          <p:cNvSpPr/>
          <p:nvPr/>
        </p:nvSpPr>
        <p:spPr>
          <a:xfrm>
            <a:off x="4508500" y="3188335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955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0" name="bk object 3500"/>
          <p:cNvSpPr/>
          <p:nvPr/>
        </p:nvSpPr>
        <p:spPr>
          <a:xfrm>
            <a:off x="4509770" y="3187064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955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1" name="bk object 3501"/>
          <p:cNvSpPr/>
          <p:nvPr/>
        </p:nvSpPr>
        <p:spPr>
          <a:xfrm>
            <a:off x="4509770" y="3185160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955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2" name="bk object 3502"/>
          <p:cNvSpPr/>
          <p:nvPr/>
        </p:nvSpPr>
        <p:spPr>
          <a:xfrm>
            <a:off x="4234179" y="3195320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7619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3" name="bk object 3503"/>
          <p:cNvSpPr/>
          <p:nvPr/>
        </p:nvSpPr>
        <p:spPr>
          <a:xfrm>
            <a:off x="4504690" y="3197860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4" name="bk object 3504"/>
          <p:cNvSpPr/>
          <p:nvPr/>
        </p:nvSpPr>
        <p:spPr>
          <a:xfrm>
            <a:off x="4504690" y="3195954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5" name="bk object 3505"/>
          <p:cNvSpPr/>
          <p:nvPr/>
        </p:nvSpPr>
        <p:spPr>
          <a:xfrm>
            <a:off x="4505959" y="3194685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6" name="bk object 3506"/>
          <p:cNvSpPr/>
          <p:nvPr/>
        </p:nvSpPr>
        <p:spPr>
          <a:xfrm>
            <a:off x="4505959" y="3193414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7" name="bk object 3507"/>
          <p:cNvSpPr/>
          <p:nvPr/>
        </p:nvSpPr>
        <p:spPr>
          <a:xfrm>
            <a:off x="4507229" y="3192145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8" name="bk object 3508"/>
          <p:cNvSpPr/>
          <p:nvPr/>
        </p:nvSpPr>
        <p:spPr>
          <a:xfrm>
            <a:off x="4234179" y="320230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6350">
            <a:solidFill>
              <a:srgbClr val="975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9" name="bk object 3509"/>
          <p:cNvSpPr/>
          <p:nvPr/>
        </p:nvSpPr>
        <p:spPr>
          <a:xfrm>
            <a:off x="4500879" y="3204845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975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0" name="bk object 3510"/>
          <p:cNvSpPr/>
          <p:nvPr/>
        </p:nvSpPr>
        <p:spPr>
          <a:xfrm>
            <a:off x="4502150" y="3202939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975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1" name="bk object 3511"/>
          <p:cNvSpPr/>
          <p:nvPr/>
        </p:nvSpPr>
        <p:spPr>
          <a:xfrm>
            <a:off x="4503420" y="3200400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975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2" name="bk object 3512"/>
          <p:cNvSpPr/>
          <p:nvPr/>
        </p:nvSpPr>
        <p:spPr>
          <a:xfrm>
            <a:off x="4234179" y="320992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6350">
            <a:solidFill>
              <a:srgbClr val="985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3" name="bk object 3513"/>
          <p:cNvSpPr/>
          <p:nvPr/>
        </p:nvSpPr>
        <p:spPr>
          <a:xfrm>
            <a:off x="4234179" y="320611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175">
            <a:solidFill>
              <a:srgbClr val="985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4" name="bk object 3514"/>
          <p:cNvSpPr/>
          <p:nvPr/>
        </p:nvSpPr>
        <p:spPr>
          <a:xfrm>
            <a:off x="4498340" y="3212464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985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5" name="bk object 3515"/>
          <p:cNvSpPr/>
          <p:nvPr/>
        </p:nvSpPr>
        <p:spPr>
          <a:xfrm>
            <a:off x="4498340" y="3211195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985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6" name="bk object 3516"/>
          <p:cNvSpPr/>
          <p:nvPr/>
        </p:nvSpPr>
        <p:spPr>
          <a:xfrm>
            <a:off x="4499609" y="3209925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985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7" name="bk object 3517"/>
          <p:cNvSpPr/>
          <p:nvPr/>
        </p:nvSpPr>
        <p:spPr>
          <a:xfrm>
            <a:off x="4499609" y="3208020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985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8" name="bk object 3518"/>
          <p:cNvSpPr/>
          <p:nvPr/>
        </p:nvSpPr>
        <p:spPr>
          <a:xfrm>
            <a:off x="4500879" y="3206114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985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9" name="bk object 3519"/>
          <p:cNvSpPr/>
          <p:nvPr/>
        </p:nvSpPr>
        <p:spPr>
          <a:xfrm>
            <a:off x="4234179" y="3216910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7620">
            <a:solidFill>
              <a:srgbClr val="99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0" name="bk object 3520"/>
          <p:cNvSpPr/>
          <p:nvPr/>
        </p:nvSpPr>
        <p:spPr>
          <a:xfrm>
            <a:off x="4494529" y="3220085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99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1" name="bk object 3521"/>
          <p:cNvSpPr/>
          <p:nvPr/>
        </p:nvSpPr>
        <p:spPr>
          <a:xfrm>
            <a:off x="4494529" y="3218814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99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2" name="bk object 3522"/>
          <p:cNvSpPr/>
          <p:nvPr/>
        </p:nvSpPr>
        <p:spPr>
          <a:xfrm>
            <a:off x="4495800" y="3217545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99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3" name="bk object 3523"/>
          <p:cNvSpPr/>
          <p:nvPr/>
        </p:nvSpPr>
        <p:spPr>
          <a:xfrm>
            <a:off x="4495800" y="3216275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99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4" name="bk object 3524"/>
          <p:cNvSpPr/>
          <p:nvPr/>
        </p:nvSpPr>
        <p:spPr>
          <a:xfrm>
            <a:off x="4497070" y="3215004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99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5" name="bk object 3525"/>
          <p:cNvSpPr/>
          <p:nvPr/>
        </p:nvSpPr>
        <p:spPr>
          <a:xfrm>
            <a:off x="4497070" y="3213735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09" y="0"/>
                </a:lnTo>
              </a:path>
            </a:pathLst>
          </a:custGeom>
          <a:ln w="3175">
            <a:solidFill>
              <a:srgbClr val="99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6" name="bk object 3526"/>
          <p:cNvSpPr/>
          <p:nvPr/>
        </p:nvSpPr>
        <p:spPr>
          <a:xfrm>
            <a:off x="4234179" y="3220720"/>
            <a:ext cx="491490" cy="6350"/>
          </a:xfrm>
          <a:custGeom>
            <a:avLst/>
            <a:gdLst/>
            <a:ahLst/>
            <a:cxnLst/>
            <a:rect l="l" t="t" r="r" b="b"/>
            <a:pathLst>
              <a:path w="491489" h="6350">
                <a:moveTo>
                  <a:pt x="208279" y="0"/>
                </a:moveTo>
                <a:lnTo>
                  <a:pt x="0" y="0"/>
                </a:lnTo>
                <a:lnTo>
                  <a:pt x="0" y="6350"/>
                </a:lnTo>
                <a:lnTo>
                  <a:pt x="208279" y="6350"/>
                </a:lnTo>
                <a:lnTo>
                  <a:pt x="208279" y="0"/>
                </a:lnTo>
                <a:close/>
              </a:path>
              <a:path w="491489" h="6350">
                <a:moveTo>
                  <a:pt x="257810" y="6315"/>
                </a:moveTo>
                <a:lnTo>
                  <a:pt x="256540" y="6350"/>
                </a:lnTo>
                <a:lnTo>
                  <a:pt x="257810" y="6350"/>
                </a:lnTo>
                <a:close/>
              </a:path>
              <a:path w="491489" h="6350">
                <a:moveTo>
                  <a:pt x="490220" y="34"/>
                </a:moveTo>
                <a:lnTo>
                  <a:pt x="257810" y="6350"/>
                </a:lnTo>
                <a:lnTo>
                  <a:pt x="487680" y="6350"/>
                </a:lnTo>
                <a:lnTo>
                  <a:pt x="487680" y="5079"/>
                </a:lnTo>
                <a:lnTo>
                  <a:pt x="488950" y="5079"/>
                </a:lnTo>
                <a:lnTo>
                  <a:pt x="488950" y="2539"/>
                </a:lnTo>
                <a:lnTo>
                  <a:pt x="490220" y="2539"/>
                </a:lnTo>
                <a:lnTo>
                  <a:pt x="490220" y="34"/>
                </a:lnTo>
                <a:close/>
              </a:path>
              <a:path w="491489" h="6350">
                <a:moveTo>
                  <a:pt x="490220" y="0"/>
                </a:moveTo>
                <a:lnTo>
                  <a:pt x="260350" y="0"/>
                </a:lnTo>
                <a:lnTo>
                  <a:pt x="260350" y="1269"/>
                </a:lnTo>
                <a:lnTo>
                  <a:pt x="259080" y="1269"/>
                </a:lnTo>
                <a:lnTo>
                  <a:pt x="259080" y="3809"/>
                </a:lnTo>
                <a:lnTo>
                  <a:pt x="257810" y="3809"/>
                </a:lnTo>
                <a:lnTo>
                  <a:pt x="257810" y="6315"/>
                </a:lnTo>
                <a:lnTo>
                  <a:pt x="490220" y="0"/>
                </a:lnTo>
                <a:close/>
              </a:path>
              <a:path w="491489" h="6350">
                <a:moveTo>
                  <a:pt x="491489" y="0"/>
                </a:moveTo>
                <a:lnTo>
                  <a:pt x="490220" y="0"/>
                </a:lnTo>
                <a:lnTo>
                  <a:pt x="491489" y="0"/>
                </a:lnTo>
                <a:close/>
              </a:path>
            </a:pathLst>
          </a:custGeom>
          <a:solidFill>
            <a:srgbClr val="9A58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7" name="bk object 3527"/>
          <p:cNvSpPr/>
          <p:nvPr/>
        </p:nvSpPr>
        <p:spPr>
          <a:xfrm>
            <a:off x="4232909" y="3227070"/>
            <a:ext cx="488950" cy="101600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8" name="bk object 3528"/>
          <p:cNvSpPr/>
          <p:nvPr/>
        </p:nvSpPr>
        <p:spPr>
          <a:xfrm>
            <a:off x="4232909" y="3335020"/>
            <a:ext cx="434340" cy="0"/>
          </a:xfrm>
          <a:custGeom>
            <a:avLst/>
            <a:gdLst/>
            <a:ahLst/>
            <a:cxnLst/>
            <a:rect l="l" t="t" r="r" b="b"/>
            <a:pathLst>
              <a:path w="434339">
                <a:moveTo>
                  <a:pt x="0" y="0"/>
                </a:moveTo>
                <a:lnTo>
                  <a:pt x="434339" y="0"/>
                </a:lnTo>
              </a:path>
            </a:pathLst>
          </a:custGeom>
          <a:ln w="3175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9" name="bk object 3529"/>
          <p:cNvSpPr/>
          <p:nvPr/>
        </p:nvSpPr>
        <p:spPr>
          <a:xfrm>
            <a:off x="4232909" y="3332479"/>
            <a:ext cx="435609" cy="0"/>
          </a:xfrm>
          <a:custGeom>
            <a:avLst/>
            <a:gdLst/>
            <a:ahLst/>
            <a:cxnLst/>
            <a:rect l="l" t="t" r="r" b="b"/>
            <a:pathLst>
              <a:path w="435610">
                <a:moveTo>
                  <a:pt x="0" y="0"/>
                </a:moveTo>
                <a:lnTo>
                  <a:pt x="435610" y="0"/>
                </a:lnTo>
              </a:path>
            </a:pathLst>
          </a:custGeom>
          <a:ln w="3175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0" name="bk object 3530"/>
          <p:cNvSpPr/>
          <p:nvPr/>
        </p:nvSpPr>
        <p:spPr>
          <a:xfrm>
            <a:off x="4232909" y="3330575"/>
            <a:ext cx="436880" cy="0"/>
          </a:xfrm>
          <a:custGeom>
            <a:avLst/>
            <a:gdLst/>
            <a:ahLst/>
            <a:cxnLst/>
            <a:rect l="l" t="t" r="r" b="b"/>
            <a:pathLst>
              <a:path w="436879">
                <a:moveTo>
                  <a:pt x="0" y="0"/>
                </a:moveTo>
                <a:lnTo>
                  <a:pt x="436880" y="0"/>
                </a:lnTo>
              </a:path>
            </a:pathLst>
          </a:custGeom>
          <a:ln w="3175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1" name="bk object 3531"/>
          <p:cNvSpPr/>
          <p:nvPr/>
        </p:nvSpPr>
        <p:spPr>
          <a:xfrm>
            <a:off x="4232909" y="332930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2" name="bk object 3532"/>
          <p:cNvSpPr/>
          <p:nvPr/>
        </p:nvSpPr>
        <p:spPr>
          <a:xfrm>
            <a:off x="4446270" y="3329432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3" name="bk object 3533"/>
          <p:cNvSpPr/>
          <p:nvPr/>
        </p:nvSpPr>
        <p:spPr>
          <a:xfrm>
            <a:off x="4669790" y="332867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69" y="0"/>
                </a:moveTo>
                <a:lnTo>
                  <a:pt x="0" y="0"/>
                </a:lnTo>
                <a:lnTo>
                  <a:pt x="1269" y="126"/>
                </a:lnTo>
                <a:close/>
              </a:path>
            </a:pathLst>
          </a:custGeom>
          <a:solidFill>
            <a:srgbClr val="A868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4" name="bk object 3534"/>
          <p:cNvSpPr/>
          <p:nvPr/>
        </p:nvSpPr>
        <p:spPr>
          <a:xfrm>
            <a:off x="4232909" y="3337559"/>
            <a:ext cx="433070" cy="0"/>
          </a:xfrm>
          <a:custGeom>
            <a:avLst/>
            <a:gdLst/>
            <a:ahLst/>
            <a:cxnLst/>
            <a:rect l="l" t="t" r="r" b="b"/>
            <a:pathLst>
              <a:path w="433070">
                <a:moveTo>
                  <a:pt x="0" y="0"/>
                </a:moveTo>
                <a:lnTo>
                  <a:pt x="433070" y="0"/>
                </a:lnTo>
              </a:path>
            </a:pathLst>
          </a:custGeom>
          <a:ln w="3175">
            <a:solidFill>
              <a:srgbClr val="A9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5" name="bk object 3535"/>
          <p:cNvSpPr/>
          <p:nvPr/>
        </p:nvSpPr>
        <p:spPr>
          <a:xfrm>
            <a:off x="4232909" y="3342004"/>
            <a:ext cx="430530" cy="0"/>
          </a:xfrm>
          <a:custGeom>
            <a:avLst/>
            <a:gdLst/>
            <a:ahLst/>
            <a:cxnLst/>
            <a:rect l="l" t="t" r="r" b="b"/>
            <a:pathLst>
              <a:path w="430529">
                <a:moveTo>
                  <a:pt x="0" y="0"/>
                </a:moveTo>
                <a:lnTo>
                  <a:pt x="430529" y="0"/>
                </a:lnTo>
              </a:path>
            </a:pathLst>
          </a:custGeom>
          <a:ln w="3175">
            <a:solidFill>
              <a:srgbClr val="A9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6" name="bk object 3536"/>
          <p:cNvSpPr/>
          <p:nvPr/>
        </p:nvSpPr>
        <p:spPr>
          <a:xfrm>
            <a:off x="4232909" y="3340100"/>
            <a:ext cx="431800" cy="0"/>
          </a:xfrm>
          <a:custGeom>
            <a:avLst/>
            <a:gdLst/>
            <a:ahLst/>
            <a:cxnLst/>
            <a:rect l="l" t="t" r="r" b="b"/>
            <a:pathLst>
              <a:path w="431800">
                <a:moveTo>
                  <a:pt x="0" y="0"/>
                </a:moveTo>
                <a:lnTo>
                  <a:pt x="431800" y="0"/>
                </a:lnTo>
              </a:path>
            </a:pathLst>
          </a:custGeom>
          <a:ln w="3175">
            <a:solidFill>
              <a:srgbClr val="A9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7" name="bk object 3537"/>
          <p:cNvSpPr/>
          <p:nvPr/>
        </p:nvSpPr>
        <p:spPr>
          <a:xfrm>
            <a:off x="4232909" y="3349625"/>
            <a:ext cx="426720" cy="0"/>
          </a:xfrm>
          <a:custGeom>
            <a:avLst/>
            <a:gdLst/>
            <a:ahLst/>
            <a:cxnLst/>
            <a:rect l="l" t="t" r="r" b="b"/>
            <a:pathLst>
              <a:path w="426720">
                <a:moveTo>
                  <a:pt x="0" y="0"/>
                </a:moveTo>
                <a:lnTo>
                  <a:pt x="426720" y="0"/>
                </a:lnTo>
              </a:path>
            </a:pathLst>
          </a:custGeom>
          <a:ln w="3175">
            <a:solidFill>
              <a:srgbClr val="AA6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8" name="bk object 3538"/>
          <p:cNvSpPr/>
          <p:nvPr/>
        </p:nvSpPr>
        <p:spPr>
          <a:xfrm>
            <a:off x="4232909" y="3347720"/>
            <a:ext cx="427990" cy="0"/>
          </a:xfrm>
          <a:custGeom>
            <a:avLst/>
            <a:gdLst/>
            <a:ahLst/>
            <a:cxnLst/>
            <a:rect l="l" t="t" r="r" b="b"/>
            <a:pathLst>
              <a:path w="427989">
                <a:moveTo>
                  <a:pt x="0" y="0"/>
                </a:moveTo>
                <a:lnTo>
                  <a:pt x="427989" y="0"/>
                </a:lnTo>
              </a:path>
            </a:pathLst>
          </a:custGeom>
          <a:ln w="3175">
            <a:solidFill>
              <a:srgbClr val="AA6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9" name="bk object 3539"/>
          <p:cNvSpPr/>
          <p:nvPr/>
        </p:nvSpPr>
        <p:spPr>
          <a:xfrm>
            <a:off x="4232909" y="3345179"/>
            <a:ext cx="429259" cy="0"/>
          </a:xfrm>
          <a:custGeom>
            <a:avLst/>
            <a:gdLst/>
            <a:ahLst/>
            <a:cxnLst/>
            <a:rect l="l" t="t" r="r" b="b"/>
            <a:pathLst>
              <a:path w="429260">
                <a:moveTo>
                  <a:pt x="0" y="0"/>
                </a:moveTo>
                <a:lnTo>
                  <a:pt x="429260" y="0"/>
                </a:lnTo>
              </a:path>
            </a:pathLst>
          </a:custGeom>
          <a:ln w="3175">
            <a:solidFill>
              <a:srgbClr val="AA6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0" name="bk object 3540"/>
          <p:cNvSpPr/>
          <p:nvPr/>
        </p:nvSpPr>
        <p:spPr>
          <a:xfrm>
            <a:off x="4232909" y="3343275"/>
            <a:ext cx="430530" cy="0"/>
          </a:xfrm>
          <a:custGeom>
            <a:avLst/>
            <a:gdLst/>
            <a:ahLst/>
            <a:cxnLst/>
            <a:rect l="l" t="t" r="r" b="b"/>
            <a:pathLst>
              <a:path w="430529">
                <a:moveTo>
                  <a:pt x="0" y="0"/>
                </a:moveTo>
                <a:lnTo>
                  <a:pt x="430529" y="0"/>
                </a:lnTo>
              </a:path>
            </a:pathLst>
          </a:custGeom>
          <a:ln w="3175">
            <a:solidFill>
              <a:srgbClr val="AA6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1" name="bk object 3541"/>
          <p:cNvSpPr/>
          <p:nvPr/>
        </p:nvSpPr>
        <p:spPr>
          <a:xfrm>
            <a:off x="4232909" y="3350895"/>
            <a:ext cx="426720" cy="0"/>
          </a:xfrm>
          <a:custGeom>
            <a:avLst/>
            <a:gdLst/>
            <a:ahLst/>
            <a:cxnLst/>
            <a:rect l="l" t="t" r="r" b="b"/>
            <a:pathLst>
              <a:path w="426720">
                <a:moveTo>
                  <a:pt x="0" y="0"/>
                </a:moveTo>
                <a:lnTo>
                  <a:pt x="426720" y="0"/>
                </a:lnTo>
              </a:path>
            </a:pathLst>
          </a:custGeom>
          <a:ln w="3175">
            <a:solidFill>
              <a:srgbClr val="AB6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2" name="bk object 3542"/>
          <p:cNvSpPr/>
          <p:nvPr/>
        </p:nvSpPr>
        <p:spPr>
          <a:xfrm>
            <a:off x="4232909" y="3357245"/>
            <a:ext cx="427990" cy="0"/>
          </a:xfrm>
          <a:custGeom>
            <a:avLst/>
            <a:gdLst/>
            <a:ahLst/>
            <a:cxnLst/>
            <a:rect l="l" t="t" r="r" b="b"/>
            <a:pathLst>
              <a:path w="427989">
                <a:moveTo>
                  <a:pt x="0" y="0"/>
                </a:moveTo>
                <a:lnTo>
                  <a:pt x="427989" y="0"/>
                </a:lnTo>
              </a:path>
            </a:pathLst>
          </a:custGeom>
          <a:ln w="3175">
            <a:solidFill>
              <a:srgbClr val="AB6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3" name="bk object 3543"/>
          <p:cNvSpPr/>
          <p:nvPr/>
        </p:nvSpPr>
        <p:spPr>
          <a:xfrm>
            <a:off x="4232909" y="3355340"/>
            <a:ext cx="426720" cy="0"/>
          </a:xfrm>
          <a:custGeom>
            <a:avLst/>
            <a:gdLst/>
            <a:ahLst/>
            <a:cxnLst/>
            <a:rect l="l" t="t" r="r" b="b"/>
            <a:pathLst>
              <a:path w="426720">
                <a:moveTo>
                  <a:pt x="0" y="0"/>
                </a:moveTo>
                <a:lnTo>
                  <a:pt x="426720" y="0"/>
                </a:lnTo>
              </a:path>
            </a:pathLst>
          </a:custGeom>
          <a:ln w="3175">
            <a:solidFill>
              <a:srgbClr val="AB6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4" name="bk object 3544"/>
          <p:cNvSpPr/>
          <p:nvPr/>
        </p:nvSpPr>
        <p:spPr>
          <a:xfrm>
            <a:off x="4232909" y="3352800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0" y="0"/>
                </a:moveTo>
                <a:lnTo>
                  <a:pt x="425450" y="0"/>
                </a:lnTo>
              </a:path>
            </a:pathLst>
          </a:custGeom>
          <a:ln w="3175">
            <a:solidFill>
              <a:srgbClr val="AB6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5" name="bk object 3545"/>
          <p:cNvSpPr/>
          <p:nvPr/>
        </p:nvSpPr>
        <p:spPr>
          <a:xfrm>
            <a:off x="4232909" y="3363595"/>
            <a:ext cx="430530" cy="0"/>
          </a:xfrm>
          <a:custGeom>
            <a:avLst/>
            <a:gdLst/>
            <a:ahLst/>
            <a:cxnLst/>
            <a:rect l="l" t="t" r="r" b="b"/>
            <a:pathLst>
              <a:path w="430529">
                <a:moveTo>
                  <a:pt x="0" y="0"/>
                </a:moveTo>
                <a:lnTo>
                  <a:pt x="430529" y="0"/>
                </a:lnTo>
              </a:path>
            </a:pathLst>
          </a:custGeom>
          <a:ln w="3175">
            <a:solidFill>
              <a:srgbClr val="AC6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6" name="bk object 3546"/>
          <p:cNvSpPr/>
          <p:nvPr/>
        </p:nvSpPr>
        <p:spPr>
          <a:xfrm>
            <a:off x="4232909" y="3361690"/>
            <a:ext cx="429259" cy="0"/>
          </a:xfrm>
          <a:custGeom>
            <a:avLst/>
            <a:gdLst/>
            <a:ahLst/>
            <a:cxnLst/>
            <a:rect l="l" t="t" r="r" b="b"/>
            <a:pathLst>
              <a:path w="429260">
                <a:moveTo>
                  <a:pt x="0" y="0"/>
                </a:moveTo>
                <a:lnTo>
                  <a:pt x="429260" y="0"/>
                </a:lnTo>
              </a:path>
            </a:pathLst>
          </a:custGeom>
          <a:ln w="3175">
            <a:solidFill>
              <a:srgbClr val="AC6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7" name="bk object 3547"/>
          <p:cNvSpPr/>
          <p:nvPr/>
        </p:nvSpPr>
        <p:spPr>
          <a:xfrm>
            <a:off x="4232909" y="3359150"/>
            <a:ext cx="427990" cy="0"/>
          </a:xfrm>
          <a:custGeom>
            <a:avLst/>
            <a:gdLst/>
            <a:ahLst/>
            <a:cxnLst/>
            <a:rect l="l" t="t" r="r" b="b"/>
            <a:pathLst>
              <a:path w="427989">
                <a:moveTo>
                  <a:pt x="0" y="0"/>
                </a:moveTo>
                <a:lnTo>
                  <a:pt x="427989" y="0"/>
                </a:lnTo>
              </a:path>
            </a:pathLst>
          </a:custGeom>
          <a:ln w="3175">
            <a:solidFill>
              <a:srgbClr val="AC6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8" name="bk object 3548"/>
          <p:cNvSpPr/>
          <p:nvPr/>
        </p:nvSpPr>
        <p:spPr>
          <a:xfrm>
            <a:off x="4232909" y="3370579"/>
            <a:ext cx="433070" cy="0"/>
          </a:xfrm>
          <a:custGeom>
            <a:avLst/>
            <a:gdLst/>
            <a:ahLst/>
            <a:cxnLst/>
            <a:rect l="l" t="t" r="r" b="b"/>
            <a:pathLst>
              <a:path w="433070">
                <a:moveTo>
                  <a:pt x="0" y="0"/>
                </a:moveTo>
                <a:lnTo>
                  <a:pt x="433070" y="0"/>
                </a:lnTo>
              </a:path>
            </a:pathLst>
          </a:custGeom>
          <a:ln w="3175">
            <a:solidFill>
              <a:srgbClr val="AD6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9" name="bk object 3549"/>
          <p:cNvSpPr/>
          <p:nvPr/>
        </p:nvSpPr>
        <p:spPr>
          <a:xfrm>
            <a:off x="4232909" y="3367404"/>
            <a:ext cx="431800" cy="0"/>
          </a:xfrm>
          <a:custGeom>
            <a:avLst/>
            <a:gdLst/>
            <a:ahLst/>
            <a:cxnLst/>
            <a:rect l="l" t="t" r="r" b="b"/>
            <a:pathLst>
              <a:path w="431800">
                <a:moveTo>
                  <a:pt x="0" y="0"/>
                </a:moveTo>
                <a:lnTo>
                  <a:pt x="431800" y="0"/>
                </a:lnTo>
              </a:path>
            </a:pathLst>
          </a:custGeom>
          <a:ln w="3810">
            <a:solidFill>
              <a:srgbClr val="AD6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0" name="bk object 3550"/>
          <p:cNvSpPr/>
          <p:nvPr/>
        </p:nvSpPr>
        <p:spPr>
          <a:xfrm>
            <a:off x="4232909" y="3364865"/>
            <a:ext cx="430530" cy="0"/>
          </a:xfrm>
          <a:custGeom>
            <a:avLst/>
            <a:gdLst/>
            <a:ahLst/>
            <a:cxnLst/>
            <a:rect l="l" t="t" r="r" b="b"/>
            <a:pathLst>
              <a:path w="430529">
                <a:moveTo>
                  <a:pt x="0" y="0"/>
                </a:moveTo>
                <a:lnTo>
                  <a:pt x="430529" y="0"/>
                </a:lnTo>
              </a:path>
            </a:pathLst>
          </a:custGeom>
          <a:ln w="3175">
            <a:solidFill>
              <a:srgbClr val="AD6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1" name="bk object 3551"/>
          <p:cNvSpPr/>
          <p:nvPr/>
        </p:nvSpPr>
        <p:spPr>
          <a:xfrm>
            <a:off x="4232909" y="3378834"/>
            <a:ext cx="436880" cy="0"/>
          </a:xfrm>
          <a:custGeom>
            <a:avLst/>
            <a:gdLst/>
            <a:ahLst/>
            <a:cxnLst/>
            <a:rect l="l" t="t" r="r" b="b"/>
            <a:pathLst>
              <a:path w="436879">
                <a:moveTo>
                  <a:pt x="0" y="0"/>
                </a:moveTo>
                <a:lnTo>
                  <a:pt x="436879" y="0"/>
                </a:lnTo>
              </a:path>
            </a:pathLst>
          </a:custGeom>
          <a:ln w="3175">
            <a:solidFill>
              <a:srgbClr val="AE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2" name="bk object 3552"/>
          <p:cNvSpPr/>
          <p:nvPr/>
        </p:nvSpPr>
        <p:spPr>
          <a:xfrm>
            <a:off x="4232909" y="3376929"/>
            <a:ext cx="435609" cy="0"/>
          </a:xfrm>
          <a:custGeom>
            <a:avLst/>
            <a:gdLst/>
            <a:ahLst/>
            <a:cxnLst/>
            <a:rect l="l" t="t" r="r" b="b"/>
            <a:pathLst>
              <a:path w="435610">
                <a:moveTo>
                  <a:pt x="0" y="0"/>
                </a:moveTo>
                <a:lnTo>
                  <a:pt x="435610" y="0"/>
                </a:lnTo>
              </a:path>
            </a:pathLst>
          </a:custGeom>
          <a:ln w="3175">
            <a:solidFill>
              <a:srgbClr val="AE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3" name="bk object 3553"/>
          <p:cNvSpPr/>
          <p:nvPr/>
        </p:nvSpPr>
        <p:spPr>
          <a:xfrm>
            <a:off x="4232909" y="3373754"/>
            <a:ext cx="434340" cy="0"/>
          </a:xfrm>
          <a:custGeom>
            <a:avLst/>
            <a:gdLst/>
            <a:ahLst/>
            <a:cxnLst/>
            <a:rect l="l" t="t" r="r" b="b"/>
            <a:pathLst>
              <a:path w="434339">
                <a:moveTo>
                  <a:pt x="0" y="0"/>
                </a:moveTo>
                <a:lnTo>
                  <a:pt x="434339" y="0"/>
                </a:lnTo>
              </a:path>
            </a:pathLst>
          </a:custGeom>
          <a:ln w="3810">
            <a:solidFill>
              <a:srgbClr val="AE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4" name="bk object 3554"/>
          <p:cNvSpPr/>
          <p:nvPr/>
        </p:nvSpPr>
        <p:spPr>
          <a:xfrm>
            <a:off x="4232909" y="3385184"/>
            <a:ext cx="439420" cy="0"/>
          </a:xfrm>
          <a:custGeom>
            <a:avLst/>
            <a:gdLst/>
            <a:ahLst/>
            <a:cxnLst/>
            <a:rect l="l" t="t" r="r" b="b"/>
            <a:pathLst>
              <a:path w="439420">
                <a:moveTo>
                  <a:pt x="0" y="0"/>
                </a:moveTo>
                <a:lnTo>
                  <a:pt x="439420" y="0"/>
                </a:lnTo>
              </a:path>
            </a:pathLst>
          </a:custGeom>
          <a:ln w="3175">
            <a:solidFill>
              <a:srgbClr val="AF7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5" name="bk object 3555"/>
          <p:cNvSpPr/>
          <p:nvPr/>
        </p:nvSpPr>
        <p:spPr>
          <a:xfrm>
            <a:off x="4232909" y="3382645"/>
            <a:ext cx="438150" cy="0"/>
          </a:xfrm>
          <a:custGeom>
            <a:avLst/>
            <a:gdLst/>
            <a:ahLst/>
            <a:cxnLst/>
            <a:rect l="l" t="t" r="r" b="b"/>
            <a:pathLst>
              <a:path w="438150">
                <a:moveTo>
                  <a:pt x="0" y="0"/>
                </a:moveTo>
                <a:lnTo>
                  <a:pt x="438150" y="0"/>
                </a:lnTo>
              </a:path>
            </a:pathLst>
          </a:custGeom>
          <a:ln w="3810">
            <a:solidFill>
              <a:srgbClr val="AF7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6" name="bk object 3556"/>
          <p:cNvSpPr/>
          <p:nvPr/>
        </p:nvSpPr>
        <p:spPr>
          <a:xfrm>
            <a:off x="4232909" y="3380104"/>
            <a:ext cx="436880" cy="0"/>
          </a:xfrm>
          <a:custGeom>
            <a:avLst/>
            <a:gdLst/>
            <a:ahLst/>
            <a:cxnLst/>
            <a:rect l="l" t="t" r="r" b="b"/>
            <a:pathLst>
              <a:path w="436879">
                <a:moveTo>
                  <a:pt x="0" y="0"/>
                </a:moveTo>
                <a:lnTo>
                  <a:pt x="436879" y="0"/>
                </a:lnTo>
              </a:path>
            </a:pathLst>
          </a:custGeom>
          <a:ln w="3175">
            <a:solidFill>
              <a:srgbClr val="AF7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7" name="bk object 3557"/>
          <p:cNvSpPr/>
          <p:nvPr/>
        </p:nvSpPr>
        <p:spPr>
          <a:xfrm>
            <a:off x="4232909" y="3392170"/>
            <a:ext cx="441959" cy="0"/>
          </a:xfrm>
          <a:custGeom>
            <a:avLst/>
            <a:gdLst/>
            <a:ahLst/>
            <a:cxnLst/>
            <a:rect l="l" t="t" r="r" b="b"/>
            <a:pathLst>
              <a:path w="441960">
                <a:moveTo>
                  <a:pt x="0" y="0"/>
                </a:moveTo>
                <a:lnTo>
                  <a:pt x="441960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8" name="bk object 3558"/>
          <p:cNvSpPr/>
          <p:nvPr/>
        </p:nvSpPr>
        <p:spPr>
          <a:xfrm>
            <a:off x="4232909" y="3388995"/>
            <a:ext cx="440690" cy="0"/>
          </a:xfrm>
          <a:custGeom>
            <a:avLst/>
            <a:gdLst/>
            <a:ahLst/>
            <a:cxnLst/>
            <a:rect l="l" t="t" r="r" b="b"/>
            <a:pathLst>
              <a:path w="440689">
                <a:moveTo>
                  <a:pt x="0" y="0"/>
                </a:moveTo>
                <a:lnTo>
                  <a:pt x="440689" y="0"/>
                </a:lnTo>
              </a:path>
            </a:pathLst>
          </a:custGeom>
          <a:ln w="3810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9" name="bk object 3559"/>
          <p:cNvSpPr/>
          <p:nvPr/>
        </p:nvSpPr>
        <p:spPr>
          <a:xfrm>
            <a:off x="4232909" y="3386454"/>
            <a:ext cx="439420" cy="0"/>
          </a:xfrm>
          <a:custGeom>
            <a:avLst/>
            <a:gdLst/>
            <a:ahLst/>
            <a:cxnLst/>
            <a:rect l="l" t="t" r="r" b="b"/>
            <a:pathLst>
              <a:path w="439420">
                <a:moveTo>
                  <a:pt x="0" y="0"/>
                </a:moveTo>
                <a:lnTo>
                  <a:pt x="439420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0" name="bk object 3560"/>
          <p:cNvSpPr/>
          <p:nvPr/>
        </p:nvSpPr>
        <p:spPr>
          <a:xfrm>
            <a:off x="4232909" y="3400425"/>
            <a:ext cx="445770" cy="0"/>
          </a:xfrm>
          <a:custGeom>
            <a:avLst/>
            <a:gdLst/>
            <a:ahLst/>
            <a:cxnLst/>
            <a:rect l="l" t="t" r="r" b="b"/>
            <a:pathLst>
              <a:path w="445770">
                <a:moveTo>
                  <a:pt x="0" y="0"/>
                </a:moveTo>
                <a:lnTo>
                  <a:pt x="445770" y="0"/>
                </a:lnTo>
              </a:path>
            </a:pathLst>
          </a:custGeom>
          <a:ln w="3175">
            <a:solidFill>
              <a:srgbClr val="B17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1" name="bk object 3561"/>
          <p:cNvSpPr/>
          <p:nvPr/>
        </p:nvSpPr>
        <p:spPr>
          <a:xfrm>
            <a:off x="4232909" y="3397884"/>
            <a:ext cx="444500" cy="0"/>
          </a:xfrm>
          <a:custGeom>
            <a:avLst/>
            <a:gdLst/>
            <a:ahLst/>
            <a:cxnLst/>
            <a:rect l="l" t="t" r="r" b="b"/>
            <a:pathLst>
              <a:path w="444500">
                <a:moveTo>
                  <a:pt x="0" y="0"/>
                </a:moveTo>
                <a:lnTo>
                  <a:pt x="444500" y="0"/>
                </a:lnTo>
              </a:path>
            </a:pathLst>
          </a:custGeom>
          <a:ln w="3810">
            <a:solidFill>
              <a:srgbClr val="B17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2" name="bk object 3562"/>
          <p:cNvSpPr/>
          <p:nvPr/>
        </p:nvSpPr>
        <p:spPr>
          <a:xfrm>
            <a:off x="4232909" y="3394709"/>
            <a:ext cx="443230" cy="0"/>
          </a:xfrm>
          <a:custGeom>
            <a:avLst/>
            <a:gdLst/>
            <a:ahLst/>
            <a:cxnLst/>
            <a:rect l="l" t="t" r="r" b="b"/>
            <a:pathLst>
              <a:path w="443229">
                <a:moveTo>
                  <a:pt x="0" y="0"/>
                </a:moveTo>
                <a:lnTo>
                  <a:pt x="443229" y="0"/>
                </a:lnTo>
              </a:path>
            </a:pathLst>
          </a:custGeom>
          <a:ln w="3175">
            <a:solidFill>
              <a:srgbClr val="B17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3" name="bk object 3563"/>
          <p:cNvSpPr/>
          <p:nvPr/>
        </p:nvSpPr>
        <p:spPr>
          <a:xfrm>
            <a:off x="4232909" y="3406775"/>
            <a:ext cx="448309" cy="0"/>
          </a:xfrm>
          <a:custGeom>
            <a:avLst/>
            <a:gdLst/>
            <a:ahLst/>
            <a:cxnLst/>
            <a:rect l="l" t="t" r="r" b="b"/>
            <a:pathLst>
              <a:path w="448310">
                <a:moveTo>
                  <a:pt x="0" y="0"/>
                </a:moveTo>
                <a:lnTo>
                  <a:pt x="448310" y="0"/>
                </a:lnTo>
              </a:path>
            </a:pathLst>
          </a:custGeom>
          <a:ln w="3175">
            <a:solidFill>
              <a:srgbClr val="B27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4" name="bk object 3564"/>
          <p:cNvSpPr/>
          <p:nvPr/>
        </p:nvSpPr>
        <p:spPr>
          <a:xfrm>
            <a:off x="4232909" y="3404234"/>
            <a:ext cx="447040" cy="0"/>
          </a:xfrm>
          <a:custGeom>
            <a:avLst/>
            <a:gdLst/>
            <a:ahLst/>
            <a:cxnLst/>
            <a:rect l="l" t="t" r="r" b="b"/>
            <a:pathLst>
              <a:path w="447039">
                <a:moveTo>
                  <a:pt x="0" y="0"/>
                </a:moveTo>
                <a:lnTo>
                  <a:pt x="447039" y="0"/>
                </a:lnTo>
              </a:path>
            </a:pathLst>
          </a:custGeom>
          <a:ln w="3810">
            <a:solidFill>
              <a:srgbClr val="B27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5" name="bk object 3565"/>
          <p:cNvSpPr/>
          <p:nvPr/>
        </p:nvSpPr>
        <p:spPr>
          <a:xfrm>
            <a:off x="4232909" y="3401695"/>
            <a:ext cx="445770" cy="0"/>
          </a:xfrm>
          <a:custGeom>
            <a:avLst/>
            <a:gdLst/>
            <a:ahLst/>
            <a:cxnLst/>
            <a:rect l="l" t="t" r="r" b="b"/>
            <a:pathLst>
              <a:path w="445770">
                <a:moveTo>
                  <a:pt x="0" y="0"/>
                </a:moveTo>
                <a:lnTo>
                  <a:pt x="445770" y="0"/>
                </a:lnTo>
              </a:path>
            </a:pathLst>
          </a:custGeom>
          <a:ln w="3175">
            <a:solidFill>
              <a:srgbClr val="B27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6" name="bk object 3566"/>
          <p:cNvSpPr/>
          <p:nvPr/>
        </p:nvSpPr>
        <p:spPr>
          <a:xfrm>
            <a:off x="4232909" y="3413759"/>
            <a:ext cx="450850" cy="0"/>
          </a:xfrm>
          <a:custGeom>
            <a:avLst/>
            <a:gdLst/>
            <a:ahLst/>
            <a:cxnLst/>
            <a:rect l="l" t="t" r="r" b="b"/>
            <a:pathLst>
              <a:path w="450850">
                <a:moveTo>
                  <a:pt x="0" y="0"/>
                </a:moveTo>
                <a:lnTo>
                  <a:pt x="450850" y="0"/>
                </a:lnTo>
              </a:path>
            </a:pathLst>
          </a:custGeom>
          <a:ln w="3175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7" name="bk object 3567"/>
          <p:cNvSpPr/>
          <p:nvPr/>
        </p:nvSpPr>
        <p:spPr>
          <a:xfrm>
            <a:off x="4232909" y="3410584"/>
            <a:ext cx="449580" cy="0"/>
          </a:xfrm>
          <a:custGeom>
            <a:avLst/>
            <a:gdLst/>
            <a:ahLst/>
            <a:cxnLst/>
            <a:rect l="l" t="t" r="r" b="b"/>
            <a:pathLst>
              <a:path w="449579">
                <a:moveTo>
                  <a:pt x="0" y="0"/>
                </a:moveTo>
                <a:lnTo>
                  <a:pt x="449579" y="0"/>
                </a:lnTo>
              </a:path>
            </a:pathLst>
          </a:custGeom>
          <a:ln w="3810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8" name="bk object 3568"/>
          <p:cNvSpPr/>
          <p:nvPr/>
        </p:nvSpPr>
        <p:spPr>
          <a:xfrm>
            <a:off x="4232909" y="3408045"/>
            <a:ext cx="448309" cy="0"/>
          </a:xfrm>
          <a:custGeom>
            <a:avLst/>
            <a:gdLst/>
            <a:ahLst/>
            <a:cxnLst/>
            <a:rect l="l" t="t" r="r" b="b"/>
            <a:pathLst>
              <a:path w="448310">
                <a:moveTo>
                  <a:pt x="0" y="0"/>
                </a:moveTo>
                <a:lnTo>
                  <a:pt x="448310" y="0"/>
                </a:lnTo>
              </a:path>
            </a:pathLst>
          </a:custGeom>
          <a:ln w="3175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9" name="bk object 3569"/>
          <p:cNvSpPr/>
          <p:nvPr/>
        </p:nvSpPr>
        <p:spPr>
          <a:xfrm>
            <a:off x="4232909" y="3419475"/>
            <a:ext cx="453390" cy="0"/>
          </a:xfrm>
          <a:custGeom>
            <a:avLst/>
            <a:gdLst/>
            <a:ahLst/>
            <a:cxnLst/>
            <a:rect l="l" t="t" r="r" b="b"/>
            <a:pathLst>
              <a:path w="453389">
                <a:moveTo>
                  <a:pt x="0" y="0"/>
                </a:moveTo>
                <a:lnTo>
                  <a:pt x="453389" y="0"/>
                </a:lnTo>
              </a:path>
            </a:pathLst>
          </a:custGeom>
          <a:ln w="3810">
            <a:solidFill>
              <a:srgbClr val="B47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0" name="bk object 3570"/>
          <p:cNvSpPr/>
          <p:nvPr/>
        </p:nvSpPr>
        <p:spPr>
          <a:xfrm>
            <a:off x="4232909" y="3416300"/>
            <a:ext cx="452120" cy="0"/>
          </a:xfrm>
          <a:custGeom>
            <a:avLst/>
            <a:gdLst/>
            <a:ahLst/>
            <a:cxnLst/>
            <a:rect l="l" t="t" r="r" b="b"/>
            <a:pathLst>
              <a:path w="452120">
                <a:moveTo>
                  <a:pt x="0" y="0"/>
                </a:moveTo>
                <a:lnTo>
                  <a:pt x="452120" y="0"/>
                </a:lnTo>
              </a:path>
            </a:pathLst>
          </a:custGeom>
          <a:ln w="3175">
            <a:solidFill>
              <a:srgbClr val="B47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1" name="bk object 3571"/>
          <p:cNvSpPr/>
          <p:nvPr/>
        </p:nvSpPr>
        <p:spPr>
          <a:xfrm>
            <a:off x="4232909" y="3422015"/>
            <a:ext cx="454659" cy="0"/>
          </a:xfrm>
          <a:custGeom>
            <a:avLst/>
            <a:gdLst/>
            <a:ahLst/>
            <a:cxnLst/>
            <a:rect l="l" t="t" r="r" b="b"/>
            <a:pathLst>
              <a:path w="454660">
                <a:moveTo>
                  <a:pt x="0" y="0"/>
                </a:moveTo>
                <a:lnTo>
                  <a:pt x="454660" y="0"/>
                </a:lnTo>
              </a:path>
            </a:pathLst>
          </a:custGeom>
          <a:ln w="3175">
            <a:solidFill>
              <a:srgbClr val="B47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2" name="bk object 3572"/>
          <p:cNvSpPr/>
          <p:nvPr/>
        </p:nvSpPr>
        <p:spPr>
          <a:xfrm>
            <a:off x="4232909" y="3425825"/>
            <a:ext cx="455930" cy="0"/>
          </a:xfrm>
          <a:custGeom>
            <a:avLst/>
            <a:gdLst/>
            <a:ahLst/>
            <a:cxnLst/>
            <a:rect l="l" t="t" r="r" b="b"/>
            <a:pathLst>
              <a:path w="455929">
                <a:moveTo>
                  <a:pt x="0" y="0"/>
                </a:moveTo>
                <a:lnTo>
                  <a:pt x="455929" y="0"/>
                </a:lnTo>
              </a:path>
            </a:pathLst>
          </a:custGeom>
          <a:ln w="3810">
            <a:solidFill>
              <a:srgbClr val="B5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3" name="bk object 3573"/>
          <p:cNvSpPr/>
          <p:nvPr/>
        </p:nvSpPr>
        <p:spPr>
          <a:xfrm>
            <a:off x="4232909" y="3423284"/>
            <a:ext cx="454659" cy="0"/>
          </a:xfrm>
          <a:custGeom>
            <a:avLst/>
            <a:gdLst/>
            <a:ahLst/>
            <a:cxnLst/>
            <a:rect l="l" t="t" r="r" b="b"/>
            <a:pathLst>
              <a:path w="454660">
                <a:moveTo>
                  <a:pt x="0" y="0"/>
                </a:moveTo>
                <a:lnTo>
                  <a:pt x="454660" y="0"/>
                </a:lnTo>
              </a:path>
            </a:pathLst>
          </a:custGeom>
          <a:ln w="3175">
            <a:solidFill>
              <a:srgbClr val="B5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4" name="bk object 3574"/>
          <p:cNvSpPr/>
          <p:nvPr/>
        </p:nvSpPr>
        <p:spPr>
          <a:xfrm>
            <a:off x="4232909" y="3428365"/>
            <a:ext cx="457200" cy="0"/>
          </a:xfrm>
          <a:custGeom>
            <a:avLst/>
            <a:gdLst/>
            <a:ahLst/>
            <a:cxnLst/>
            <a:rect l="l" t="t" r="r" b="b"/>
            <a:pathLst>
              <a:path w="457200">
                <a:moveTo>
                  <a:pt x="0" y="0"/>
                </a:moveTo>
                <a:lnTo>
                  <a:pt x="457200" y="0"/>
                </a:lnTo>
              </a:path>
            </a:pathLst>
          </a:custGeom>
          <a:ln w="3175">
            <a:solidFill>
              <a:srgbClr val="B5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5" name="bk object 3575"/>
          <p:cNvSpPr/>
          <p:nvPr/>
        </p:nvSpPr>
        <p:spPr>
          <a:xfrm>
            <a:off x="4232909" y="3434715"/>
            <a:ext cx="459740" cy="0"/>
          </a:xfrm>
          <a:custGeom>
            <a:avLst/>
            <a:gdLst/>
            <a:ahLst/>
            <a:cxnLst/>
            <a:rect l="l" t="t" r="r" b="b"/>
            <a:pathLst>
              <a:path w="459739">
                <a:moveTo>
                  <a:pt x="0" y="0"/>
                </a:moveTo>
                <a:lnTo>
                  <a:pt x="459739" y="0"/>
                </a:lnTo>
              </a:path>
            </a:pathLst>
          </a:custGeom>
          <a:ln w="3809">
            <a:solidFill>
              <a:srgbClr val="B67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6" name="bk object 3576"/>
          <p:cNvSpPr/>
          <p:nvPr/>
        </p:nvSpPr>
        <p:spPr>
          <a:xfrm>
            <a:off x="4232909" y="3431540"/>
            <a:ext cx="458470" cy="0"/>
          </a:xfrm>
          <a:custGeom>
            <a:avLst/>
            <a:gdLst/>
            <a:ahLst/>
            <a:cxnLst/>
            <a:rect l="l" t="t" r="r" b="b"/>
            <a:pathLst>
              <a:path w="458470">
                <a:moveTo>
                  <a:pt x="0" y="0"/>
                </a:moveTo>
                <a:lnTo>
                  <a:pt x="458470" y="0"/>
                </a:lnTo>
              </a:path>
            </a:pathLst>
          </a:custGeom>
          <a:ln w="3175">
            <a:solidFill>
              <a:srgbClr val="B67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7" name="bk object 3577"/>
          <p:cNvSpPr/>
          <p:nvPr/>
        </p:nvSpPr>
        <p:spPr>
          <a:xfrm>
            <a:off x="4232909" y="3429634"/>
            <a:ext cx="457200" cy="0"/>
          </a:xfrm>
          <a:custGeom>
            <a:avLst/>
            <a:gdLst/>
            <a:ahLst/>
            <a:cxnLst/>
            <a:rect l="l" t="t" r="r" b="b"/>
            <a:pathLst>
              <a:path w="457200">
                <a:moveTo>
                  <a:pt x="0" y="0"/>
                </a:moveTo>
                <a:lnTo>
                  <a:pt x="457200" y="0"/>
                </a:lnTo>
              </a:path>
            </a:pathLst>
          </a:custGeom>
          <a:ln w="3175">
            <a:solidFill>
              <a:srgbClr val="B67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8" name="bk object 3578"/>
          <p:cNvSpPr/>
          <p:nvPr/>
        </p:nvSpPr>
        <p:spPr>
          <a:xfrm>
            <a:off x="4232909" y="3443604"/>
            <a:ext cx="463550" cy="0"/>
          </a:xfrm>
          <a:custGeom>
            <a:avLst/>
            <a:gdLst/>
            <a:ahLst/>
            <a:cxnLst/>
            <a:rect l="l" t="t" r="r" b="b"/>
            <a:pathLst>
              <a:path w="463550">
                <a:moveTo>
                  <a:pt x="0" y="0"/>
                </a:moveTo>
                <a:lnTo>
                  <a:pt x="463550" y="0"/>
                </a:lnTo>
              </a:path>
            </a:pathLst>
          </a:custGeom>
          <a:ln w="3175">
            <a:solidFill>
              <a:srgbClr val="B77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9" name="bk object 3579"/>
          <p:cNvSpPr/>
          <p:nvPr/>
        </p:nvSpPr>
        <p:spPr>
          <a:xfrm>
            <a:off x="4232909" y="3441065"/>
            <a:ext cx="462280" cy="0"/>
          </a:xfrm>
          <a:custGeom>
            <a:avLst/>
            <a:gdLst/>
            <a:ahLst/>
            <a:cxnLst/>
            <a:rect l="l" t="t" r="r" b="b"/>
            <a:pathLst>
              <a:path w="462279">
                <a:moveTo>
                  <a:pt x="0" y="0"/>
                </a:moveTo>
                <a:lnTo>
                  <a:pt x="462279" y="0"/>
                </a:lnTo>
              </a:path>
            </a:pathLst>
          </a:custGeom>
          <a:ln w="3809">
            <a:solidFill>
              <a:srgbClr val="B77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0" name="bk object 3580"/>
          <p:cNvSpPr/>
          <p:nvPr/>
        </p:nvSpPr>
        <p:spPr>
          <a:xfrm>
            <a:off x="4232909" y="3437890"/>
            <a:ext cx="461009" cy="0"/>
          </a:xfrm>
          <a:custGeom>
            <a:avLst/>
            <a:gdLst/>
            <a:ahLst/>
            <a:cxnLst/>
            <a:rect l="l" t="t" r="r" b="b"/>
            <a:pathLst>
              <a:path w="461010">
                <a:moveTo>
                  <a:pt x="0" y="0"/>
                </a:moveTo>
                <a:lnTo>
                  <a:pt x="461010" y="0"/>
                </a:lnTo>
              </a:path>
            </a:pathLst>
          </a:custGeom>
          <a:ln w="3175">
            <a:solidFill>
              <a:srgbClr val="B77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1" name="bk object 3581"/>
          <p:cNvSpPr/>
          <p:nvPr/>
        </p:nvSpPr>
        <p:spPr>
          <a:xfrm>
            <a:off x="4232909" y="3449320"/>
            <a:ext cx="466090" cy="0"/>
          </a:xfrm>
          <a:custGeom>
            <a:avLst/>
            <a:gdLst/>
            <a:ahLst/>
            <a:cxnLst/>
            <a:rect l="l" t="t" r="r" b="b"/>
            <a:pathLst>
              <a:path w="466089">
                <a:moveTo>
                  <a:pt x="0" y="0"/>
                </a:moveTo>
                <a:lnTo>
                  <a:pt x="466089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2" name="bk object 3582"/>
          <p:cNvSpPr/>
          <p:nvPr/>
        </p:nvSpPr>
        <p:spPr>
          <a:xfrm>
            <a:off x="4232909" y="3446779"/>
            <a:ext cx="464820" cy="0"/>
          </a:xfrm>
          <a:custGeom>
            <a:avLst/>
            <a:gdLst/>
            <a:ahLst/>
            <a:cxnLst/>
            <a:rect l="l" t="t" r="r" b="b"/>
            <a:pathLst>
              <a:path w="464820">
                <a:moveTo>
                  <a:pt x="0" y="0"/>
                </a:moveTo>
                <a:lnTo>
                  <a:pt x="464820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3" name="bk object 3583"/>
          <p:cNvSpPr/>
          <p:nvPr/>
        </p:nvSpPr>
        <p:spPr>
          <a:xfrm>
            <a:off x="4232909" y="3444875"/>
            <a:ext cx="463550" cy="0"/>
          </a:xfrm>
          <a:custGeom>
            <a:avLst/>
            <a:gdLst/>
            <a:ahLst/>
            <a:cxnLst/>
            <a:rect l="l" t="t" r="r" b="b"/>
            <a:pathLst>
              <a:path w="463550">
                <a:moveTo>
                  <a:pt x="0" y="0"/>
                </a:moveTo>
                <a:lnTo>
                  <a:pt x="463550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4" name="bk object 3584"/>
          <p:cNvSpPr/>
          <p:nvPr/>
        </p:nvSpPr>
        <p:spPr>
          <a:xfrm>
            <a:off x="4232909" y="3456304"/>
            <a:ext cx="468630" cy="0"/>
          </a:xfrm>
          <a:custGeom>
            <a:avLst/>
            <a:gdLst/>
            <a:ahLst/>
            <a:cxnLst/>
            <a:rect l="l" t="t" r="r" b="b"/>
            <a:pathLst>
              <a:path w="468629">
                <a:moveTo>
                  <a:pt x="0" y="0"/>
                </a:moveTo>
                <a:lnTo>
                  <a:pt x="468629" y="0"/>
                </a:lnTo>
              </a:path>
            </a:pathLst>
          </a:custGeom>
          <a:ln w="3810">
            <a:solidFill>
              <a:srgbClr val="B97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5" name="bk object 3585"/>
          <p:cNvSpPr/>
          <p:nvPr/>
        </p:nvSpPr>
        <p:spPr>
          <a:xfrm>
            <a:off x="4232909" y="3453129"/>
            <a:ext cx="467359" cy="0"/>
          </a:xfrm>
          <a:custGeom>
            <a:avLst/>
            <a:gdLst/>
            <a:ahLst/>
            <a:cxnLst/>
            <a:rect l="l" t="t" r="r" b="b"/>
            <a:pathLst>
              <a:path w="467360">
                <a:moveTo>
                  <a:pt x="0" y="0"/>
                </a:moveTo>
                <a:lnTo>
                  <a:pt x="467360" y="0"/>
                </a:lnTo>
              </a:path>
            </a:pathLst>
          </a:custGeom>
          <a:ln w="3175">
            <a:solidFill>
              <a:srgbClr val="B97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6" name="bk object 3586"/>
          <p:cNvSpPr/>
          <p:nvPr/>
        </p:nvSpPr>
        <p:spPr>
          <a:xfrm>
            <a:off x="4232909" y="3451225"/>
            <a:ext cx="466090" cy="0"/>
          </a:xfrm>
          <a:custGeom>
            <a:avLst/>
            <a:gdLst/>
            <a:ahLst/>
            <a:cxnLst/>
            <a:rect l="l" t="t" r="r" b="b"/>
            <a:pathLst>
              <a:path w="466089">
                <a:moveTo>
                  <a:pt x="0" y="0"/>
                </a:moveTo>
                <a:lnTo>
                  <a:pt x="466089" y="0"/>
                </a:lnTo>
              </a:path>
            </a:pathLst>
          </a:custGeom>
          <a:ln w="3175">
            <a:solidFill>
              <a:srgbClr val="B97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7" name="bk object 3587"/>
          <p:cNvSpPr/>
          <p:nvPr/>
        </p:nvSpPr>
        <p:spPr>
          <a:xfrm>
            <a:off x="4232909" y="3465195"/>
            <a:ext cx="472440" cy="0"/>
          </a:xfrm>
          <a:custGeom>
            <a:avLst/>
            <a:gdLst/>
            <a:ahLst/>
            <a:cxnLst/>
            <a:rect l="l" t="t" r="r" b="b"/>
            <a:pathLst>
              <a:path w="472439">
                <a:moveTo>
                  <a:pt x="0" y="0"/>
                </a:moveTo>
                <a:lnTo>
                  <a:pt x="472439" y="0"/>
                </a:lnTo>
              </a:path>
            </a:pathLst>
          </a:custGeom>
          <a:ln w="3175">
            <a:solidFill>
              <a:srgbClr val="BA7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8" name="bk object 3588"/>
          <p:cNvSpPr/>
          <p:nvPr/>
        </p:nvSpPr>
        <p:spPr>
          <a:xfrm>
            <a:off x="4232909" y="3462654"/>
            <a:ext cx="471170" cy="0"/>
          </a:xfrm>
          <a:custGeom>
            <a:avLst/>
            <a:gdLst/>
            <a:ahLst/>
            <a:cxnLst/>
            <a:rect l="l" t="t" r="r" b="b"/>
            <a:pathLst>
              <a:path w="471170">
                <a:moveTo>
                  <a:pt x="0" y="0"/>
                </a:moveTo>
                <a:lnTo>
                  <a:pt x="471170" y="0"/>
                </a:lnTo>
              </a:path>
            </a:pathLst>
          </a:custGeom>
          <a:ln w="3810">
            <a:solidFill>
              <a:srgbClr val="BA7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9" name="bk object 3589"/>
          <p:cNvSpPr/>
          <p:nvPr/>
        </p:nvSpPr>
        <p:spPr>
          <a:xfrm>
            <a:off x="4232909" y="3459479"/>
            <a:ext cx="469900" cy="0"/>
          </a:xfrm>
          <a:custGeom>
            <a:avLst/>
            <a:gdLst/>
            <a:ahLst/>
            <a:cxnLst/>
            <a:rect l="l" t="t" r="r" b="b"/>
            <a:pathLst>
              <a:path w="469900">
                <a:moveTo>
                  <a:pt x="0" y="0"/>
                </a:moveTo>
                <a:lnTo>
                  <a:pt x="469900" y="0"/>
                </a:lnTo>
              </a:path>
            </a:pathLst>
          </a:custGeom>
          <a:ln w="3175">
            <a:solidFill>
              <a:srgbClr val="BA7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0" name="bk object 3590"/>
          <p:cNvSpPr/>
          <p:nvPr/>
        </p:nvSpPr>
        <p:spPr>
          <a:xfrm>
            <a:off x="4232909" y="3470909"/>
            <a:ext cx="474980" cy="0"/>
          </a:xfrm>
          <a:custGeom>
            <a:avLst/>
            <a:gdLst/>
            <a:ahLst/>
            <a:cxnLst/>
            <a:rect l="l" t="t" r="r" b="b"/>
            <a:pathLst>
              <a:path w="474979">
                <a:moveTo>
                  <a:pt x="0" y="0"/>
                </a:moveTo>
                <a:lnTo>
                  <a:pt x="474979" y="0"/>
                </a:lnTo>
              </a:path>
            </a:pathLst>
          </a:custGeom>
          <a:ln w="3175">
            <a:solidFill>
              <a:srgbClr val="BB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1" name="bk object 3591"/>
          <p:cNvSpPr/>
          <p:nvPr/>
        </p:nvSpPr>
        <p:spPr>
          <a:xfrm>
            <a:off x="4232909" y="3468370"/>
            <a:ext cx="473709" cy="0"/>
          </a:xfrm>
          <a:custGeom>
            <a:avLst/>
            <a:gdLst/>
            <a:ahLst/>
            <a:cxnLst/>
            <a:rect l="l" t="t" r="r" b="b"/>
            <a:pathLst>
              <a:path w="473710">
                <a:moveTo>
                  <a:pt x="0" y="0"/>
                </a:moveTo>
                <a:lnTo>
                  <a:pt x="473710" y="0"/>
                </a:lnTo>
              </a:path>
            </a:pathLst>
          </a:custGeom>
          <a:ln w="3175">
            <a:solidFill>
              <a:srgbClr val="BB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2" name="bk object 3592"/>
          <p:cNvSpPr/>
          <p:nvPr/>
        </p:nvSpPr>
        <p:spPr>
          <a:xfrm>
            <a:off x="4232909" y="3466465"/>
            <a:ext cx="472440" cy="0"/>
          </a:xfrm>
          <a:custGeom>
            <a:avLst/>
            <a:gdLst/>
            <a:ahLst/>
            <a:cxnLst/>
            <a:rect l="l" t="t" r="r" b="b"/>
            <a:pathLst>
              <a:path w="472439">
                <a:moveTo>
                  <a:pt x="0" y="0"/>
                </a:moveTo>
                <a:lnTo>
                  <a:pt x="472439" y="0"/>
                </a:lnTo>
              </a:path>
            </a:pathLst>
          </a:custGeom>
          <a:ln w="3175">
            <a:solidFill>
              <a:srgbClr val="BB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3" name="bk object 3593"/>
          <p:cNvSpPr/>
          <p:nvPr/>
        </p:nvSpPr>
        <p:spPr>
          <a:xfrm>
            <a:off x="4232909" y="3477895"/>
            <a:ext cx="477520" cy="0"/>
          </a:xfrm>
          <a:custGeom>
            <a:avLst/>
            <a:gdLst/>
            <a:ahLst/>
            <a:cxnLst/>
            <a:rect l="l" t="t" r="r" b="b"/>
            <a:pathLst>
              <a:path w="477520">
                <a:moveTo>
                  <a:pt x="0" y="0"/>
                </a:moveTo>
                <a:lnTo>
                  <a:pt x="477520" y="0"/>
                </a:lnTo>
              </a:path>
            </a:pathLst>
          </a:custGeom>
          <a:ln w="3810">
            <a:solidFill>
              <a:srgbClr val="BC7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4" name="bk object 3594"/>
          <p:cNvSpPr/>
          <p:nvPr/>
        </p:nvSpPr>
        <p:spPr>
          <a:xfrm>
            <a:off x="4232909" y="3474720"/>
            <a:ext cx="476250" cy="0"/>
          </a:xfrm>
          <a:custGeom>
            <a:avLst/>
            <a:gdLst/>
            <a:ahLst/>
            <a:cxnLst/>
            <a:rect l="l" t="t" r="r" b="b"/>
            <a:pathLst>
              <a:path w="476250">
                <a:moveTo>
                  <a:pt x="0" y="0"/>
                </a:moveTo>
                <a:lnTo>
                  <a:pt x="476250" y="0"/>
                </a:lnTo>
              </a:path>
            </a:pathLst>
          </a:custGeom>
          <a:ln w="3175">
            <a:solidFill>
              <a:srgbClr val="BC7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5" name="bk object 3595"/>
          <p:cNvSpPr/>
          <p:nvPr/>
        </p:nvSpPr>
        <p:spPr>
          <a:xfrm>
            <a:off x="4232909" y="3472815"/>
            <a:ext cx="474980" cy="0"/>
          </a:xfrm>
          <a:custGeom>
            <a:avLst/>
            <a:gdLst/>
            <a:ahLst/>
            <a:cxnLst/>
            <a:rect l="l" t="t" r="r" b="b"/>
            <a:pathLst>
              <a:path w="474979">
                <a:moveTo>
                  <a:pt x="0" y="0"/>
                </a:moveTo>
                <a:lnTo>
                  <a:pt x="474979" y="0"/>
                </a:lnTo>
              </a:path>
            </a:pathLst>
          </a:custGeom>
          <a:ln w="3175">
            <a:solidFill>
              <a:srgbClr val="BC7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6" name="bk object 3596"/>
          <p:cNvSpPr/>
          <p:nvPr/>
        </p:nvSpPr>
        <p:spPr>
          <a:xfrm>
            <a:off x="4232909" y="3486150"/>
            <a:ext cx="481330" cy="0"/>
          </a:xfrm>
          <a:custGeom>
            <a:avLst/>
            <a:gdLst/>
            <a:ahLst/>
            <a:cxnLst/>
            <a:rect l="l" t="t" r="r" b="b"/>
            <a:pathLst>
              <a:path w="481329">
                <a:moveTo>
                  <a:pt x="0" y="0"/>
                </a:moveTo>
                <a:lnTo>
                  <a:pt x="481329" y="0"/>
                </a:lnTo>
              </a:path>
            </a:pathLst>
          </a:custGeom>
          <a:ln w="3175">
            <a:solidFill>
              <a:srgbClr val="BD7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7" name="bk object 3597"/>
          <p:cNvSpPr/>
          <p:nvPr/>
        </p:nvSpPr>
        <p:spPr>
          <a:xfrm>
            <a:off x="4232909" y="3483609"/>
            <a:ext cx="480059" cy="0"/>
          </a:xfrm>
          <a:custGeom>
            <a:avLst/>
            <a:gdLst/>
            <a:ahLst/>
            <a:cxnLst/>
            <a:rect l="l" t="t" r="r" b="b"/>
            <a:pathLst>
              <a:path w="480060">
                <a:moveTo>
                  <a:pt x="0" y="0"/>
                </a:moveTo>
                <a:lnTo>
                  <a:pt x="480060" y="0"/>
                </a:lnTo>
              </a:path>
            </a:pathLst>
          </a:custGeom>
          <a:ln w="3175">
            <a:solidFill>
              <a:srgbClr val="BD7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8" name="bk object 3598"/>
          <p:cNvSpPr/>
          <p:nvPr/>
        </p:nvSpPr>
        <p:spPr>
          <a:xfrm>
            <a:off x="4232909" y="3481070"/>
            <a:ext cx="478790" cy="0"/>
          </a:xfrm>
          <a:custGeom>
            <a:avLst/>
            <a:gdLst/>
            <a:ahLst/>
            <a:cxnLst/>
            <a:rect l="l" t="t" r="r" b="b"/>
            <a:pathLst>
              <a:path w="478789">
                <a:moveTo>
                  <a:pt x="0" y="0"/>
                </a:moveTo>
                <a:lnTo>
                  <a:pt x="478789" y="0"/>
                </a:lnTo>
              </a:path>
            </a:pathLst>
          </a:custGeom>
          <a:ln w="3175">
            <a:solidFill>
              <a:srgbClr val="BD7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9" name="bk object 3599"/>
          <p:cNvSpPr/>
          <p:nvPr/>
        </p:nvSpPr>
        <p:spPr>
          <a:xfrm>
            <a:off x="4232909" y="3492500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870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0" name="bk object 3600"/>
          <p:cNvSpPr/>
          <p:nvPr/>
        </p:nvSpPr>
        <p:spPr>
          <a:xfrm>
            <a:off x="4232909" y="3489959"/>
            <a:ext cx="482600" cy="0"/>
          </a:xfrm>
          <a:custGeom>
            <a:avLst/>
            <a:gdLst/>
            <a:ahLst/>
            <a:cxnLst/>
            <a:rect l="l" t="t" r="r" b="b"/>
            <a:pathLst>
              <a:path w="482600">
                <a:moveTo>
                  <a:pt x="0" y="0"/>
                </a:moveTo>
                <a:lnTo>
                  <a:pt x="482600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1" name="bk object 3601"/>
          <p:cNvSpPr/>
          <p:nvPr/>
        </p:nvSpPr>
        <p:spPr>
          <a:xfrm>
            <a:off x="4232909" y="3488054"/>
            <a:ext cx="481330" cy="0"/>
          </a:xfrm>
          <a:custGeom>
            <a:avLst/>
            <a:gdLst/>
            <a:ahLst/>
            <a:cxnLst/>
            <a:rect l="l" t="t" r="r" b="b"/>
            <a:pathLst>
              <a:path w="481329">
                <a:moveTo>
                  <a:pt x="0" y="0"/>
                </a:moveTo>
                <a:lnTo>
                  <a:pt x="481329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2" name="bk object 3602"/>
          <p:cNvSpPr/>
          <p:nvPr/>
        </p:nvSpPr>
        <p:spPr>
          <a:xfrm>
            <a:off x="4232909" y="3496309"/>
            <a:ext cx="485140" cy="0"/>
          </a:xfrm>
          <a:custGeom>
            <a:avLst/>
            <a:gdLst/>
            <a:ahLst/>
            <a:cxnLst/>
            <a:rect l="l" t="t" r="r" b="b"/>
            <a:pathLst>
              <a:path w="485139">
                <a:moveTo>
                  <a:pt x="0" y="0"/>
                </a:moveTo>
                <a:lnTo>
                  <a:pt x="485139" y="0"/>
                </a:lnTo>
              </a:path>
            </a:pathLst>
          </a:custGeom>
          <a:ln w="3175">
            <a:solidFill>
              <a:srgbClr val="BE8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3" name="bk object 3603"/>
          <p:cNvSpPr/>
          <p:nvPr/>
        </p:nvSpPr>
        <p:spPr>
          <a:xfrm>
            <a:off x="4232909" y="3494404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870" y="0"/>
                </a:lnTo>
              </a:path>
            </a:pathLst>
          </a:custGeom>
          <a:ln w="3175">
            <a:solidFill>
              <a:srgbClr val="BE8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4" name="bk object 3604"/>
          <p:cNvSpPr/>
          <p:nvPr/>
        </p:nvSpPr>
        <p:spPr>
          <a:xfrm>
            <a:off x="4232909" y="3500754"/>
            <a:ext cx="487680" cy="0"/>
          </a:xfrm>
          <a:custGeom>
            <a:avLst/>
            <a:gdLst/>
            <a:ahLst/>
            <a:cxnLst/>
            <a:rect l="l" t="t" r="r" b="b"/>
            <a:pathLst>
              <a:path w="487679">
                <a:moveTo>
                  <a:pt x="0" y="0"/>
                </a:moveTo>
                <a:lnTo>
                  <a:pt x="487679" y="0"/>
                </a:lnTo>
              </a:path>
            </a:pathLst>
          </a:custGeom>
          <a:ln w="3175">
            <a:solidFill>
              <a:srgbClr val="BE8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5" name="bk object 3605"/>
          <p:cNvSpPr/>
          <p:nvPr/>
        </p:nvSpPr>
        <p:spPr>
          <a:xfrm>
            <a:off x="4232909" y="3498850"/>
            <a:ext cx="486409" cy="0"/>
          </a:xfrm>
          <a:custGeom>
            <a:avLst/>
            <a:gdLst/>
            <a:ahLst/>
            <a:cxnLst/>
            <a:rect l="l" t="t" r="r" b="b"/>
            <a:pathLst>
              <a:path w="486410">
                <a:moveTo>
                  <a:pt x="0" y="0"/>
                </a:moveTo>
                <a:lnTo>
                  <a:pt x="486410" y="0"/>
                </a:lnTo>
              </a:path>
            </a:pathLst>
          </a:custGeom>
          <a:ln w="3175">
            <a:solidFill>
              <a:srgbClr val="BE8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6" name="bk object 3606"/>
          <p:cNvSpPr/>
          <p:nvPr/>
        </p:nvSpPr>
        <p:spPr>
          <a:xfrm>
            <a:off x="4232909" y="3502659"/>
            <a:ext cx="487680" cy="0"/>
          </a:xfrm>
          <a:custGeom>
            <a:avLst/>
            <a:gdLst/>
            <a:ahLst/>
            <a:cxnLst/>
            <a:rect l="l" t="t" r="r" b="b"/>
            <a:pathLst>
              <a:path w="487679">
                <a:moveTo>
                  <a:pt x="0" y="0"/>
                </a:moveTo>
                <a:lnTo>
                  <a:pt x="487679" y="0"/>
                </a:lnTo>
              </a:path>
            </a:pathLst>
          </a:custGeom>
          <a:ln w="3175">
            <a:solidFill>
              <a:srgbClr val="BF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7" name="bk object 3607"/>
          <p:cNvSpPr/>
          <p:nvPr/>
        </p:nvSpPr>
        <p:spPr>
          <a:xfrm>
            <a:off x="4232909" y="3507740"/>
            <a:ext cx="490220" cy="0"/>
          </a:xfrm>
          <a:custGeom>
            <a:avLst/>
            <a:gdLst/>
            <a:ahLst/>
            <a:cxnLst/>
            <a:rect l="l" t="t" r="r" b="b"/>
            <a:pathLst>
              <a:path w="490220">
                <a:moveTo>
                  <a:pt x="0" y="0"/>
                </a:moveTo>
                <a:lnTo>
                  <a:pt x="490220" y="0"/>
                </a:lnTo>
              </a:path>
            </a:pathLst>
          </a:custGeom>
          <a:ln w="3175">
            <a:solidFill>
              <a:srgbClr val="BF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8" name="bk object 3608"/>
          <p:cNvSpPr/>
          <p:nvPr/>
        </p:nvSpPr>
        <p:spPr>
          <a:xfrm>
            <a:off x="4232909" y="3505200"/>
            <a:ext cx="488950" cy="0"/>
          </a:xfrm>
          <a:custGeom>
            <a:avLst/>
            <a:gdLst/>
            <a:ahLst/>
            <a:cxnLst/>
            <a:rect l="l" t="t" r="r" b="b"/>
            <a:pathLst>
              <a:path w="488950">
                <a:moveTo>
                  <a:pt x="0" y="0"/>
                </a:moveTo>
                <a:lnTo>
                  <a:pt x="488950" y="0"/>
                </a:lnTo>
              </a:path>
            </a:pathLst>
          </a:custGeom>
          <a:ln w="3175">
            <a:solidFill>
              <a:srgbClr val="BF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9" name="bk object 3609"/>
          <p:cNvSpPr/>
          <p:nvPr/>
        </p:nvSpPr>
        <p:spPr>
          <a:xfrm>
            <a:off x="4232909" y="3509645"/>
            <a:ext cx="490220" cy="0"/>
          </a:xfrm>
          <a:custGeom>
            <a:avLst/>
            <a:gdLst/>
            <a:ahLst/>
            <a:cxnLst/>
            <a:rect l="l" t="t" r="r" b="b"/>
            <a:pathLst>
              <a:path w="490220">
                <a:moveTo>
                  <a:pt x="0" y="0"/>
                </a:moveTo>
                <a:lnTo>
                  <a:pt x="490220" y="0"/>
                </a:lnTo>
              </a:path>
            </a:pathLst>
          </a:custGeom>
          <a:ln w="3175">
            <a:solidFill>
              <a:srgbClr val="C0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0" name="bk object 3610"/>
          <p:cNvSpPr/>
          <p:nvPr/>
        </p:nvSpPr>
        <p:spPr>
          <a:xfrm>
            <a:off x="4232909" y="3514090"/>
            <a:ext cx="492759" cy="0"/>
          </a:xfrm>
          <a:custGeom>
            <a:avLst/>
            <a:gdLst/>
            <a:ahLst/>
            <a:cxnLst/>
            <a:rect l="l" t="t" r="r" b="b"/>
            <a:pathLst>
              <a:path w="492760">
                <a:moveTo>
                  <a:pt x="0" y="0"/>
                </a:moveTo>
                <a:lnTo>
                  <a:pt x="492760" y="0"/>
                </a:lnTo>
              </a:path>
            </a:pathLst>
          </a:custGeom>
          <a:ln w="3175">
            <a:solidFill>
              <a:srgbClr val="C0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1" name="bk object 3611"/>
          <p:cNvSpPr/>
          <p:nvPr/>
        </p:nvSpPr>
        <p:spPr>
          <a:xfrm>
            <a:off x="4232909" y="3511550"/>
            <a:ext cx="491490" cy="0"/>
          </a:xfrm>
          <a:custGeom>
            <a:avLst/>
            <a:gdLst/>
            <a:ahLst/>
            <a:cxnLst/>
            <a:rect l="l" t="t" r="r" b="b"/>
            <a:pathLst>
              <a:path w="491489">
                <a:moveTo>
                  <a:pt x="0" y="0"/>
                </a:moveTo>
                <a:lnTo>
                  <a:pt x="491489" y="0"/>
                </a:lnTo>
              </a:path>
            </a:pathLst>
          </a:custGeom>
          <a:ln w="3175">
            <a:solidFill>
              <a:srgbClr val="C0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2" name="bk object 3612"/>
          <p:cNvSpPr/>
          <p:nvPr/>
        </p:nvSpPr>
        <p:spPr>
          <a:xfrm>
            <a:off x="4232909" y="3515995"/>
            <a:ext cx="492759" cy="0"/>
          </a:xfrm>
          <a:custGeom>
            <a:avLst/>
            <a:gdLst/>
            <a:ahLst/>
            <a:cxnLst/>
            <a:rect l="l" t="t" r="r" b="b"/>
            <a:pathLst>
              <a:path w="492760">
                <a:moveTo>
                  <a:pt x="0" y="0"/>
                </a:moveTo>
                <a:lnTo>
                  <a:pt x="492760" y="0"/>
                </a:lnTo>
              </a:path>
            </a:pathLst>
          </a:custGeom>
          <a:ln w="3175">
            <a:solidFill>
              <a:srgbClr val="C18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3" name="bk object 3613"/>
          <p:cNvSpPr/>
          <p:nvPr/>
        </p:nvSpPr>
        <p:spPr>
          <a:xfrm>
            <a:off x="4232909" y="3522345"/>
            <a:ext cx="496570" cy="0"/>
          </a:xfrm>
          <a:custGeom>
            <a:avLst/>
            <a:gdLst/>
            <a:ahLst/>
            <a:cxnLst/>
            <a:rect l="l" t="t" r="r" b="b"/>
            <a:pathLst>
              <a:path w="496570">
                <a:moveTo>
                  <a:pt x="0" y="0"/>
                </a:moveTo>
                <a:lnTo>
                  <a:pt x="496570" y="0"/>
                </a:lnTo>
              </a:path>
            </a:pathLst>
          </a:custGeom>
          <a:ln w="3175">
            <a:solidFill>
              <a:srgbClr val="C18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4" name="bk object 3614"/>
          <p:cNvSpPr/>
          <p:nvPr/>
        </p:nvSpPr>
        <p:spPr>
          <a:xfrm>
            <a:off x="4232909" y="3520440"/>
            <a:ext cx="495300" cy="0"/>
          </a:xfrm>
          <a:custGeom>
            <a:avLst/>
            <a:gdLst/>
            <a:ahLst/>
            <a:cxnLst/>
            <a:rect l="l" t="t" r="r" b="b"/>
            <a:pathLst>
              <a:path w="495300">
                <a:moveTo>
                  <a:pt x="0" y="0"/>
                </a:moveTo>
                <a:lnTo>
                  <a:pt x="495300" y="0"/>
                </a:lnTo>
              </a:path>
            </a:pathLst>
          </a:custGeom>
          <a:ln w="3175">
            <a:solidFill>
              <a:srgbClr val="C18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5" name="bk object 3615"/>
          <p:cNvSpPr/>
          <p:nvPr/>
        </p:nvSpPr>
        <p:spPr>
          <a:xfrm>
            <a:off x="4232909" y="3517900"/>
            <a:ext cx="494030" cy="0"/>
          </a:xfrm>
          <a:custGeom>
            <a:avLst/>
            <a:gdLst/>
            <a:ahLst/>
            <a:cxnLst/>
            <a:rect l="l" t="t" r="r" b="b"/>
            <a:pathLst>
              <a:path w="494029">
                <a:moveTo>
                  <a:pt x="0" y="0"/>
                </a:moveTo>
                <a:lnTo>
                  <a:pt x="494029" y="0"/>
                </a:lnTo>
              </a:path>
            </a:pathLst>
          </a:custGeom>
          <a:ln w="3175">
            <a:solidFill>
              <a:srgbClr val="C18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6" name="bk object 3616"/>
          <p:cNvSpPr/>
          <p:nvPr/>
        </p:nvSpPr>
        <p:spPr>
          <a:xfrm>
            <a:off x="4232909" y="3529329"/>
            <a:ext cx="499109" cy="0"/>
          </a:xfrm>
          <a:custGeom>
            <a:avLst/>
            <a:gdLst/>
            <a:ahLst/>
            <a:cxnLst/>
            <a:rect l="l" t="t" r="r" b="b"/>
            <a:pathLst>
              <a:path w="499110">
                <a:moveTo>
                  <a:pt x="0" y="0"/>
                </a:moveTo>
                <a:lnTo>
                  <a:pt x="499110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7" name="bk object 3617"/>
          <p:cNvSpPr/>
          <p:nvPr/>
        </p:nvSpPr>
        <p:spPr>
          <a:xfrm>
            <a:off x="4232909" y="3526790"/>
            <a:ext cx="497840" cy="0"/>
          </a:xfrm>
          <a:custGeom>
            <a:avLst/>
            <a:gdLst/>
            <a:ahLst/>
            <a:cxnLst/>
            <a:rect l="l" t="t" r="r" b="b"/>
            <a:pathLst>
              <a:path w="497839">
                <a:moveTo>
                  <a:pt x="0" y="0"/>
                </a:moveTo>
                <a:lnTo>
                  <a:pt x="497839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8" name="bk object 3618"/>
          <p:cNvSpPr/>
          <p:nvPr/>
        </p:nvSpPr>
        <p:spPr>
          <a:xfrm>
            <a:off x="4232909" y="3524250"/>
            <a:ext cx="496570" cy="0"/>
          </a:xfrm>
          <a:custGeom>
            <a:avLst/>
            <a:gdLst/>
            <a:ahLst/>
            <a:cxnLst/>
            <a:rect l="l" t="t" r="r" b="b"/>
            <a:pathLst>
              <a:path w="496570">
                <a:moveTo>
                  <a:pt x="0" y="0"/>
                </a:moveTo>
                <a:lnTo>
                  <a:pt x="496570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9" name="bk object 3619"/>
          <p:cNvSpPr/>
          <p:nvPr/>
        </p:nvSpPr>
        <p:spPr>
          <a:xfrm>
            <a:off x="4232909" y="3535679"/>
            <a:ext cx="501650" cy="0"/>
          </a:xfrm>
          <a:custGeom>
            <a:avLst/>
            <a:gdLst/>
            <a:ahLst/>
            <a:cxnLst/>
            <a:rect l="l" t="t" r="r" b="b"/>
            <a:pathLst>
              <a:path w="501650">
                <a:moveTo>
                  <a:pt x="0" y="0"/>
                </a:moveTo>
                <a:lnTo>
                  <a:pt x="501650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0" name="bk object 3620"/>
          <p:cNvSpPr/>
          <p:nvPr/>
        </p:nvSpPr>
        <p:spPr>
          <a:xfrm>
            <a:off x="4232909" y="3533140"/>
            <a:ext cx="500380" cy="0"/>
          </a:xfrm>
          <a:custGeom>
            <a:avLst/>
            <a:gdLst/>
            <a:ahLst/>
            <a:cxnLst/>
            <a:rect l="l" t="t" r="r" b="b"/>
            <a:pathLst>
              <a:path w="500379">
                <a:moveTo>
                  <a:pt x="0" y="0"/>
                </a:moveTo>
                <a:lnTo>
                  <a:pt x="500379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1" name="bk object 3621"/>
          <p:cNvSpPr/>
          <p:nvPr/>
        </p:nvSpPr>
        <p:spPr>
          <a:xfrm>
            <a:off x="4232909" y="3531234"/>
            <a:ext cx="499109" cy="0"/>
          </a:xfrm>
          <a:custGeom>
            <a:avLst/>
            <a:gdLst/>
            <a:ahLst/>
            <a:cxnLst/>
            <a:rect l="l" t="t" r="r" b="b"/>
            <a:pathLst>
              <a:path w="499110">
                <a:moveTo>
                  <a:pt x="0" y="0"/>
                </a:moveTo>
                <a:lnTo>
                  <a:pt x="499110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2" name="bk object 3622"/>
          <p:cNvSpPr/>
          <p:nvPr/>
        </p:nvSpPr>
        <p:spPr>
          <a:xfrm>
            <a:off x="4232909" y="3543934"/>
            <a:ext cx="505459" cy="0"/>
          </a:xfrm>
          <a:custGeom>
            <a:avLst/>
            <a:gdLst/>
            <a:ahLst/>
            <a:cxnLst/>
            <a:rect l="l" t="t" r="r" b="b"/>
            <a:pathLst>
              <a:path w="505460">
                <a:moveTo>
                  <a:pt x="0" y="0"/>
                </a:moveTo>
                <a:lnTo>
                  <a:pt x="505460" y="0"/>
                </a:lnTo>
              </a:path>
            </a:pathLst>
          </a:custGeom>
          <a:ln w="3175">
            <a:solidFill>
              <a:srgbClr val="C48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3" name="bk object 3623"/>
          <p:cNvSpPr/>
          <p:nvPr/>
        </p:nvSpPr>
        <p:spPr>
          <a:xfrm>
            <a:off x="4232909" y="3542029"/>
            <a:ext cx="504190" cy="0"/>
          </a:xfrm>
          <a:custGeom>
            <a:avLst/>
            <a:gdLst/>
            <a:ahLst/>
            <a:cxnLst/>
            <a:rect l="l" t="t" r="r" b="b"/>
            <a:pathLst>
              <a:path w="504189">
                <a:moveTo>
                  <a:pt x="0" y="0"/>
                </a:moveTo>
                <a:lnTo>
                  <a:pt x="504189" y="0"/>
                </a:lnTo>
              </a:path>
            </a:pathLst>
          </a:custGeom>
          <a:ln w="3175">
            <a:solidFill>
              <a:srgbClr val="C48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4" name="bk object 3624"/>
          <p:cNvSpPr/>
          <p:nvPr/>
        </p:nvSpPr>
        <p:spPr>
          <a:xfrm>
            <a:off x="4232909" y="3538854"/>
            <a:ext cx="502920" cy="0"/>
          </a:xfrm>
          <a:custGeom>
            <a:avLst/>
            <a:gdLst/>
            <a:ahLst/>
            <a:cxnLst/>
            <a:rect l="l" t="t" r="r" b="b"/>
            <a:pathLst>
              <a:path w="502920">
                <a:moveTo>
                  <a:pt x="0" y="0"/>
                </a:moveTo>
                <a:lnTo>
                  <a:pt x="502920" y="0"/>
                </a:lnTo>
              </a:path>
            </a:pathLst>
          </a:custGeom>
          <a:ln w="3810">
            <a:solidFill>
              <a:srgbClr val="C48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5" name="bk object 3625"/>
          <p:cNvSpPr/>
          <p:nvPr/>
        </p:nvSpPr>
        <p:spPr>
          <a:xfrm>
            <a:off x="4232909" y="3550920"/>
            <a:ext cx="508000" cy="0"/>
          </a:xfrm>
          <a:custGeom>
            <a:avLst/>
            <a:gdLst/>
            <a:ahLst/>
            <a:cxnLst/>
            <a:rect l="l" t="t" r="r" b="b"/>
            <a:pathLst>
              <a:path w="508000">
                <a:moveTo>
                  <a:pt x="0" y="0"/>
                </a:moveTo>
                <a:lnTo>
                  <a:pt x="508000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6" name="bk object 3626"/>
          <p:cNvSpPr/>
          <p:nvPr/>
        </p:nvSpPr>
        <p:spPr>
          <a:xfrm>
            <a:off x="4232909" y="3548379"/>
            <a:ext cx="506730" cy="0"/>
          </a:xfrm>
          <a:custGeom>
            <a:avLst/>
            <a:gdLst/>
            <a:ahLst/>
            <a:cxnLst/>
            <a:rect l="l" t="t" r="r" b="b"/>
            <a:pathLst>
              <a:path w="506729">
                <a:moveTo>
                  <a:pt x="0" y="0"/>
                </a:moveTo>
                <a:lnTo>
                  <a:pt x="506729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7" name="bk object 3627"/>
          <p:cNvSpPr/>
          <p:nvPr/>
        </p:nvSpPr>
        <p:spPr>
          <a:xfrm>
            <a:off x="4232909" y="3545840"/>
            <a:ext cx="505459" cy="0"/>
          </a:xfrm>
          <a:custGeom>
            <a:avLst/>
            <a:gdLst/>
            <a:ahLst/>
            <a:cxnLst/>
            <a:rect l="l" t="t" r="r" b="b"/>
            <a:pathLst>
              <a:path w="505460">
                <a:moveTo>
                  <a:pt x="0" y="0"/>
                </a:moveTo>
                <a:lnTo>
                  <a:pt x="505460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8" name="bk object 3628"/>
          <p:cNvSpPr/>
          <p:nvPr/>
        </p:nvSpPr>
        <p:spPr>
          <a:xfrm>
            <a:off x="4232909" y="3557270"/>
            <a:ext cx="510540" cy="0"/>
          </a:xfrm>
          <a:custGeom>
            <a:avLst/>
            <a:gdLst/>
            <a:ahLst/>
            <a:cxnLst/>
            <a:rect l="l" t="t" r="r" b="b"/>
            <a:pathLst>
              <a:path w="510539">
                <a:moveTo>
                  <a:pt x="0" y="0"/>
                </a:moveTo>
                <a:lnTo>
                  <a:pt x="510539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9" name="bk object 3629"/>
          <p:cNvSpPr/>
          <p:nvPr/>
        </p:nvSpPr>
        <p:spPr>
          <a:xfrm>
            <a:off x="4232909" y="3554095"/>
            <a:ext cx="509270" cy="0"/>
          </a:xfrm>
          <a:custGeom>
            <a:avLst/>
            <a:gdLst/>
            <a:ahLst/>
            <a:cxnLst/>
            <a:rect l="l" t="t" r="r" b="b"/>
            <a:pathLst>
              <a:path w="509270">
                <a:moveTo>
                  <a:pt x="0" y="0"/>
                </a:moveTo>
                <a:lnTo>
                  <a:pt x="509270" y="0"/>
                </a:lnTo>
              </a:path>
            </a:pathLst>
          </a:custGeom>
          <a:ln w="3810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0" name="bk object 3630"/>
          <p:cNvSpPr/>
          <p:nvPr/>
        </p:nvSpPr>
        <p:spPr>
          <a:xfrm>
            <a:off x="4232909" y="3565525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50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1" name="bk object 3631"/>
          <p:cNvSpPr/>
          <p:nvPr/>
        </p:nvSpPr>
        <p:spPr>
          <a:xfrm>
            <a:off x="4232909" y="3563620"/>
            <a:ext cx="513080" cy="0"/>
          </a:xfrm>
          <a:custGeom>
            <a:avLst/>
            <a:gdLst/>
            <a:ahLst/>
            <a:cxnLst/>
            <a:rect l="l" t="t" r="r" b="b"/>
            <a:pathLst>
              <a:path w="513079">
                <a:moveTo>
                  <a:pt x="0" y="0"/>
                </a:moveTo>
                <a:lnTo>
                  <a:pt x="513079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2" name="bk object 3632"/>
          <p:cNvSpPr/>
          <p:nvPr/>
        </p:nvSpPr>
        <p:spPr>
          <a:xfrm>
            <a:off x="4232909" y="3560445"/>
            <a:ext cx="511809" cy="0"/>
          </a:xfrm>
          <a:custGeom>
            <a:avLst/>
            <a:gdLst/>
            <a:ahLst/>
            <a:cxnLst/>
            <a:rect l="l" t="t" r="r" b="b"/>
            <a:pathLst>
              <a:path w="511810">
                <a:moveTo>
                  <a:pt x="0" y="0"/>
                </a:moveTo>
                <a:lnTo>
                  <a:pt x="511810" y="0"/>
                </a:lnTo>
              </a:path>
            </a:pathLst>
          </a:custGeom>
          <a:ln w="3810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3" name="bk object 3633"/>
          <p:cNvSpPr/>
          <p:nvPr/>
        </p:nvSpPr>
        <p:spPr>
          <a:xfrm>
            <a:off x="4232909" y="3572509"/>
            <a:ext cx="516890" cy="0"/>
          </a:xfrm>
          <a:custGeom>
            <a:avLst/>
            <a:gdLst/>
            <a:ahLst/>
            <a:cxnLst/>
            <a:rect l="l" t="t" r="r" b="b"/>
            <a:pathLst>
              <a:path w="516889">
                <a:moveTo>
                  <a:pt x="0" y="0"/>
                </a:moveTo>
                <a:lnTo>
                  <a:pt x="516889" y="0"/>
                </a:lnTo>
              </a:path>
            </a:pathLst>
          </a:custGeom>
          <a:ln w="3175">
            <a:solidFill>
              <a:srgbClr val="C8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4" name="bk object 3634"/>
          <p:cNvSpPr/>
          <p:nvPr/>
        </p:nvSpPr>
        <p:spPr>
          <a:xfrm>
            <a:off x="4232909" y="3569970"/>
            <a:ext cx="515620" cy="0"/>
          </a:xfrm>
          <a:custGeom>
            <a:avLst/>
            <a:gdLst/>
            <a:ahLst/>
            <a:cxnLst/>
            <a:rect l="l" t="t" r="r" b="b"/>
            <a:pathLst>
              <a:path w="515620">
                <a:moveTo>
                  <a:pt x="0" y="0"/>
                </a:moveTo>
                <a:lnTo>
                  <a:pt x="515620" y="0"/>
                </a:lnTo>
              </a:path>
            </a:pathLst>
          </a:custGeom>
          <a:ln w="3175">
            <a:solidFill>
              <a:srgbClr val="C8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5" name="bk object 3635"/>
          <p:cNvSpPr/>
          <p:nvPr/>
        </p:nvSpPr>
        <p:spPr>
          <a:xfrm>
            <a:off x="4232909" y="3567429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50" y="0"/>
                </a:lnTo>
              </a:path>
            </a:pathLst>
          </a:custGeom>
          <a:ln w="3175">
            <a:solidFill>
              <a:srgbClr val="C8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6" name="bk object 3636"/>
          <p:cNvSpPr/>
          <p:nvPr/>
        </p:nvSpPr>
        <p:spPr>
          <a:xfrm>
            <a:off x="4231640" y="3578859"/>
            <a:ext cx="520700" cy="0"/>
          </a:xfrm>
          <a:custGeom>
            <a:avLst/>
            <a:gdLst/>
            <a:ahLst/>
            <a:cxnLst/>
            <a:rect l="l" t="t" r="r" b="b"/>
            <a:pathLst>
              <a:path w="520700">
                <a:moveTo>
                  <a:pt x="0" y="0"/>
                </a:moveTo>
                <a:lnTo>
                  <a:pt x="520700" y="0"/>
                </a:lnTo>
              </a:path>
            </a:pathLst>
          </a:custGeom>
          <a:ln w="3175">
            <a:solidFill>
              <a:srgbClr val="C98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7" name="bk object 3637"/>
          <p:cNvSpPr/>
          <p:nvPr/>
        </p:nvSpPr>
        <p:spPr>
          <a:xfrm>
            <a:off x="4231640" y="3575684"/>
            <a:ext cx="519430" cy="0"/>
          </a:xfrm>
          <a:custGeom>
            <a:avLst/>
            <a:gdLst/>
            <a:ahLst/>
            <a:cxnLst/>
            <a:rect l="l" t="t" r="r" b="b"/>
            <a:pathLst>
              <a:path w="519429">
                <a:moveTo>
                  <a:pt x="0" y="0"/>
                </a:moveTo>
                <a:lnTo>
                  <a:pt x="519429" y="0"/>
                </a:lnTo>
              </a:path>
            </a:pathLst>
          </a:custGeom>
          <a:ln w="3810">
            <a:solidFill>
              <a:srgbClr val="C98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8" name="bk object 3638"/>
          <p:cNvSpPr/>
          <p:nvPr/>
        </p:nvSpPr>
        <p:spPr>
          <a:xfrm>
            <a:off x="4231640" y="3587115"/>
            <a:ext cx="524510" cy="0"/>
          </a:xfrm>
          <a:custGeom>
            <a:avLst/>
            <a:gdLst/>
            <a:ahLst/>
            <a:cxnLst/>
            <a:rect l="l" t="t" r="r" b="b"/>
            <a:pathLst>
              <a:path w="524510">
                <a:moveTo>
                  <a:pt x="0" y="0"/>
                </a:moveTo>
                <a:lnTo>
                  <a:pt x="524510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9" name="bk object 3639"/>
          <p:cNvSpPr/>
          <p:nvPr/>
        </p:nvSpPr>
        <p:spPr>
          <a:xfrm>
            <a:off x="4231640" y="3585209"/>
            <a:ext cx="523240" cy="0"/>
          </a:xfrm>
          <a:custGeom>
            <a:avLst/>
            <a:gdLst/>
            <a:ahLst/>
            <a:cxnLst/>
            <a:rect l="l" t="t" r="r" b="b"/>
            <a:pathLst>
              <a:path w="523239">
                <a:moveTo>
                  <a:pt x="0" y="0"/>
                </a:moveTo>
                <a:lnTo>
                  <a:pt x="523239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0" name="bk object 3640"/>
          <p:cNvSpPr/>
          <p:nvPr/>
        </p:nvSpPr>
        <p:spPr>
          <a:xfrm>
            <a:off x="4231640" y="3582034"/>
            <a:ext cx="521970" cy="0"/>
          </a:xfrm>
          <a:custGeom>
            <a:avLst/>
            <a:gdLst/>
            <a:ahLst/>
            <a:cxnLst/>
            <a:rect l="l" t="t" r="r" b="b"/>
            <a:pathLst>
              <a:path w="521970">
                <a:moveTo>
                  <a:pt x="0" y="0"/>
                </a:moveTo>
                <a:lnTo>
                  <a:pt x="521970" y="0"/>
                </a:lnTo>
              </a:path>
            </a:pathLst>
          </a:custGeom>
          <a:ln w="3810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1" name="bk object 3641"/>
          <p:cNvSpPr/>
          <p:nvPr/>
        </p:nvSpPr>
        <p:spPr>
          <a:xfrm>
            <a:off x="4231640" y="3594734"/>
            <a:ext cx="293370" cy="0"/>
          </a:xfrm>
          <a:custGeom>
            <a:avLst/>
            <a:gdLst/>
            <a:ahLst/>
            <a:cxnLst/>
            <a:rect l="l" t="t" r="r" b="b"/>
            <a:pathLst>
              <a:path w="293370">
                <a:moveTo>
                  <a:pt x="0" y="0"/>
                </a:moveTo>
                <a:lnTo>
                  <a:pt x="293370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2" name="bk object 3642"/>
          <p:cNvSpPr/>
          <p:nvPr/>
        </p:nvSpPr>
        <p:spPr>
          <a:xfrm>
            <a:off x="4231640" y="3592829"/>
            <a:ext cx="294640" cy="0"/>
          </a:xfrm>
          <a:custGeom>
            <a:avLst/>
            <a:gdLst/>
            <a:ahLst/>
            <a:cxnLst/>
            <a:rect l="l" t="t" r="r" b="b"/>
            <a:pathLst>
              <a:path w="294639">
                <a:moveTo>
                  <a:pt x="0" y="0"/>
                </a:moveTo>
                <a:lnTo>
                  <a:pt x="294639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3" name="bk object 3643"/>
          <p:cNvSpPr/>
          <p:nvPr/>
        </p:nvSpPr>
        <p:spPr>
          <a:xfrm>
            <a:off x="4531359" y="3594100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4" name="bk object 3644"/>
          <p:cNvSpPr/>
          <p:nvPr/>
        </p:nvSpPr>
        <p:spPr>
          <a:xfrm>
            <a:off x="4531359" y="3592195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5" name="bk object 3645"/>
          <p:cNvSpPr/>
          <p:nvPr/>
        </p:nvSpPr>
        <p:spPr>
          <a:xfrm>
            <a:off x="4231640" y="3590290"/>
            <a:ext cx="295910" cy="0"/>
          </a:xfrm>
          <a:custGeom>
            <a:avLst/>
            <a:gdLst/>
            <a:ahLst/>
            <a:cxnLst/>
            <a:rect l="l" t="t" r="r" b="b"/>
            <a:pathLst>
              <a:path w="295910">
                <a:moveTo>
                  <a:pt x="0" y="0"/>
                </a:moveTo>
                <a:lnTo>
                  <a:pt x="295910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6" name="bk object 3646"/>
          <p:cNvSpPr/>
          <p:nvPr/>
        </p:nvSpPr>
        <p:spPr>
          <a:xfrm>
            <a:off x="4231640" y="3588384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7" name="bk object 3647"/>
          <p:cNvSpPr/>
          <p:nvPr/>
        </p:nvSpPr>
        <p:spPr>
          <a:xfrm>
            <a:off x="4530090" y="3590290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8" name="bk object 3648"/>
          <p:cNvSpPr/>
          <p:nvPr/>
        </p:nvSpPr>
        <p:spPr>
          <a:xfrm>
            <a:off x="4530090" y="3588384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9" name="bk object 3649"/>
          <p:cNvSpPr/>
          <p:nvPr/>
        </p:nvSpPr>
        <p:spPr>
          <a:xfrm>
            <a:off x="4231640" y="3601084"/>
            <a:ext cx="289560" cy="0"/>
          </a:xfrm>
          <a:custGeom>
            <a:avLst/>
            <a:gdLst/>
            <a:ahLst/>
            <a:cxnLst/>
            <a:rect l="l" t="t" r="r" b="b"/>
            <a:pathLst>
              <a:path w="289560">
                <a:moveTo>
                  <a:pt x="0" y="0"/>
                </a:moveTo>
                <a:lnTo>
                  <a:pt x="289560" y="0"/>
                </a:lnTo>
              </a:path>
            </a:pathLst>
          </a:custGeom>
          <a:ln w="3175">
            <a:solidFill>
              <a:srgbClr val="CC9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0" name="bk object 3650"/>
          <p:cNvSpPr/>
          <p:nvPr/>
        </p:nvSpPr>
        <p:spPr>
          <a:xfrm>
            <a:off x="4231640" y="3599179"/>
            <a:ext cx="290830" cy="0"/>
          </a:xfrm>
          <a:custGeom>
            <a:avLst/>
            <a:gdLst/>
            <a:ahLst/>
            <a:cxnLst/>
            <a:rect l="l" t="t" r="r" b="b"/>
            <a:pathLst>
              <a:path w="290829">
                <a:moveTo>
                  <a:pt x="0" y="0"/>
                </a:moveTo>
                <a:lnTo>
                  <a:pt x="290829" y="0"/>
                </a:lnTo>
              </a:path>
            </a:pathLst>
          </a:custGeom>
          <a:ln w="3175">
            <a:solidFill>
              <a:srgbClr val="CC9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1" name="bk object 3651"/>
          <p:cNvSpPr/>
          <p:nvPr/>
        </p:nvSpPr>
        <p:spPr>
          <a:xfrm>
            <a:off x="4231640" y="3596640"/>
            <a:ext cx="292100" cy="0"/>
          </a:xfrm>
          <a:custGeom>
            <a:avLst/>
            <a:gdLst/>
            <a:ahLst/>
            <a:cxnLst/>
            <a:rect l="l" t="t" r="r" b="b"/>
            <a:pathLst>
              <a:path w="292100">
                <a:moveTo>
                  <a:pt x="0" y="0"/>
                </a:moveTo>
                <a:lnTo>
                  <a:pt x="292100" y="0"/>
                </a:lnTo>
              </a:path>
            </a:pathLst>
          </a:custGeom>
          <a:ln w="3175">
            <a:solidFill>
              <a:srgbClr val="CC9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2" name="bk object 3652"/>
          <p:cNvSpPr/>
          <p:nvPr/>
        </p:nvSpPr>
        <p:spPr>
          <a:xfrm>
            <a:off x="4533900" y="3600450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CC9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3" name="bk object 3653"/>
          <p:cNvSpPr/>
          <p:nvPr/>
        </p:nvSpPr>
        <p:spPr>
          <a:xfrm>
            <a:off x="4532629" y="3598608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CC9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4" name="bk object 3654"/>
          <p:cNvSpPr/>
          <p:nvPr/>
        </p:nvSpPr>
        <p:spPr>
          <a:xfrm>
            <a:off x="4532629" y="3596703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CC9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5" name="bk object 3655"/>
          <p:cNvSpPr/>
          <p:nvPr/>
        </p:nvSpPr>
        <p:spPr>
          <a:xfrm>
            <a:off x="4531359" y="3595433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CC9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6" name="bk object 3656"/>
          <p:cNvSpPr/>
          <p:nvPr/>
        </p:nvSpPr>
        <p:spPr>
          <a:xfrm>
            <a:off x="4231640" y="3608070"/>
            <a:ext cx="285750" cy="0"/>
          </a:xfrm>
          <a:custGeom>
            <a:avLst/>
            <a:gdLst/>
            <a:ahLst/>
            <a:cxnLst/>
            <a:rect l="l" t="t" r="r" b="b"/>
            <a:pathLst>
              <a:path w="285750">
                <a:moveTo>
                  <a:pt x="0" y="0"/>
                </a:moveTo>
                <a:lnTo>
                  <a:pt x="285750" y="0"/>
                </a:lnTo>
              </a:path>
            </a:pathLst>
          </a:custGeom>
          <a:ln w="3175">
            <a:solidFill>
              <a:srgbClr val="CD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7" name="bk object 3657"/>
          <p:cNvSpPr/>
          <p:nvPr/>
        </p:nvSpPr>
        <p:spPr>
          <a:xfrm>
            <a:off x="4231640" y="3605529"/>
            <a:ext cx="287020" cy="0"/>
          </a:xfrm>
          <a:custGeom>
            <a:avLst/>
            <a:gdLst/>
            <a:ahLst/>
            <a:cxnLst/>
            <a:rect l="l" t="t" r="r" b="b"/>
            <a:pathLst>
              <a:path w="287020">
                <a:moveTo>
                  <a:pt x="0" y="0"/>
                </a:moveTo>
                <a:lnTo>
                  <a:pt x="287020" y="0"/>
                </a:lnTo>
              </a:path>
            </a:pathLst>
          </a:custGeom>
          <a:ln w="3175">
            <a:solidFill>
              <a:srgbClr val="CD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8" name="bk object 3658"/>
          <p:cNvSpPr/>
          <p:nvPr/>
        </p:nvSpPr>
        <p:spPr>
          <a:xfrm>
            <a:off x="4231640" y="3602990"/>
            <a:ext cx="288290" cy="0"/>
          </a:xfrm>
          <a:custGeom>
            <a:avLst/>
            <a:gdLst/>
            <a:ahLst/>
            <a:cxnLst/>
            <a:rect l="l" t="t" r="r" b="b"/>
            <a:pathLst>
              <a:path w="288289">
                <a:moveTo>
                  <a:pt x="0" y="0"/>
                </a:moveTo>
                <a:lnTo>
                  <a:pt x="288289" y="0"/>
                </a:lnTo>
              </a:path>
            </a:pathLst>
          </a:custGeom>
          <a:ln w="3175">
            <a:solidFill>
              <a:srgbClr val="CD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9" name="bk object 3659"/>
          <p:cNvSpPr/>
          <p:nvPr/>
        </p:nvSpPr>
        <p:spPr>
          <a:xfrm>
            <a:off x="4536440" y="3608704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CD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60" name="bk object 3660"/>
          <p:cNvSpPr/>
          <p:nvPr/>
        </p:nvSpPr>
        <p:spPr>
          <a:xfrm>
            <a:off x="4536440" y="3606800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CD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61" name="bk object 3661"/>
          <p:cNvSpPr/>
          <p:nvPr/>
        </p:nvSpPr>
        <p:spPr>
          <a:xfrm>
            <a:off x="4535170" y="360489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CD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62" name="bk object 3662"/>
          <p:cNvSpPr/>
          <p:nvPr/>
        </p:nvSpPr>
        <p:spPr>
          <a:xfrm>
            <a:off x="4535170" y="3603053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CD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63" name="bk object 3663"/>
          <p:cNvSpPr/>
          <p:nvPr/>
        </p:nvSpPr>
        <p:spPr>
          <a:xfrm>
            <a:off x="4533900" y="3601783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CD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64" name="bk object 3664"/>
          <p:cNvSpPr/>
          <p:nvPr/>
        </p:nvSpPr>
        <p:spPr>
          <a:xfrm>
            <a:off x="4538979" y="3615054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65" name="bk object 3665"/>
          <p:cNvSpPr/>
          <p:nvPr/>
        </p:nvSpPr>
        <p:spPr>
          <a:xfrm>
            <a:off x="4538979" y="3613784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66" name="bk object 3666"/>
          <p:cNvSpPr/>
          <p:nvPr/>
        </p:nvSpPr>
        <p:spPr>
          <a:xfrm>
            <a:off x="4537709" y="3611879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67" name="bk object 3667"/>
          <p:cNvSpPr/>
          <p:nvPr/>
        </p:nvSpPr>
        <p:spPr>
          <a:xfrm>
            <a:off x="4537709" y="3609975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68" name="bk object 3668"/>
          <p:cNvSpPr/>
          <p:nvPr/>
        </p:nvSpPr>
        <p:spPr>
          <a:xfrm>
            <a:off x="4231640" y="3614420"/>
            <a:ext cx="281940" cy="0"/>
          </a:xfrm>
          <a:custGeom>
            <a:avLst/>
            <a:gdLst/>
            <a:ahLst/>
            <a:cxnLst/>
            <a:rect l="l" t="t" r="r" b="b"/>
            <a:pathLst>
              <a:path w="281939">
                <a:moveTo>
                  <a:pt x="0" y="0"/>
                </a:moveTo>
                <a:lnTo>
                  <a:pt x="281939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69" name="bk object 3669"/>
          <p:cNvSpPr/>
          <p:nvPr/>
        </p:nvSpPr>
        <p:spPr>
          <a:xfrm>
            <a:off x="4231640" y="3611879"/>
            <a:ext cx="283210" cy="0"/>
          </a:xfrm>
          <a:custGeom>
            <a:avLst/>
            <a:gdLst/>
            <a:ahLst/>
            <a:cxnLst/>
            <a:rect l="l" t="t" r="r" b="b"/>
            <a:pathLst>
              <a:path w="283210">
                <a:moveTo>
                  <a:pt x="0" y="0"/>
                </a:moveTo>
                <a:lnTo>
                  <a:pt x="28321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0" name="bk object 3670"/>
          <p:cNvSpPr/>
          <p:nvPr/>
        </p:nvSpPr>
        <p:spPr>
          <a:xfrm>
            <a:off x="4231640" y="3609975"/>
            <a:ext cx="284480" cy="0"/>
          </a:xfrm>
          <a:custGeom>
            <a:avLst/>
            <a:gdLst/>
            <a:ahLst/>
            <a:cxnLst/>
            <a:rect l="l" t="t" r="r" b="b"/>
            <a:pathLst>
              <a:path w="284479">
                <a:moveTo>
                  <a:pt x="0" y="0"/>
                </a:moveTo>
                <a:lnTo>
                  <a:pt x="284479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1" name="bk object 3671"/>
          <p:cNvSpPr/>
          <p:nvPr/>
        </p:nvSpPr>
        <p:spPr>
          <a:xfrm>
            <a:off x="4231640" y="3616325"/>
            <a:ext cx="280670" cy="0"/>
          </a:xfrm>
          <a:custGeom>
            <a:avLst/>
            <a:gdLst/>
            <a:ahLst/>
            <a:cxnLst/>
            <a:rect l="l" t="t" r="r" b="b"/>
            <a:pathLst>
              <a:path w="280670">
                <a:moveTo>
                  <a:pt x="0" y="0"/>
                </a:moveTo>
                <a:lnTo>
                  <a:pt x="28067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2" name="bk object 3672"/>
          <p:cNvSpPr/>
          <p:nvPr/>
        </p:nvSpPr>
        <p:spPr>
          <a:xfrm>
            <a:off x="4538979" y="361632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3" name="bk object 3673"/>
          <p:cNvSpPr/>
          <p:nvPr/>
        </p:nvSpPr>
        <p:spPr>
          <a:xfrm>
            <a:off x="4231640" y="3620770"/>
            <a:ext cx="278130" cy="0"/>
          </a:xfrm>
          <a:custGeom>
            <a:avLst/>
            <a:gdLst/>
            <a:ahLst/>
            <a:cxnLst/>
            <a:rect l="l" t="t" r="r" b="b"/>
            <a:pathLst>
              <a:path w="278129">
                <a:moveTo>
                  <a:pt x="0" y="0"/>
                </a:moveTo>
                <a:lnTo>
                  <a:pt x="278129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4" name="bk object 3674"/>
          <p:cNvSpPr/>
          <p:nvPr/>
        </p:nvSpPr>
        <p:spPr>
          <a:xfrm>
            <a:off x="4231640" y="3618865"/>
            <a:ext cx="279400" cy="0"/>
          </a:xfrm>
          <a:custGeom>
            <a:avLst/>
            <a:gdLst/>
            <a:ahLst/>
            <a:cxnLst/>
            <a:rect l="l" t="t" r="r" b="b"/>
            <a:pathLst>
              <a:path w="279400">
                <a:moveTo>
                  <a:pt x="0" y="0"/>
                </a:moveTo>
                <a:lnTo>
                  <a:pt x="279400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5" name="bk object 3675"/>
          <p:cNvSpPr/>
          <p:nvPr/>
        </p:nvSpPr>
        <p:spPr>
          <a:xfrm>
            <a:off x="4231640" y="3617595"/>
            <a:ext cx="280670" cy="0"/>
          </a:xfrm>
          <a:custGeom>
            <a:avLst/>
            <a:gdLst/>
            <a:ahLst/>
            <a:cxnLst/>
            <a:rect l="l" t="t" r="r" b="b"/>
            <a:pathLst>
              <a:path w="280670">
                <a:moveTo>
                  <a:pt x="0" y="0"/>
                </a:moveTo>
                <a:lnTo>
                  <a:pt x="280670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6" name="bk object 3676"/>
          <p:cNvSpPr/>
          <p:nvPr/>
        </p:nvSpPr>
        <p:spPr>
          <a:xfrm>
            <a:off x="4541520" y="3621404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7" name="bk object 3677"/>
          <p:cNvSpPr/>
          <p:nvPr/>
        </p:nvSpPr>
        <p:spPr>
          <a:xfrm>
            <a:off x="4540250" y="361886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809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8" name="bk object 3678"/>
          <p:cNvSpPr/>
          <p:nvPr/>
        </p:nvSpPr>
        <p:spPr>
          <a:xfrm>
            <a:off x="4231640" y="3622675"/>
            <a:ext cx="276860" cy="0"/>
          </a:xfrm>
          <a:custGeom>
            <a:avLst/>
            <a:gdLst/>
            <a:ahLst/>
            <a:cxnLst/>
            <a:rect l="l" t="t" r="r" b="b"/>
            <a:pathLst>
              <a:path w="276860">
                <a:moveTo>
                  <a:pt x="0" y="0"/>
                </a:moveTo>
                <a:lnTo>
                  <a:pt x="276860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9" name="bk object 3679"/>
          <p:cNvSpPr/>
          <p:nvPr/>
        </p:nvSpPr>
        <p:spPr>
          <a:xfrm>
            <a:off x="4541520" y="362267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0" name="bk object 3680"/>
          <p:cNvSpPr/>
          <p:nvPr/>
        </p:nvSpPr>
        <p:spPr>
          <a:xfrm>
            <a:off x="4231640" y="3627754"/>
            <a:ext cx="274320" cy="0"/>
          </a:xfrm>
          <a:custGeom>
            <a:avLst/>
            <a:gdLst/>
            <a:ahLst/>
            <a:cxnLst/>
            <a:rect l="l" t="t" r="r" b="b"/>
            <a:pathLst>
              <a:path w="274320">
                <a:moveTo>
                  <a:pt x="0" y="0"/>
                </a:moveTo>
                <a:lnTo>
                  <a:pt x="274320" y="0"/>
                </a:lnTo>
              </a:path>
            </a:pathLst>
          </a:custGeom>
          <a:ln w="3175">
            <a:solidFill>
              <a:srgbClr val="D09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1" name="bk object 3681"/>
          <p:cNvSpPr/>
          <p:nvPr/>
        </p:nvSpPr>
        <p:spPr>
          <a:xfrm>
            <a:off x="4231640" y="3625850"/>
            <a:ext cx="275590" cy="0"/>
          </a:xfrm>
          <a:custGeom>
            <a:avLst/>
            <a:gdLst/>
            <a:ahLst/>
            <a:cxnLst/>
            <a:rect l="l" t="t" r="r" b="b"/>
            <a:pathLst>
              <a:path w="275589">
                <a:moveTo>
                  <a:pt x="0" y="0"/>
                </a:moveTo>
                <a:lnTo>
                  <a:pt x="275589" y="0"/>
                </a:lnTo>
              </a:path>
            </a:pathLst>
          </a:custGeom>
          <a:ln w="3175">
            <a:solidFill>
              <a:srgbClr val="D09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2" name="bk object 3682"/>
          <p:cNvSpPr/>
          <p:nvPr/>
        </p:nvSpPr>
        <p:spPr>
          <a:xfrm>
            <a:off x="4231640" y="3623945"/>
            <a:ext cx="276860" cy="0"/>
          </a:xfrm>
          <a:custGeom>
            <a:avLst/>
            <a:gdLst/>
            <a:ahLst/>
            <a:cxnLst/>
            <a:rect l="l" t="t" r="r" b="b"/>
            <a:pathLst>
              <a:path w="276860">
                <a:moveTo>
                  <a:pt x="0" y="0"/>
                </a:moveTo>
                <a:lnTo>
                  <a:pt x="276860" y="0"/>
                </a:lnTo>
              </a:path>
            </a:pathLst>
          </a:custGeom>
          <a:ln w="3175">
            <a:solidFill>
              <a:srgbClr val="D09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3" name="bk object 3683"/>
          <p:cNvSpPr/>
          <p:nvPr/>
        </p:nvSpPr>
        <p:spPr>
          <a:xfrm>
            <a:off x="4542790" y="3627120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D09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4" name="bk object 3684"/>
          <p:cNvSpPr/>
          <p:nvPr/>
        </p:nvSpPr>
        <p:spPr>
          <a:xfrm>
            <a:off x="4542790" y="362521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D09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5" name="bk object 3685"/>
          <p:cNvSpPr/>
          <p:nvPr/>
        </p:nvSpPr>
        <p:spPr>
          <a:xfrm>
            <a:off x="4541520" y="3623945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D09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6" name="bk object 3686"/>
          <p:cNvSpPr/>
          <p:nvPr/>
        </p:nvSpPr>
        <p:spPr>
          <a:xfrm>
            <a:off x="4231640" y="3629659"/>
            <a:ext cx="273050" cy="0"/>
          </a:xfrm>
          <a:custGeom>
            <a:avLst/>
            <a:gdLst/>
            <a:ahLst/>
            <a:cxnLst/>
            <a:rect l="l" t="t" r="r" b="b"/>
            <a:pathLst>
              <a:path w="273050">
                <a:moveTo>
                  <a:pt x="0" y="0"/>
                </a:moveTo>
                <a:lnTo>
                  <a:pt x="273050" y="0"/>
                </a:lnTo>
              </a:path>
            </a:pathLst>
          </a:custGeom>
          <a:ln w="3175">
            <a:solidFill>
              <a:srgbClr val="D09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7" name="bk object 3687"/>
          <p:cNvSpPr/>
          <p:nvPr/>
        </p:nvSpPr>
        <p:spPr>
          <a:xfrm>
            <a:off x="4544059" y="3630295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D09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8" name="bk object 3688"/>
          <p:cNvSpPr/>
          <p:nvPr/>
        </p:nvSpPr>
        <p:spPr>
          <a:xfrm>
            <a:off x="4544059" y="362902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D09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9" name="bk object 3689"/>
          <p:cNvSpPr/>
          <p:nvPr/>
        </p:nvSpPr>
        <p:spPr>
          <a:xfrm>
            <a:off x="4231640" y="3634104"/>
            <a:ext cx="270510" cy="0"/>
          </a:xfrm>
          <a:custGeom>
            <a:avLst/>
            <a:gdLst/>
            <a:ahLst/>
            <a:cxnLst/>
            <a:rect l="l" t="t" r="r" b="b"/>
            <a:pathLst>
              <a:path w="270510">
                <a:moveTo>
                  <a:pt x="0" y="0"/>
                </a:moveTo>
                <a:lnTo>
                  <a:pt x="270510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0" name="bk object 3690"/>
          <p:cNvSpPr/>
          <p:nvPr/>
        </p:nvSpPr>
        <p:spPr>
          <a:xfrm>
            <a:off x="4231640" y="3632200"/>
            <a:ext cx="271780" cy="0"/>
          </a:xfrm>
          <a:custGeom>
            <a:avLst/>
            <a:gdLst/>
            <a:ahLst/>
            <a:cxnLst/>
            <a:rect l="l" t="t" r="r" b="b"/>
            <a:pathLst>
              <a:path w="271779">
                <a:moveTo>
                  <a:pt x="0" y="0"/>
                </a:moveTo>
                <a:lnTo>
                  <a:pt x="271779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1" name="bk object 3691"/>
          <p:cNvSpPr/>
          <p:nvPr/>
        </p:nvSpPr>
        <p:spPr>
          <a:xfrm>
            <a:off x="4545329" y="3633470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2" name="bk object 3692"/>
          <p:cNvSpPr/>
          <p:nvPr/>
        </p:nvSpPr>
        <p:spPr>
          <a:xfrm>
            <a:off x="4545329" y="363156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3" name="bk object 3693"/>
          <p:cNvSpPr/>
          <p:nvPr/>
        </p:nvSpPr>
        <p:spPr>
          <a:xfrm>
            <a:off x="4231640" y="3637915"/>
            <a:ext cx="267970" cy="0"/>
          </a:xfrm>
          <a:custGeom>
            <a:avLst/>
            <a:gdLst/>
            <a:ahLst/>
            <a:cxnLst/>
            <a:rect l="l" t="t" r="r" b="b"/>
            <a:pathLst>
              <a:path w="267970">
                <a:moveTo>
                  <a:pt x="0" y="0"/>
                </a:moveTo>
                <a:lnTo>
                  <a:pt x="267970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4" name="bk object 3694"/>
          <p:cNvSpPr/>
          <p:nvPr/>
        </p:nvSpPr>
        <p:spPr>
          <a:xfrm>
            <a:off x="4231640" y="3636009"/>
            <a:ext cx="269240" cy="0"/>
          </a:xfrm>
          <a:custGeom>
            <a:avLst/>
            <a:gdLst/>
            <a:ahLst/>
            <a:cxnLst/>
            <a:rect l="l" t="t" r="r" b="b"/>
            <a:pathLst>
              <a:path w="269239">
                <a:moveTo>
                  <a:pt x="0" y="0"/>
                </a:moveTo>
                <a:lnTo>
                  <a:pt x="269239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5" name="bk object 3695"/>
          <p:cNvSpPr/>
          <p:nvPr/>
        </p:nvSpPr>
        <p:spPr>
          <a:xfrm>
            <a:off x="4546600" y="3637279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6" name="bk object 3696"/>
          <p:cNvSpPr/>
          <p:nvPr/>
        </p:nvSpPr>
        <p:spPr>
          <a:xfrm>
            <a:off x="4546600" y="363537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7" name="bk object 3697"/>
          <p:cNvSpPr/>
          <p:nvPr/>
        </p:nvSpPr>
        <p:spPr>
          <a:xfrm>
            <a:off x="4231640" y="3640454"/>
            <a:ext cx="266700" cy="0"/>
          </a:xfrm>
          <a:custGeom>
            <a:avLst/>
            <a:gdLst/>
            <a:ahLst/>
            <a:cxnLst/>
            <a:rect l="l" t="t" r="r" b="b"/>
            <a:pathLst>
              <a:path w="266700">
                <a:moveTo>
                  <a:pt x="0" y="0"/>
                </a:moveTo>
                <a:lnTo>
                  <a:pt x="266700" y="0"/>
                </a:lnTo>
              </a:path>
            </a:pathLst>
          </a:custGeom>
          <a:ln w="3175">
            <a:solidFill>
              <a:srgbClr val="D29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8" name="bk object 3698"/>
          <p:cNvSpPr/>
          <p:nvPr/>
        </p:nvSpPr>
        <p:spPr>
          <a:xfrm>
            <a:off x="4231640" y="3639184"/>
            <a:ext cx="267970" cy="0"/>
          </a:xfrm>
          <a:custGeom>
            <a:avLst/>
            <a:gdLst/>
            <a:ahLst/>
            <a:cxnLst/>
            <a:rect l="l" t="t" r="r" b="b"/>
            <a:pathLst>
              <a:path w="267970">
                <a:moveTo>
                  <a:pt x="0" y="0"/>
                </a:moveTo>
                <a:lnTo>
                  <a:pt x="267970" y="0"/>
                </a:lnTo>
              </a:path>
            </a:pathLst>
          </a:custGeom>
          <a:ln w="3175">
            <a:solidFill>
              <a:srgbClr val="D29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9" name="bk object 3699"/>
          <p:cNvSpPr/>
          <p:nvPr/>
        </p:nvSpPr>
        <p:spPr>
          <a:xfrm>
            <a:off x="4547870" y="3639820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D29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0" name="bk object 3700"/>
          <p:cNvSpPr/>
          <p:nvPr/>
        </p:nvSpPr>
        <p:spPr>
          <a:xfrm>
            <a:off x="4231640" y="3644265"/>
            <a:ext cx="264160" cy="0"/>
          </a:xfrm>
          <a:custGeom>
            <a:avLst/>
            <a:gdLst/>
            <a:ahLst/>
            <a:cxnLst/>
            <a:rect l="l" t="t" r="r" b="b"/>
            <a:pathLst>
              <a:path w="264160">
                <a:moveTo>
                  <a:pt x="0" y="0"/>
                </a:moveTo>
                <a:lnTo>
                  <a:pt x="264160" y="0"/>
                </a:lnTo>
              </a:path>
            </a:pathLst>
          </a:custGeom>
          <a:ln w="3175">
            <a:solidFill>
              <a:srgbClr val="D29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1" name="bk object 3701"/>
          <p:cNvSpPr/>
          <p:nvPr/>
        </p:nvSpPr>
        <p:spPr>
          <a:xfrm>
            <a:off x="4231640" y="3642995"/>
            <a:ext cx="265430" cy="0"/>
          </a:xfrm>
          <a:custGeom>
            <a:avLst/>
            <a:gdLst/>
            <a:ahLst/>
            <a:cxnLst/>
            <a:rect l="l" t="t" r="r" b="b"/>
            <a:pathLst>
              <a:path w="265429">
                <a:moveTo>
                  <a:pt x="0" y="0"/>
                </a:moveTo>
                <a:lnTo>
                  <a:pt x="265429" y="0"/>
                </a:lnTo>
              </a:path>
            </a:pathLst>
          </a:custGeom>
          <a:ln w="3175">
            <a:solidFill>
              <a:srgbClr val="D29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2" name="bk object 3702"/>
          <p:cNvSpPr/>
          <p:nvPr/>
        </p:nvSpPr>
        <p:spPr>
          <a:xfrm>
            <a:off x="4231640" y="3641725"/>
            <a:ext cx="266700" cy="0"/>
          </a:xfrm>
          <a:custGeom>
            <a:avLst/>
            <a:gdLst/>
            <a:ahLst/>
            <a:cxnLst/>
            <a:rect l="l" t="t" r="r" b="b"/>
            <a:pathLst>
              <a:path w="266700">
                <a:moveTo>
                  <a:pt x="0" y="0"/>
                </a:moveTo>
                <a:lnTo>
                  <a:pt x="266700" y="0"/>
                </a:lnTo>
              </a:path>
            </a:pathLst>
          </a:custGeom>
          <a:ln w="3175">
            <a:solidFill>
              <a:srgbClr val="D29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3" name="bk object 3703"/>
          <p:cNvSpPr/>
          <p:nvPr/>
        </p:nvSpPr>
        <p:spPr>
          <a:xfrm>
            <a:off x="4549140" y="3643629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D29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4" name="bk object 3704"/>
          <p:cNvSpPr/>
          <p:nvPr/>
        </p:nvSpPr>
        <p:spPr>
          <a:xfrm>
            <a:off x="4547870" y="3641725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D29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5" name="bk object 3705"/>
          <p:cNvSpPr/>
          <p:nvPr/>
        </p:nvSpPr>
        <p:spPr>
          <a:xfrm>
            <a:off x="4231640" y="3646804"/>
            <a:ext cx="262890" cy="0"/>
          </a:xfrm>
          <a:custGeom>
            <a:avLst/>
            <a:gdLst/>
            <a:ahLst/>
            <a:cxnLst/>
            <a:rect l="l" t="t" r="r" b="b"/>
            <a:pathLst>
              <a:path w="262889">
                <a:moveTo>
                  <a:pt x="0" y="0"/>
                </a:moveTo>
                <a:lnTo>
                  <a:pt x="262889" y="0"/>
                </a:lnTo>
              </a:path>
            </a:pathLst>
          </a:custGeom>
          <a:ln w="3175">
            <a:solidFill>
              <a:srgbClr val="D2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6" name="bk object 3706"/>
          <p:cNvSpPr/>
          <p:nvPr/>
        </p:nvSpPr>
        <p:spPr>
          <a:xfrm>
            <a:off x="4231640" y="3645534"/>
            <a:ext cx="264160" cy="0"/>
          </a:xfrm>
          <a:custGeom>
            <a:avLst/>
            <a:gdLst/>
            <a:ahLst/>
            <a:cxnLst/>
            <a:rect l="l" t="t" r="r" b="b"/>
            <a:pathLst>
              <a:path w="264160">
                <a:moveTo>
                  <a:pt x="0" y="0"/>
                </a:moveTo>
                <a:lnTo>
                  <a:pt x="264160" y="0"/>
                </a:lnTo>
              </a:path>
            </a:pathLst>
          </a:custGeom>
          <a:ln w="3175">
            <a:solidFill>
              <a:srgbClr val="D2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7" name="bk object 3707"/>
          <p:cNvSpPr/>
          <p:nvPr/>
        </p:nvSpPr>
        <p:spPr>
          <a:xfrm>
            <a:off x="4550409" y="3646804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D2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8" name="bk object 3708"/>
          <p:cNvSpPr/>
          <p:nvPr/>
        </p:nvSpPr>
        <p:spPr>
          <a:xfrm>
            <a:off x="4549140" y="3645534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D2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9" name="bk object 3709"/>
          <p:cNvSpPr/>
          <p:nvPr/>
        </p:nvSpPr>
        <p:spPr>
          <a:xfrm>
            <a:off x="4231640" y="3651884"/>
            <a:ext cx="260350" cy="0"/>
          </a:xfrm>
          <a:custGeom>
            <a:avLst/>
            <a:gdLst/>
            <a:ahLst/>
            <a:cxnLst/>
            <a:rect l="l" t="t" r="r" b="b"/>
            <a:pathLst>
              <a:path w="260350">
                <a:moveTo>
                  <a:pt x="0" y="0"/>
                </a:moveTo>
                <a:lnTo>
                  <a:pt x="260350" y="0"/>
                </a:lnTo>
              </a:path>
            </a:pathLst>
          </a:custGeom>
          <a:ln w="3175">
            <a:solidFill>
              <a:srgbClr val="D2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0" name="bk object 3710"/>
          <p:cNvSpPr/>
          <p:nvPr/>
        </p:nvSpPr>
        <p:spPr>
          <a:xfrm>
            <a:off x="4231640" y="3649979"/>
            <a:ext cx="261620" cy="0"/>
          </a:xfrm>
          <a:custGeom>
            <a:avLst/>
            <a:gdLst/>
            <a:ahLst/>
            <a:cxnLst/>
            <a:rect l="l" t="t" r="r" b="b"/>
            <a:pathLst>
              <a:path w="261620">
                <a:moveTo>
                  <a:pt x="0" y="0"/>
                </a:moveTo>
                <a:lnTo>
                  <a:pt x="261620" y="0"/>
                </a:lnTo>
              </a:path>
            </a:pathLst>
          </a:custGeom>
          <a:ln w="3175">
            <a:solidFill>
              <a:srgbClr val="D2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1" name="bk object 3711"/>
          <p:cNvSpPr/>
          <p:nvPr/>
        </p:nvSpPr>
        <p:spPr>
          <a:xfrm>
            <a:off x="4231640" y="3648075"/>
            <a:ext cx="262890" cy="0"/>
          </a:xfrm>
          <a:custGeom>
            <a:avLst/>
            <a:gdLst/>
            <a:ahLst/>
            <a:cxnLst/>
            <a:rect l="l" t="t" r="r" b="b"/>
            <a:pathLst>
              <a:path w="262889">
                <a:moveTo>
                  <a:pt x="0" y="0"/>
                </a:moveTo>
                <a:lnTo>
                  <a:pt x="262889" y="0"/>
                </a:lnTo>
              </a:path>
            </a:pathLst>
          </a:custGeom>
          <a:ln w="3175">
            <a:solidFill>
              <a:srgbClr val="D2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2" name="bk object 3712"/>
          <p:cNvSpPr/>
          <p:nvPr/>
        </p:nvSpPr>
        <p:spPr>
          <a:xfrm>
            <a:off x="4551679" y="3651884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D2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3" name="bk object 3713"/>
          <p:cNvSpPr/>
          <p:nvPr/>
        </p:nvSpPr>
        <p:spPr>
          <a:xfrm>
            <a:off x="4551679" y="3650615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D2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4" name="bk object 3714"/>
          <p:cNvSpPr/>
          <p:nvPr/>
        </p:nvSpPr>
        <p:spPr>
          <a:xfrm>
            <a:off x="4550409" y="3648709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D2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5" name="bk object 3715"/>
          <p:cNvSpPr/>
          <p:nvPr/>
        </p:nvSpPr>
        <p:spPr>
          <a:xfrm>
            <a:off x="4231640" y="3653154"/>
            <a:ext cx="259079" cy="0"/>
          </a:xfrm>
          <a:custGeom>
            <a:avLst/>
            <a:gdLst/>
            <a:ahLst/>
            <a:cxnLst/>
            <a:rect l="l" t="t" r="r" b="b"/>
            <a:pathLst>
              <a:path w="259079">
                <a:moveTo>
                  <a:pt x="0" y="0"/>
                </a:moveTo>
                <a:lnTo>
                  <a:pt x="259079" y="0"/>
                </a:lnTo>
              </a:path>
            </a:pathLst>
          </a:custGeom>
          <a:ln w="3175">
            <a:solidFill>
              <a:srgbClr val="D39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6" name="bk object 3716"/>
          <p:cNvSpPr/>
          <p:nvPr/>
        </p:nvSpPr>
        <p:spPr>
          <a:xfrm>
            <a:off x="4551679" y="3653154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D39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7" name="bk object 3717"/>
          <p:cNvSpPr/>
          <p:nvPr/>
        </p:nvSpPr>
        <p:spPr>
          <a:xfrm>
            <a:off x="4231640" y="365887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539" y="0"/>
                </a:lnTo>
              </a:path>
            </a:pathLst>
          </a:custGeom>
          <a:ln w="3175">
            <a:solidFill>
              <a:srgbClr val="D39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8" name="bk object 3718"/>
          <p:cNvSpPr/>
          <p:nvPr/>
        </p:nvSpPr>
        <p:spPr>
          <a:xfrm>
            <a:off x="4231640" y="3656329"/>
            <a:ext cx="257810" cy="0"/>
          </a:xfrm>
          <a:custGeom>
            <a:avLst/>
            <a:gdLst/>
            <a:ahLst/>
            <a:cxnLst/>
            <a:rect l="l" t="t" r="r" b="b"/>
            <a:pathLst>
              <a:path w="257810">
                <a:moveTo>
                  <a:pt x="0" y="0"/>
                </a:moveTo>
                <a:lnTo>
                  <a:pt x="257810" y="0"/>
                </a:lnTo>
              </a:path>
            </a:pathLst>
          </a:custGeom>
          <a:ln w="3175">
            <a:solidFill>
              <a:srgbClr val="D39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9" name="bk object 3719"/>
          <p:cNvSpPr/>
          <p:nvPr/>
        </p:nvSpPr>
        <p:spPr>
          <a:xfrm>
            <a:off x="4231640" y="3654425"/>
            <a:ext cx="259079" cy="0"/>
          </a:xfrm>
          <a:custGeom>
            <a:avLst/>
            <a:gdLst/>
            <a:ahLst/>
            <a:cxnLst/>
            <a:rect l="l" t="t" r="r" b="b"/>
            <a:pathLst>
              <a:path w="259079">
                <a:moveTo>
                  <a:pt x="0" y="0"/>
                </a:moveTo>
                <a:lnTo>
                  <a:pt x="259079" y="0"/>
                </a:lnTo>
              </a:path>
            </a:pathLst>
          </a:custGeom>
          <a:ln w="3175">
            <a:solidFill>
              <a:srgbClr val="D39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0" name="bk object 3720"/>
          <p:cNvSpPr/>
          <p:nvPr/>
        </p:nvSpPr>
        <p:spPr>
          <a:xfrm>
            <a:off x="4554220" y="3658870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D39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1" name="bk object 3721"/>
          <p:cNvSpPr/>
          <p:nvPr/>
        </p:nvSpPr>
        <p:spPr>
          <a:xfrm>
            <a:off x="4552950" y="3656965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D39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2" name="bk object 3722"/>
          <p:cNvSpPr/>
          <p:nvPr/>
        </p:nvSpPr>
        <p:spPr>
          <a:xfrm>
            <a:off x="4552950" y="3655059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D39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3" name="bk object 3723"/>
          <p:cNvSpPr/>
          <p:nvPr/>
        </p:nvSpPr>
        <p:spPr>
          <a:xfrm>
            <a:off x="4556759" y="3665220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D49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4" name="bk object 3724"/>
          <p:cNvSpPr/>
          <p:nvPr/>
        </p:nvSpPr>
        <p:spPr>
          <a:xfrm>
            <a:off x="4555490" y="3663315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D49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5" name="bk object 3725"/>
          <p:cNvSpPr/>
          <p:nvPr/>
        </p:nvSpPr>
        <p:spPr>
          <a:xfrm>
            <a:off x="4555490" y="3661409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D49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6" name="bk object 3726"/>
          <p:cNvSpPr/>
          <p:nvPr/>
        </p:nvSpPr>
        <p:spPr>
          <a:xfrm>
            <a:off x="4231640" y="3665220"/>
            <a:ext cx="252729" cy="0"/>
          </a:xfrm>
          <a:custGeom>
            <a:avLst/>
            <a:gdLst/>
            <a:ahLst/>
            <a:cxnLst/>
            <a:rect l="l" t="t" r="r" b="b"/>
            <a:pathLst>
              <a:path w="252729">
                <a:moveTo>
                  <a:pt x="0" y="0"/>
                </a:moveTo>
                <a:lnTo>
                  <a:pt x="252729" y="0"/>
                </a:lnTo>
              </a:path>
            </a:pathLst>
          </a:custGeom>
          <a:ln w="3175">
            <a:solidFill>
              <a:srgbClr val="D49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7" name="bk object 3727"/>
          <p:cNvSpPr/>
          <p:nvPr/>
        </p:nvSpPr>
        <p:spPr>
          <a:xfrm>
            <a:off x="4231640" y="3662679"/>
            <a:ext cx="254000" cy="0"/>
          </a:xfrm>
          <a:custGeom>
            <a:avLst/>
            <a:gdLst/>
            <a:ahLst/>
            <a:cxnLst/>
            <a:rect l="l" t="t" r="r" b="b"/>
            <a:pathLst>
              <a:path w="254000">
                <a:moveTo>
                  <a:pt x="0" y="0"/>
                </a:moveTo>
                <a:lnTo>
                  <a:pt x="254000" y="0"/>
                </a:lnTo>
              </a:path>
            </a:pathLst>
          </a:custGeom>
          <a:ln w="3175">
            <a:solidFill>
              <a:srgbClr val="D49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8" name="bk object 3728"/>
          <p:cNvSpPr/>
          <p:nvPr/>
        </p:nvSpPr>
        <p:spPr>
          <a:xfrm>
            <a:off x="4231640" y="3660775"/>
            <a:ext cx="255270" cy="0"/>
          </a:xfrm>
          <a:custGeom>
            <a:avLst/>
            <a:gdLst/>
            <a:ahLst/>
            <a:cxnLst/>
            <a:rect l="l" t="t" r="r" b="b"/>
            <a:pathLst>
              <a:path w="255270">
                <a:moveTo>
                  <a:pt x="0" y="0"/>
                </a:moveTo>
                <a:lnTo>
                  <a:pt x="255270" y="0"/>
                </a:lnTo>
              </a:path>
            </a:pathLst>
          </a:custGeom>
          <a:ln w="3175">
            <a:solidFill>
              <a:srgbClr val="D49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9" name="bk object 3729"/>
          <p:cNvSpPr/>
          <p:nvPr/>
        </p:nvSpPr>
        <p:spPr>
          <a:xfrm>
            <a:off x="4559300" y="3672204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0" name="bk object 3730"/>
          <p:cNvSpPr/>
          <p:nvPr/>
        </p:nvSpPr>
        <p:spPr>
          <a:xfrm>
            <a:off x="4558029" y="3670300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1" name="bk object 3731"/>
          <p:cNvSpPr/>
          <p:nvPr/>
        </p:nvSpPr>
        <p:spPr>
          <a:xfrm>
            <a:off x="4558029" y="3668395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2" name="bk object 3732"/>
          <p:cNvSpPr/>
          <p:nvPr/>
        </p:nvSpPr>
        <p:spPr>
          <a:xfrm>
            <a:off x="4556759" y="3667125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3" name="bk object 3733"/>
          <p:cNvSpPr/>
          <p:nvPr/>
        </p:nvSpPr>
        <p:spPr>
          <a:xfrm>
            <a:off x="4231640" y="3671570"/>
            <a:ext cx="248920" cy="0"/>
          </a:xfrm>
          <a:custGeom>
            <a:avLst/>
            <a:gdLst/>
            <a:ahLst/>
            <a:cxnLst/>
            <a:rect l="l" t="t" r="r" b="b"/>
            <a:pathLst>
              <a:path w="248920">
                <a:moveTo>
                  <a:pt x="0" y="0"/>
                </a:moveTo>
                <a:lnTo>
                  <a:pt x="248920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4" name="bk object 3734"/>
          <p:cNvSpPr/>
          <p:nvPr/>
        </p:nvSpPr>
        <p:spPr>
          <a:xfrm>
            <a:off x="4231640" y="3669029"/>
            <a:ext cx="250190" cy="0"/>
          </a:xfrm>
          <a:custGeom>
            <a:avLst/>
            <a:gdLst/>
            <a:ahLst/>
            <a:cxnLst/>
            <a:rect l="l" t="t" r="r" b="b"/>
            <a:pathLst>
              <a:path w="250189">
                <a:moveTo>
                  <a:pt x="0" y="0"/>
                </a:moveTo>
                <a:lnTo>
                  <a:pt x="250189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5" name="bk object 3735"/>
          <p:cNvSpPr/>
          <p:nvPr/>
        </p:nvSpPr>
        <p:spPr>
          <a:xfrm>
            <a:off x="4231640" y="3667125"/>
            <a:ext cx="251460" cy="0"/>
          </a:xfrm>
          <a:custGeom>
            <a:avLst/>
            <a:gdLst/>
            <a:ahLst/>
            <a:cxnLst/>
            <a:rect l="l" t="t" r="r" b="b"/>
            <a:pathLst>
              <a:path w="251460">
                <a:moveTo>
                  <a:pt x="0" y="0"/>
                </a:moveTo>
                <a:lnTo>
                  <a:pt x="251460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6" name="bk object 3736"/>
          <p:cNvSpPr/>
          <p:nvPr/>
        </p:nvSpPr>
        <p:spPr>
          <a:xfrm>
            <a:off x="4231640" y="3673475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7" name="bk object 3737"/>
          <p:cNvSpPr/>
          <p:nvPr/>
        </p:nvSpPr>
        <p:spPr>
          <a:xfrm>
            <a:off x="4559300" y="3673475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8" name="bk object 3738"/>
          <p:cNvSpPr/>
          <p:nvPr/>
        </p:nvSpPr>
        <p:spPr>
          <a:xfrm>
            <a:off x="4231640" y="3677920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D69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9" name="bk object 3739"/>
          <p:cNvSpPr/>
          <p:nvPr/>
        </p:nvSpPr>
        <p:spPr>
          <a:xfrm>
            <a:off x="4231640" y="3676015"/>
            <a:ext cx="246379" cy="0"/>
          </a:xfrm>
          <a:custGeom>
            <a:avLst/>
            <a:gdLst/>
            <a:ahLst/>
            <a:cxnLst/>
            <a:rect l="l" t="t" r="r" b="b"/>
            <a:pathLst>
              <a:path w="246379">
                <a:moveTo>
                  <a:pt x="0" y="0"/>
                </a:moveTo>
                <a:lnTo>
                  <a:pt x="246379" y="0"/>
                </a:lnTo>
              </a:path>
            </a:pathLst>
          </a:custGeom>
          <a:ln w="3175">
            <a:solidFill>
              <a:srgbClr val="D69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0" name="bk object 3740"/>
          <p:cNvSpPr/>
          <p:nvPr/>
        </p:nvSpPr>
        <p:spPr>
          <a:xfrm>
            <a:off x="4231640" y="3674745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D69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1" name="bk object 3741"/>
          <p:cNvSpPr/>
          <p:nvPr/>
        </p:nvSpPr>
        <p:spPr>
          <a:xfrm>
            <a:off x="4560570" y="3678554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D69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2" name="bk object 3742"/>
          <p:cNvSpPr/>
          <p:nvPr/>
        </p:nvSpPr>
        <p:spPr>
          <a:xfrm>
            <a:off x="4560570" y="3676650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D69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3" name="bk object 3743"/>
          <p:cNvSpPr/>
          <p:nvPr/>
        </p:nvSpPr>
        <p:spPr>
          <a:xfrm>
            <a:off x="4559300" y="3674745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D69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4" name="bk object 3744"/>
          <p:cNvSpPr/>
          <p:nvPr/>
        </p:nvSpPr>
        <p:spPr>
          <a:xfrm>
            <a:off x="4231640" y="3680459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D69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5" name="bk object 3745"/>
          <p:cNvSpPr/>
          <p:nvPr/>
        </p:nvSpPr>
        <p:spPr>
          <a:xfrm>
            <a:off x="4561840" y="3680459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D69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6" name="bk object 3746"/>
          <p:cNvSpPr/>
          <p:nvPr/>
        </p:nvSpPr>
        <p:spPr>
          <a:xfrm>
            <a:off x="4231640" y="3684904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D79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7" name="bk object 3747"/>
          <p:cNvSpPr/>
          <p:nvPr/>
        </p:nvSpPr>
        <p:spPr>
          <a:xfrm>
            <a:off x="4231640" y="3683000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D79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8" name="bk object 3748"/>
          <p:cNvSpPr/>
          <p:nvPr/>
        </p:nvSpPr>
        <p:spPr>
          <a:xfrm>
            <a:off x="4563109" y="3684904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D79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9" name="bk object 3749"/>
          <p:cNvSpPr/>
          <p:nvPr/>
        </p:nvSpPr>
        <p:spPr>
          <a:xfrm>
            <a:off x="4563109" y="3683634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D79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0" name="bk object 3750"/>
          <p:cNvSpPr/>
          <p:nvPr/>
        </p:nvSpPr>
        <p:spPr>
          <a:xfrm>
            <a:off x="4561840" y="3682365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D79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1" name="bk object 3751"/>
          <p:cNvSpPr/>
          <p:nvPr/>
        </p:nvSpPr>
        <p:spPr>
          <a:xfrm>
            <a:off x="4231640" y="3686809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D79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2" name="bk object 3752"/>
          <p:cNvSpPr/>
          <p:nvPr/>
        </p:nvSpPr>
        <p:spPr>
          <a:xfrm>
            <a:off x="4564379" y="3687445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D79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3" name="bk object 3753"/>
          <p:cNvSpPr/>
          <p:nvPr/>
        </p:nvSpPr>
        <p:spPr>
          <a:xfrm>
            <a:off x="4563109" y="3686175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D79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4" name="bk object 3754"/>
          <p:cNvSpPr/>
          <p:nvPr/>
        </p:nvSpPr>
        <p:spPr>
          <a:xfrm>
            <a:off x="4231640" y="368935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5" name="bk object 3755"/>
          <p:cNvSpPr/>
          <p:nvPr/>
        </p:nvSpPr>
        <p:spPr>
          <a:xfrm>
            <a:off x="4565650" y="3689984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6" name="bk object 3756"/>
          <p:cNvSpPr/>
          <p:nvPr/>
        </p:nvSpPr>
        <p:spPr>
          <a:xfrm>
            <a:off x="4564379" y="3688715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7" name="bk object 3757"/>
          <p:cNvSpPr/>
          <p:nvPr/>
        </p:nvSpPr>
        <p:spPr>
          <a:xfrm>
            <a:off x="4231640" y="3695065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8" name="bk object 3758"/>
          <p:cNvSpPr/>
          <p:nvPr/>
        </p:nvSpPr>
        <p:spPr>
          <a:xfrm>
            <a:off x="4231640" y="3693795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9" name="bk object 3759"/>
          <p:cNvSpPr/>
          <p:nvPr/>
        </p:nvSpPr>
        <p:spPr>
          <a:xfrm>
            <a:off x="4231640" y="3691890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0" name="bk object 3760"/>
          <p:cNvSpPr/>
          <p:nvPr/>
        </p:nvSpPr>
        <p:spPr>
          <a:xfrm>
            <a:off x="4566920" y="3694429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1" name="bk object 3761"/>
          <p:cNvSpPr/>
          <p:nvPr/>
        </p:nvSpPr>
        <p:spPr>
          <a:xfrm>
            <a:off x="4565650" y="3691890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2" name="bk object 3762"/>
          <p:cNvSpPr/>
          <p:nvPr/>
        </p:nvSpPr>
        <p:spPr>
          <a:xfrm>
            <a:off x="4231640" y="3696334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D9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3" name="bk object 3763"/>
          <p:cNvSpPr/>
          <p:nvPr/>
        </p:nvSpPr>
        <p:spPr>
          <a:xfrm>
            <a:off x="4566920" y="3696334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D9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4" name="bk object 3764"/>
          <p:cNvSpPr/>
          <p:nvPr/>
        </p:nvSpPr>
        <p:spPr>
          <a:xfrm>
            <a:off x="4231640" y="3702050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D9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5" name="bk object 3765"/>
          <p:cNvSpPr/>
          <p:nvPr/>
        </p:nvSpPr>
        <p:spPr>
          <a:xfrm>
            <a:off x="4231640" y="3700145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D9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6" name="bk object 3766"/>
          <p:cNvSpPr/>
          <p:nvPr/>
        </p:nvSpPr>
        <p:spPr>
          <a:xfrm>
            <a:off x="4231640" y="3698240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D9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7" name="bk object 3767"/>
          <p:cNvSpPr/>
          <p:nvPr/>
        </p:nvSpPr>
        <p:spPr>
          <a:xfrm>
            <a:off x="4569459" y="3702050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D9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8" name="bk object 3768"/>
          <p:cNvSpPr/>
          <p:nvPr/>
        </p:nvSpPr>
        <p:spPr>
          <a:xfrm>
            <a:off x="4568190" y="3700145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D9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9" name="bk object 3769"/>
          <p:cNvSpPr/>
          <p:nvPr/>
        </p:nvSpPr>
        <p:spPr>
          <a:xfrm>
            <a:off x="4568190" y="3698240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D9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0" name="bk object 3770"/>
          <p:cNvSpPr/>
          <p:nvPr/>
        </p:nvSpPr>
        <p:spPr>
          <a:xfrm>
            <a:off x="4231640" y="3703954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DA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1" name="bk object 3771"/>
          <p:cNvSpPr/>
          <p:nvPr/>
        </p:nvSpPr>
        <p:spPr>
          <a:xfrm>
            <a:off x="4569459" y="3703954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DA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2" name="bk object 3772"/>
          <p:cNvSpPr/>
          <p:nvPr/>
        </p:nvSpPr>
        <p:spPr>
          <a:xfrm>
            <a:off x="4231640" y="3709034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DA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3" name="bk object 3773"/>
          <p:cNvSpPr/>
          <p:nvPr/>
        </p:nvSpPr>
        <p:spPr>
          <a:xfrm>
            <a:off x="4231640" y="3707129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DA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4" name="bk object 3774"/>
          <p:cNvSpPr/>
          <p:nvPr/>
        </p:nvSpPr>
        <p:spPr>
          <a:xfrm>
            <a:off x="4231640" y="3705225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DA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5" name="bk object 3775"/>
          <p:cNvSpPr/>
          <p:nvPr/>
        </p:nvSpPr>
        <p:spPr>
          <a:xfrm>
            <a:off x="4572000" y="3709034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DA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6" name="bk object 3776"/>
          <p:cNvSpPr/>
          <p:nvPr/>
        </p:nvSpPr>
        <p:spPr>
          <a:xfrm>
            <a:off x="4570729" y="3707129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DA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7" name="bk object 3777"/>
          <p:cNvSpPr/>
          <p:nvPr/>
        </p:nvSpPr>
        <p:spPr>
          <a:xfrm>
            <a:off x="4570729" y="3705225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DA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8" name="bk object 3778"/>
          <p:cNvSpPr/>
          <p:nvPr/>
        </p:nvSpPr>
        <p:spPr>
          <a:xfrm>
            <a:off x="4231640" y="3716020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DBA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9" name="bk object 3779"/>
          <p:cNvSpPr/>
          <p:nvPr/>
        </p:nvSpPr>
        <p:spPr>
          <a:xfrm>
            <a:off x="4231640" y="3713479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DBA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0" name="bk object 3780"/>
          <p:cNvSpPr/>
          <p:nvPr/>
        </p:nvSpPr>
        <p:spPr>
          <a:xfrm>
            <a:off x="4231640" y="3710940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DBA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1" name="bk object 3781"/>
          <p:cNvSpPr/>
          <p:nvPr/>
        </p:nvSpPr>
        <p:spPr>
          <a:xfrm>
            <a:off x="4574540" y="3716654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DBA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2" name="bk object 3782"/>
          <p:cNvSpPr/>
          <p:nvPr/>
        </p:nvSpPr>
        <p:spPr>
          <a:xfrm>
            <a:off x="4573270" y="3715384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DBA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3" name="bk object 3783"/>
          <p:cNvSpPr/>
          <p:nvPr/>
        </p:nvSpPr>
        <p:spPr>
          <a:xfrm>
            <a:off x="4573270" y="3713479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DBA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4" name="bk object 3784"/>
          <p:cNvSpPr/>
          <p:nvPr/>
        </p:nvSpPr>
        <p:spPr>
          <a:xfrm>
            <a:off x="4572000" y="3710940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DBA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5" name="bk object 3785"/>
          <p:cNvSpPr/>
          <p:nvPr/>
        </p:nvSpPr>
        <p:spPr>
          <a:xfrm>
            <a:off x="4231640" y="3719829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5079">
            <a:solidFill>
              <a:srgbClr val="DCA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6" name="bk object 3786"/>
          <p:cNvSpPr/>
          <p:nvPr/>
        </p:nvSpPr>
        <p:spPr>
          <a:xfrm>
            <a:off x="4575809" y="3721734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DCA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7" name="bk object 3787"/>
          <p:cNvSpPr/>
          <p:nvPr/>
        </p:nvSpPr>
        <p:spPr>
          <a:xfrm>
            <a:off x="4575809" y="3719829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DCA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8" name="bk object 3788"/>
          <p:cNvSpPr/>
          <p:nvPr/>
        </p:nvSpPr>
        <p:spPr>
          <a:xfrm>
            <a:off x="4574540" y="3717925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DCA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9" name="bk object 3789"/>
          <p:cNvSpPr/>
          <p:nvPr/>
        </p:nvSpPr>
        <p:spPr>
          <a:xfrm>
            <a:off x="4231640" y="3723640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DCA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0" name="bk object 3790"/>
          <p:cNvSpPr/>
          <p:nvPr/>
        </p:nvSpPr>
        <p:spPr>
          <a:xfrm>
            <a:off x="4577079" y="3723640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DCA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1" name="bk object 3791"/>
          <p:cNvSpPr/>
          <p:nvPr/>
        </p:nvSpPr>
        <p:spPr>
          <a:xfrm>
            <a:off x="4231640" y="372808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6350">
            <a:solidFill>
              <a:srgbClr val="DDA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2" name="bk object 3792"/>
          <p:cNvSpPr/>
          <p:nvPr/>
        </p:nvSpPr>
        <p:spPr>
          <a:xfrm>
            <a:off x="4579620" y="3730625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DDA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3" name="bk object 3793"/>
          <p:cNvSpPr/>
          <p:nvPr/>
        </p:nvSpPr>
        <p:spPr>
          <a:xfrm>
            <a:off x="4578350" y="3728720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DDA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4" name="bk object 3794"/>
          <p:cNvSpPr/>
          <p:nvPr/>
        </p:nvSpPr>
        <p:spPr>
          <a:xfrm>
            <a:off x="4578350" y="3726815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DDA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5" name="bk object 3795"/>
          <p:cNvSpPr/>
          <p:nvPr/>
        </p:nvSpPr>
        <p:spPr>
          <a:xfrm>
            <a:off x="4577079" y="3725545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DDA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6" name="bk object 3796"/>
          <p:cNvSpPr/>
          <p:nvPr/>
        </p:nvSpPr>
        <p:spPr>
          <a:xfrm>
            <a:off x="4231640" y="3733800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5079">
            <a:solidFill>
              <a:srgbClr val="DEA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7" name="bk object 3797"/>
          <p:cNvSpPr/>
          <p:nvPr/>
        </p:nvSpPr>
        <p:spPr>
          <a:xfrm>
            <a:off x="4580890" y="3735070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DEA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8" name="bk object 3798"/>
          <p:cNvSpPr/>
          <p:nvPr/>
        </p:nvSpPr>
        <p:spPr>
          <a:xfrm>
            <a:off x="4579620" y="3732529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DEA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9" name="bk object 3799"/>
          <p:cNvSpPr/>
          <p:nvPr/>
        </p:nvSpPr>
        <p:spPr>
          <a:xfrm>
            <a:off x="4231640" y="3737609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DEA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0" name="bk object 3800"/>
          <p:cNvSpPr/>
          <p:nvPr/>
        </p:nvSpPr>
        <p:spPr>
          <a:xfrm>
            <a:off x="4582159" y="3738245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DEA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1" name="bk object 3801"/>
          <p:cNvSpPr/>
          <p:nvPr/>
        </p:nvSpPr>
        <p:spPr>
          <a:xfrm>
            <a:off x="4580890" y="3736975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DEA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2" name="bk object 3802"/>
          <p:cNvSpPr/>
          <p:nvPr/>
        </p:nvSpPr>
        <p:spPr>
          <a:xfrm>
            <a:off x="4231640" y="374078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809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3" name="bk object 3803"/>
          <p:cNvSpPr/>
          <p:nvPr/>
        </p:nvSpPr>
        <p:spPr>
          <a:xfrm>
            <a:off x="4583429" y="3742054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4" name="bk object 3804"/>
          <p:cNvSpPr/>
          <p:nvPr/>
        </p:nvSpPr>
        <p:spPr>
          <a:xfrm>
            <a:off x="4582159" y="3740784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5" name="bk object 3805"/>
          <p:cNvSpPr/>
          <p:nvPr/>
        </p:nvSpPr>
        <p:spPr>
          <a:xfrm>
            <a:off x="4582159" y="3739515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6" name="bk object 3806"/>
          <p:cNvSpPr/>
          <p:nvPr/>
        </p:nvSpPr>
        <p:spPr>
          <a:xfrm>
            <a:off x="4231640" y="374459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809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7" name="bk object 3807"/>
          <p:cNvSpPr/>
          <p:nvPr/>
        </p:nvSpPr>
        <p:spPr>
          <a:xfrm>
            <a:off x="4584700" y="3745865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8" name="bk object 3808"/>
          <p:cNvSpPr/>
          <p:nvPr/>
        </p:nvSpPr>
        <p:spPr>
          <a:xfrm>
            <a:off x="4583429" y="3743959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9" name="bk object 3809"/>
          <p:cNvSpPr/>
          <p:nvPr/>
        </p:nvSpPr>
        <p:spPr>
          <a:xfrm>
            <a:off x="4231640" y="3748404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E0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0" name="bk object 3810"/>
          <p:cNvSpPr/>
          <p:nvPr/>
        </p:nvSpPr>
        <p:spPr>
          <a:xfrm>
            <a:off x="4231640" y="374713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E0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1" name="bk object 3811"/>
          <p:cNvSpPr/>
          <p:nvPr/>
        </p:nvSpPr>
        <p:spPr>
          <a:xfrm>
            <a:off x="4585970" y="3748404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E0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2" name="bk object 3812"/>
          <p:cNvSpPr/>
          <p:nvPr/>
        </p:nvSpPr>
        <p:spPr>
          <a:xfrm>
            <a:off x="4584700" y="3747134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E0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3" name="bk object 3813"/>
          <p:cNvSpPr/>
          <p:nvPr/>
        </p:nvSpPr>
        <p:spPr>
          <a:xfrm>
            <a:off x="4231640" y="375094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809">
            <a:solidFill>
              <a:srgbClr val="E0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4" name="bk object 3814"/>
          <p:cNvSpPr/>
          <p:nvPr/>
        </p:nvSpPr>
        <p:spPr>
          <a:xfrm>
            <a:off x="4587240" y="3752215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E0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5" name="bk object 3815"/>
          <p:cNvSpPr/>
          <p:nvPr/>
        </p:nvSpPr>
        <p:spPr>
          <a:xfrm>
            <a:off x="4585970" y="3750309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E0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6" name="bk object 3816"/>
          <p:cNvSpPr/>
          <p:nvPr/>
        </p:nvSpPr>
        <p:spPr>
          <a:xfrm>
            <a:off x="4231640" y="3754120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E1A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7" name="bk object 3817"/>
          <p:cNvSpPr/>
          <p:nvPr/>
        </p:nvSpPr>
        <p:spPr>
          <a:xfrm>
            <a:off x="4587240" y="3754120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E1A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8" name="bk object 3818"/>
          <p:cNvSpPr/>
          <p:nvPr/>
        </p:nvSpPr>
        <p:spPr>
          <a:xfrm>
            <a:off x="4231640" y="3757929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5079">
            <a:solidFill>
              <a:srgbClr val="E1A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9" name="bk object 3819"/>
          <p:cNvSpPr/>
          <p:nvPr/>
        </p:nvSpPr>
        <p:spPr>
          <a:xfrm>
            <a:off x="4589779" y="3759834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E1A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0" name="bk object 3820"/>
          <p:cNvSpPr/>
          <p:nvPr/>
        </p:nvSpPr>
        <p:spPr>
          <a:xfrm>
            <a:off x="4588509" y="3758565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E1A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1" name="bk object 3821"/>
          <p:cNvSpPr/>
          <p:nvPr/>
        </p:nvSpPr>
        <p:spPr>
          <a:xfrm>
            <a:off x="4588509" y="3756659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E1A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2" name="bk object 3822"/>
          <p:cNvSpPr/>
          <p:nvPr/>
        </p:nvSpPr>
        <p:spPr>
          <a:xfrm>
            <a:off x="4231640" y="3761104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E2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3" name="bk object 3823"/>
          <p:cNvSpPr/>
          <p:nvPr/>
        </p:nvSpPr>
        <p:spPr>
          <a:xfrm>
            <a:off x="4589779" y="3761104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E2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4" name="bk object 3824"/>
          <p:cNvSpPr/>
          <p:nvPr/>
        </p:nvSpPr>
        <p:spPr>
          <a:xfrm>
            <a:off x="4231640" y="376491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6349">
            <a:solidFill>
              <a:srgbClr val="E2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5" name="bk object 3825"/>
          <p:cNvSpPr/>
          <p:nvPr/>
        </p:nvSpPr>
        <p:spPr>
          <a:xfrm>
            <a:off x="4592320" y="3767454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E2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6" name="bk object 3826"/>
          <p:cNvSpPr/>
          <p:nvPr/>
        </p:nvSpPr>
        <p:spPr>
          <a:xfrm>
            <a:off x="4591050" y="376555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E2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7" name="bk object 3827"/>
          <p:cNvSpPr/>
          <p:nvPr/>
        </p:nvSpPr>
        <p:spPr>
          <a:xfrm>
            <a:off x="4591050" y="3763645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E2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8" name="bk object 3828"/>
          <p:cNvSpPr/>
          <p:nvPr/>
        </p:nvSpPr>
        <p:spPr>
          <a:xfrm>
            <a:off x="4589779" y="3762375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E2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9" name="bk object 3829"/>
          <p:cNvSpPr/>
          <p:nvPr/>
        </p:nvSpPr>
        <p:spPr>
          <a:xfrm>
            <a:off x="4231640" y="377126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6350">
            <a:solidFill>
              <a:srgbClr val="E3A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0" name="bk object 3830"/>
          <p:cNvSpPr/>
          <p:nvPr/>
        </p:nvSpPr>
        <p:spPr>
          <a:xfrm>
            <a:off x="4593590" y="3773804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E3A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1" name="bk object 3831"/>
          <p:cNvSpPr/>
          <p:nvPr/>
        </p:nvSpPr>
        <p:spPr>
          <a:xfrm>
            <a:off x="4593590" y="377190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E3A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2" name="bk object 3832"/>
          <p:cNvSpPr/>
          <p:nvPr/>
        </p:nvSpPr>
        <p:spPr>
          <a:xfrm>
            <a:off x="4592320" y="3769359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E3A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3" name="bk object 3833"/>
          <p:cNvSpPr/>
          <p:nvPr/>
        </p:nvSpPr>
        <p:spPr>
          <a:xfrm>
            <a:off x="4231640" y="377761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6349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4" name="bk object 3834"/>
          <p:cNvSpPr/>
          <p:nvPr/>
        </p:nvSpPr>
        <p:spPr>
          <a:xfrm>
            <a:off x="4596129" y="3780154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5" name="bk object 3835"/>
          <p:cNvSpPr/>
          <p:nvPr/>
        </p:nvSpPr>
        <p:spPr>
          <a:xfrm>
            <a:off x="4596129" y="3778250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6" name="bk object 3836"/>
          <p:cNvSpPr/>
          <p:nvPr/>
        </p:nvSpPr>
        <p:spPr>
          <a:xfrm>
            <a:off x="4594859" y="3775709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7" name="bk object 3837"/>
          <p:cNvSpPr/>
          <p:nvPr/>
        </p:nvSpPr>
        <p:spPr>
          <a:xfrm>
            <a:off x="4231640" y="378142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8" name="bk object 3838"/>
          <p:cNvSpPr/>
          <p:nvPr/>
        </p:nvSpPr>
        <p:spPr>
          <a:xfrm>
            <a:off x="4597400" y="3781425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9" name="bk object 3839"/>
          <p:cNvSpPr/>
          <p:nvPr/>
        </p:nvSpPr>
        <p:spPr>
          <a:xfrm>
            <a:off x="4231640" y="378396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809">
            <a:solidFill>
              <a:srgbClr val="E5A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0" name="bk object 3840"/>
          <p:cNvSpPr/>
          <p:nvPr/>
        </p:nvSpPr>
        <p:spPr>
          <a:xfrm>
            <a:off x="4598670" y="3785234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E5A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1" name="bk object 3841"/>
          <p:cNvSpPr/>
          <p:nvPr/>
        </p:nvSpPr>
        <p:spPr>
          <a:xfrm>
            <a:off x="4597400" y="3783329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E5A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2" name="bk object 3842"/>
          <p:cNvSpPr/>
          <p:nvPr/>
        </p:nvSpPr>
        <p:spPr>
          <a:xfrm>
            <a:off x="4231640" y="378777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809">
            <a:solidFill>
              <a:srgbClr val="E5A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3" name="bk object 3843"/>
          <p:cNvSpPr/>
          <p:nvPr/>
        </p:nvSpPr>
        <p:spPr>
          <a:xfrm>
            <a:off x="4599940" y="3789045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E5A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4" name="bk object 3844"/>
          <p:cNvSpPr/>
          <p:nvPr/>
        </p:nvSpPr>
        <p:spPr>
          <a:xfrm>
            <a:off x="4598670" y="378714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E5A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5" name="bk object 3845"/>
          <p:cNvSpPr/>
          <p:nvPr/>
        </p:nvSpPr>
        <p:spPr>
          <a:xfrm>
            <a:off x="4231640" y="3790950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E6A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6" name="bk object 3846"/>
          <p:cNvSpPr/>
          <p:nvPr/>
        </p:nvSpPr>
        <p:spPr>
          <a:xfrm>
            <a:off x="4599940" y="379095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E6A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7" name="bk object 3847"/>
          <p:cNvSpPr/>
          <p:nvPr/>
        </p:nvSpPr>
        <p:spPr>
          <a:xfrm>
            <a:off x="4231640" y="379412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809">
            <a:solidFill>
              <a:srgbClr val="E6A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8" name="bk object 3848"/>
          <p:cNvSpPr/>
          <p:nvPr/>
        </p:nvSpPr>
        <p:spPr>
          <a:xfrm>
            <a:off x="4601209" y="3795395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E6A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9" name="bk object 3849"/>
          <p:cNvSpPr/>
          <p:nvPr/>
        </p:nvSpPr>
        <p:spPr>
          <a:xfrm>
            <a:off x="4601209" y="379349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E6A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0" name="bk object 3850"/>
          <p:cNvSpPr/>
          <p:nvPr/>
        </p:nvSpPr>
        <p:spPr>
          <a:xfrm>
            <a:off x="4231640" y="3797934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809">
            <a:solidFill>
              <a:srgbClr val="E7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1" name="bk object 3851"/>
          <p:cNvSpPr/>
          <p:nvPr/>
        </p:nvSpPr>
        <p:spPr>
          <a:xfrm>
            <a:off x="4602479" y="3798570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E7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2" name="bk object 3852"/>
          <p:cNvSpPr/>
          <p:nvPr/>
        </p:nvSpPr>
        <p:spPr>
          <a:xfrm>
            <a:off x="4602479" y="3796665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E7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3" name="bk object 3853"/>
          <p:cNvSpPr/>
          <p:nvPr/>
        </p:nvSpPr>
        <p:spPr>
          <a:xfrm>
            <a:off x="4231640" y="380174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809">
            <a:solidFill>
              <a:srgbClr val="E7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4" name="bk object 3854"/>
          <p:cNvSpPr/>
          <p:nvPr/>
        </p:nvSpPr>
        <p:spPr>
          <a:xfrm>
            <a:off x="4605020" y="3803015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E7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5" name="bk object 3855"/>
          <p:cNvSpPr/>
          <p:nvPr/>
        </p:nvSpPr>
        <p:spPr>
          <a:xfrm>
            <a:off x="4603750" y="3801745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E7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6" name="bk object 3856"/>
          <p:cNvSpPr/>
          <p:nvPr/>
        </p:nvSpPr>
        <p:spPr>
          <a:xfrm>
            <a:off x="4603750" y="3800475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E7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7" name="bk object 3857"/>
          <p:cNvSpPr/>
          <p:nvPr/>
        </p:nvSpPr>
        <p:spPr>
          <a:xfrm>
            <a:off x="4231640" y="3804920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E8B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8" name="bk object 3858"/>
          <p:cNvSpPr/>
          <p:nvPr/>
        </p:nvSpPr>
        <p:spPr>
          <a:xfrm>
            <a:off x="4605020" y="3804920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E8B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9" name="bk object 3859"/>
          <p:cNvSpPr/>
          <p:nvPr/>
        </p:nvSpPr>
        <p:spPr>
          <a:xfrm>
            <a:off x="4231640" y="3810000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E8B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0" name="bk object 3860"/>
          <p:cNvSpPr/>
          <p:nvPr/>
        </p:nvSpPr>
        <p:spPr>
          <a:xfrm>
            <a:off x="4231640" y="3807459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E8B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1" name="bk object 3861"/>
          <p:cNvSpPr/>
          <p:nvPr/>
        </p:nvSpPr>
        <p:spPr>
          <a:xfrm>
            <a:off x="4607559" y="3810634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E8B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2" name="bk object 3862"/>
          <p:cNvSpPr/>
          <p:nvPr/>
        </p:nvSpPr>
        <p:spPr>
          <a:xfrm>
            <a:off x="4606290" y="3808729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E8B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3" name="bk object 3863"/>
          <p:cNvSpPr/>
          <p:nvPr/>
        </p:nvSpPr>
        <p:spPr>
          <a:xfrm>
            <a:off x="4606290" y="3806825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E8B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4" name="bk object 3864"/>
          <p:cNvSpPr/>
          <p:nvPr/>
        </p:nvSpPr>
        <p:spPr>
          <a:xfrm>
            <a:off x="4231640" y="381444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6350">
            <a:solidFill>
              <a:srgbClr val="E8B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5" name="bk object 3865"/>
          <p:cNvSpPr/>
          <p:nvPr/>
        </p:nvSpPr>
        <p:spPr>
          <a:xfrm>
            <a:off x="4608829" y="3816984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E8B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6" name="bk object 3866"/>
          <p:cNvSpPr/>
          <p:nvPr/>
        </p:nvSpPr>
        <p:spPr>
          <a:xfrm>
            <a:off x="4608829" y="3815079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E8B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7" name="bk object 3867"/>
          <p:cNvSpPr/>
          <p:nvPr/>
        </p:nvSpPr>
        <p:spPr>
          <a:xfrm>
            <a:off x="4607559" y="3812540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E8B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8" name="bk object 3868"/>
          <p:cNvSpPr/>
          <p:nvPr/>
        </p:nvSpPr>
        <p:spPr>
          <a:xfrm>
            <a:off x="4231640" y="3818254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9" name="bk object 3869"/>
          <p:cNvSpPr/>
          <p:nvPr/>
        </p:nvSpPr>
        <p:spPr>
          <a:xfrm>
            <a:off x="4610100" y="3818254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0" name="bk object 3870"/>
          <p:cNvSpPr/>
          <p:nvPr/>
        </p:nvSpPr>
        <p:spPr>
          <a:xfrm>
            <a:off x="4231640" y="382206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6349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1" name="bk object 3871"/>
          <p:cNvSpPr/>
          <p:nvPr/>
        </p:nvSpPr>
        <p:spPr>
          <a:xfrm>
            <a:off x="4611370" y="3823970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2" name="bk object 3872"/>
          <p:cNvSpPr/>
          <p:nvPr/>
        </p:nvSpPr>
        <p:spPr>
          <a:xfrm>
            <a:off x="4611370" y="3822065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3" name="bk object 3873"/>
          <p:cNvSpPr/>
          <p:nvPr/>
        </p:nvSpPr>
        <p:spPr>
          <a:xfrm>
            <a:off x="4610100" y="3820159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4" name="bk object 3874"/>
          <p:cNvSpPr/>
          <p:nvPr/>
        </p:nvSpPr>
        <p:spPr>
          <a:xfrm>
            <a:off x="4231640" y="382841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6350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5" name="bk object 3875"/>
          <p:cNvSpPr/>
          <p:nvPr/>
        </p:nvSpPr>
        <p:spPr>
          <a:xfrm>
            <a:off x="4613909" y="3830320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6" name="bk object 3876"/>
          <p:cNvSpPr/>
          <p:nvPr/>
        </p:nvSpPr>
        <p:spPr>
          <a:xfrm>
            <a:off x="4612640" y="3827145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810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7" name="bk object 3877"/>
          <p:cNvSpPr/>
          <p:nvPr/>
        </p:nvSpPr>
        <p:spPr>
          <a:xfrm>
            <a:off x="4231640" y="383222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8" name="bk object 3878"/>
          <p:cNvSpPr/>
          <p:nvPr/>
        </p:nvSpPr>
        <p:spPr>
          <a:xfrm>
            <a:off x="4615179" y="3832225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9" name="bk object 3879"/>
          <p:cNvSpPr/>
          <p:nvPr/>
        </p:nvSpPr>
        <p:spPr>
          <a:xfrm>
            <a:off x="4230370" y="3835400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5079">
            <a:solidFill>
              <a:srgbClr val="EB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0" name="bk object 3880"/>
          <p:cNvSpPr/>
          <p:nvPr/>
        </p:nvSpPr>
        <p:spPr>
          <a:xfrm>
            <a:off x="4616450" y="3836670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EB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1" name="bk object 3881"/>
          <p:cNvSpPr/>
          <p:nvPr/>
        </p:nvSpPr>
        <p:spPr>
          <a:xfrm>
            <a:off x="4615179" y="3834765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EB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2" name="bk object 3882"/>
          <p:cNvSpPr/>
          <p:nvPr/>
        </p:nvSpPr>
        <p:spPr>
          <a:xfrm>
            <a:off x="4615179" y="3833495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EB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3" name="bk object 3883"/>
          <p:cNvSpPr/>
          <p:nvPr/>
        </p:nvSpPr>
        <p:spPr>
          <a:xfrm>
            <a:off x="4230370" y="3838575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EB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4" name="bk object 3884"/>
          <p:cNvSpPr/>
          <p:nvPr/>
        </p:nvSpPr>
        <p:spPr>
          <a:xfrm>
            <a:off x="4616450" y="3838575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EB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5" name="bk object 3885"/>
          <p:cNvSpPr/>
          <p:nvPr/>
        </p:nvSpPr>
        <p:spPr>
          <a:xfrm>
            <a:off x="4230370" y="3841750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5079">
            <a:solidFill>
              <a:srgbClr val="ECB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6" name="bk object 3886"/>
          <p:cNvSpPr/>
          <p:nvPr/>
        </p:nvSpPr>
        <p:spPr>
          <a:xfrm>
            <a:off x="4618990" y="3843654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ECB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7" name="bk object 3887"/>
          <p:cNvSpPr/>
          <p:nvPr/>
        </p:nvSpPr>
        <p:spPr>
          <a:xfrm>
            <a:off x="4617720" y="3841750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ECB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8" name="bk object 3888"/>
          <p:cNvSpPr/>
          <p:nvPr/>
        </p:nvSpPr>
        <p:spPr>
          <a:xfrm>
            <a:off x="4617720" y="3839845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ECB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9" name="bk object 3889"/>
          <p:cNvSpPr/>
          <p:nvPr/>
        </p:nvSpPr>
        <p:spPr>
          <a:xfrm>
            <a:off x="4230370" y="3845559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ECB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0" name="bk object 3890"/>
          <p:cNvSpPr/>
          <p:nvPr/>
        </p:nvSpPr>
        <p:spPr>
          <a:xfrm>
            <a:off x="4618990" y="3845559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ECB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1" name="bk object 3891"/>
          <p:cNvSpPr/>
          <p:nvPr/>
        </p:nvSpPr>
        <p:spPr>
          <a:xfrm>
            <a:off x="4230370" y="3848734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809">
            <a:solidFill>
              <a:srgbClr val="EDB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2" name="bk object 3892"/>
          <p:cNvSpPr/>
          <p:nvPr/>
        </p:nvSpPr>
        <p:spPr>
          <a:xfrm>
            <a:off x="4620259" y="3850004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EDB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3" name="bk object 3893"/>
          <p:cNvSpPr/>
          <p:nvPr/>
        </p:nvSpPr>
        <p:spPr>
          <a:xfrm>
            <a:off x="4620259" y="3848100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EDB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4" name="bk object 3894"/>
          <p:cNvSpPr/>
          <p:nvPr/>
        </p:nvSpPr>
        <p:spPr>
          <a:xfrm>
            <a:off x="4230370" y="3852545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809">
            <a:solidFill>
              <a:srgbClr val="EDB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5" name="bk object 3895"/>
          <p:cNvSpPr/>
          <p:nvPr/>
        </p:nvSpPr>
        <p:spPr>
          <a:xfrm>
            <a:off x="4621529" y="3853815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EDB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6" name="bk object 3896"/>
          <p:cNvSpPr/>
          <p:nvPr/>
        </p:nvSpPr>
        <p:spPr>
          <a:xfrm>
            <a:off x="4621529" y="3851909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EDB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7" name="bk object 3897"/>
          <p:cNvSpPr/>
          <p:nvPr/>
        </p:nvSpPr>
        <p:spPr>
          <a:xfrm>
            <a:off x="4230370" y="3855084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8" name="bk object 3898"/>
          <p:cNvSpPr/>
          <p:nvPr/>
        </p:nvSpPr>
        <p:spPr>
          <a:xfrm>
            <a:off x="4622800" y="3855084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9" name="bk object 3899"/>
          <p:cNvSpPr/>
          <p:nvPr/>
        </p:nvSpPr>
        <p:spPr>
          <a:xfrm>
            <a:off x="4230370" y="3858259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5079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0" name="bk object 3900"/>
          <p:cNvSpPr/>
          <p:nvPr/>
        </p:nvSpPr>
        <p:spPr>
          <a:xfrm>
            <a:off x="4624070" y="3860165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1" name="bk object 3901"/>
          <p:cNvSpPr/>
          <p:nvPr/>
        </p:nvSpPr>
        <p:spPr>
          <a:xfrm>
            <a:off x="4624070" y="3858895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2" name="bk object 3902"/>
          <p:cNvSpPr/>
          <p:nvPr/>
        </p:nvSpPr>
        <p:spPr>
          <a:xfrm>
            <a:off x="4622800" y="3856990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3" name="bk object 3903"/>
          <p:cNvSpPr/>
          <p:nvPr/>
        </p:nvSpPr>
        <p:spPr>
          <a:xfrm>
            <a:off x="4230370" y="3861434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EF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4" name="bk object 3904"/>
          <p:cNvSpPr/>
          <p:nvPr/>
        </p:nvSpPr>
        <p:spPr>
          <a:xfrm>
            <a:off x="4625340" y="3861434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EF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5" name="bk object 3905"/>
          <p:cNvSpPr/>
          <p:nvPr/>
        </p:nvSpPr>
        <p:spPr>
          <a:xfrm>
            <a:off x="4230370" y="3865245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6349">
            <a:solidFill>
              <a:srgbClr val="EF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6" name="bk object 3906"/>
          <p:cNvSpPr/>
          <p:nvPr/>
        </p:nvSpPr>
        <p:spPr>
          <a:xfrm>
            <a:off x="4626609" y="3867150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EF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7" name="bk object 3907"/>
          <p:cNvSpPr/>
          <p:nvPr/>
        </p:nvSpPr>
        <p:spPr>
          <a:xfrm>
            <a:off x="4626609" y="3865245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EF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8" name="bk object 3908"/>
          <p:cNvSpPr/>
          <p:nvPr/>
        </p:nvSpPr>
        <p:spPr>
          <a:xfrm>
            <a:off x="4625340" y="3863340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EF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9" name="bk object 3909"/>
          <p:cNvSpPr/>
          <p:nvPr/>
        </p:nvSpPr>
        <p:spPr>
          <a:xfrm>
            <a:off x="4230370" y="3869054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F0B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0" name="bk object 3910"/>
          <p:cNvSpPr/>
          <p:nvPr/>
        </p:nvSpPr>
        <p:spPr>
          <a:xfrm>
            <a:off x="4627879" y="3869054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F0B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1" name="bk object 3911"/>
          <p:cNvSpPr/>
          <p:nvPr/>
        </p:nvSpPr>
        <p:spPr>
          <a:xfrm>
            <a:off x="4230370" y="3872865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6349">
            <a:solidFill>
              <a:srgbClr val="F0B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2" name="bk object 3912"/>
          <p:cNvSpPr/>
          <p:nvPr/>
        </p:nvSpPr>
        <p:spPr>
          <a:xfrm>
            <a:off x="4629150" y="3875404"/>
            <a:ext cx="246379" cy="0"/>
          </a:xfrm>
          <a:custGeom>
            <a:avLst/>
            <a:gdLst/>
            <a:ahLst/>
            <a:cxnLst/>
            <a:rect l="l" t="t" r="r" b="b"/>
            <a:pathLst>
              <a:path w="246379">
                <a:moveTo>
                  <a:pt x="0" y="0"/>
                </a:moveTo>
                <a:lnTo>
                  <a:pt x="246379" y="0"/>
                </a:lnTo>
              </a:path>
            </a:pathLst>
          </a:custGeom>
          <a:ln w="3175">
            <a:solidFill>
              <a:srgbClr val="F0B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3" name="bk object 3913"/>
          <p:cNvSpPr/>
          <p:nvPr/>
        </p:nvSpPr>
        <p:spPr>
          <a:xfrm>
            <a:off x="4629150" y="3873500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F0B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4" name="bk object 3914"/>
          <p:cNvSpPr/>
          <p:nvPr/>
        </p:nvSpPr>
        <p:spPr>
          <a:xfrm>
            <a:off x="4627879" y="3871595"/>
            <a:ext cx="246379" cy="0"/>
          </a:xfrm>
          <a:custGeom>
            <a:avLst/>
            <a:gdLst/>
            <a:ahLst/>
            <a:cxnLst/>
            <a:rect l="l" t="t" r="r" b="b"/>
            <a:pathLst>
              <a:path w="246379">
                <a:moveTo>
                  <a:pt x="0" y="0"/>
                </a:moveTo>
                <a:lnTo>
                  <a:pt x="246379" y="0"/>
                </a:lnTo>
              </a:path>
            </a:pathLst>
          </a:custGeom>
          <a:ln w="3175">
            <a:solidFill>
              <a:srgbClr val="F0B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5" name="bk object 3915"/>
          <p:cNvSpPr/>
          <p:nvPr/>
        </p:nvSpPr>
        <p:spPr>
          <a:xfrm>
            <a:off x="4627879" y="3870325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F0B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6" name="bk object 3916"/>
          <p:cNvSpPr/>
          <p:nvPr/>
        </p:nvSpPr>
        <p:spPr>
          <a:xfrm>
            <a:off x="4631690" y="3880484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7" name="bk object 3917"/>
          <p:cNvSpPr/>
          <p:nvPr/>
        </p:nvSpPr>
        <p:spPr>
          <a:xfrm>
            <a:off x="4630420" y="3878579"/>
            <a:ext cx="246379" cy="0"/>
          </a:xfrm>
          <a:custGeom>
            <a:avLst/>
            <a:gdLst/>
            <a:ahLst/>
            <a:cxnLst/>
            <a:rect l="l" t="t" r="r" b="b"/>
            <a:pathLst>
              <a:path w="246379">
                <a:moveTo>
                  <a:pt x="0" y="0"/>
                </a:moveTo>
                <a:lnTo>
                  <a:pt x="246379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8" name="bk object 3918"/>
          <p:cNvSpPr/>
          <p:nvPr/>
        </p:nvSpPr>
        <p:spPr>
          <a:xfrm>
            <a:off x="4630420" y="3876675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09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9" name="bk object 3919"/>
          <p:cNvSpPr/>
          <p:nvPr/>
        </p:nvSpPr>
        <p:spPr>
          <a:xfrm>
            <a:off x="4230370" y="3878579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5079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0" name="bk object 3920"/>
          <p:cNvSpPr/>
          <p:nvPr/>
        </p:nvSpPr>
        <p:spPr>
          <a:xfrm>
            <a:off x="4230370" y="3881754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1" name="bk object 3921"/>
          <p:cNvSpPr/>
          <p:nvPr/>
        </p:nvSpPr>
        <p:spPr>
          <a:xfrm>
            <a:off x="4631690" y="3881754"/>
            <a:ext cx="246379" cy="0"/>
          </a:xfrm>
          <a:custGeom>
            <a:avLst/>
            <a:gdLst/>
            <a:ahLst/>
            <a:cxnLst/>
            <a:rect l="l" t="t" r="r" b="b"/>
            <a:pathLst>
              <a:path w="246379">
                <a:moveTo>
                  <a:pt x="0" y="0"/>
                </a:moveTo>
                <a:lnTo>
                  <a:pt x="246379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2" name="bk object 3922"/>
          <p:cNvSpPr/>
          <p:nvPr/>
        </p:nvSpPr>
        <p:spPr>
          <a:xfrm>
            <a:off x="4230370" y="3884929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5080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3" name="bk object 3923"/>
          <p:cNvSpPr/>
          <p:nvPr/>
        </p:nvSpPr>
        <p:spPr>
          <a:xfrm>
            <a:off x="4632959" y="3886834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4" name="bk object 3924"/>
          <p:cNvSpPr/>
          <p:nvPr/>
        </p:nvSpPr>
        <p:spPr>
          <a:xfrm>
            <a:off x="4632959" y="3884929"/>
            <a:ext cx="246379" cy="0"/>
          </a:xfrm>
          <a:custGeom>
            <a:avLst/>
            <a:gdLst/>
            <a:ahLst/>
            <a:cxnLst/>
            <a:rect l="l" t="t" r="r" b="b"/>
            <a:pathLst>
              <a:path w="246379">
                <a:moveTo>
                  <a:pt x="0" y="0"/>
                </a:moveTo>
                <a:lnTo>
                  <a:pt x="246379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5" name="bk object 3925"/>
          <p:cNvSpPr/>
          <p:nvPr/>
        </p:nvSpPr>
        <p:spPr>
          <a:xfrm>
            <a:off x="4631690" y="3883025"/>
            <a:ext cx="246379" cy="0"/>
          </a:xfrm>
          <a:custGeom>
            <a:avLst/>
            <a:gdLst/>
            <a:ahLst/>
            <a:cxnLst/>
            <a:rect l="l" t="t" r="r" b="b"/>
            <a:pathLst>
              <a:path w="246379">
                <a:moveTo>
                  <a:pt x="0" y="0"/>
                </a:moveTo>
                <a:lnTo>
                  <a:pt x="246379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6" name="bk object 3926"/>
          <p:cNvSpPr/>
          <p:nvPr/>
        </p:nvSpPr>
        <p:spPr>
          <a:xfrm>
            <a:off x="4230370" y="3888740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7" name="bk object 3927"/>
          <p:cNvSpPr/>
          <p:nvPr/>
        </p:nvSpPr>
        <p:spPr>
          <a:xfrm>
            <a:off x="4634229" y="3888740"/>
            <a:ext cx="246379" cy="0"/>
          </a:xfrm>
          <a:custGeom>
            <a:avLst/>
            <a:gdLst/>
            <a:ahLst/>
            <a:cxnLst/>
            <a:rect l="l" t="t" r="r" b="b"/>
            <a:pathLst>
              <a:path w="246379">
                <a:moveTo>
                  <a:pt x="0" y="0"/>
                </a:moveTo>
                <a:lnTo>
                  <a:pt x="246379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8" name="bk object 3928"/>
          <p:cNvSpPr/>
          <p:nvPr/>
        </p:nvSpPr>
        <p:spPr>
          <a:xfrm>
            <a:off x="4230370" y="3891915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809">
            <a:solidFill>
              <a:srgbClr val="F3B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9" name="bk object 3929"/>
          <p:cNvSpPr/>
          <p:nvPr/>
        </p:nvSpPr>
        <p:spPr>
          <a:xfrm>
            <a:off x="4635500" y="3893184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F3B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0" name="bk object 3930"/>
          <p:cNvSpPr/>
          <p:nvPr/>
        </p:nvSpPr>
        <p:spPr>
          <a:xfrm>
            <a:off x="4635500" y="3891279"/>
            <a:ext cx="246379" cy="0"/>
          </a:xfrm>
          <a:custGeom>
            <a:avLst/>
            <a:gdLst/>
            <a:ahLst/>
            <a:cxnLst/>
            <a:rect l="l" t="t" r="r" b="b"/>
            <a:pathLst>
              <a:path w="246379">
                <a:moveTo>
                  <a:pt x="0" y="0"/>
                </a:moveTo>
                <a:lnTo>
                  <a:pt x="246379" y="0"/>
                </a:lnTo>
              </a:path>
            </a:pathLst>
          </a:custGeom>
          <a:ln w="3175">
            <a:solidFill>
              <a:srgbClr val="F3B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1" name="bk object 3931"/>
          <p:cNvSpPr/>
          <p:nvPr/>
        </p:nvSpPr>
        <p:spPr>
          <a:xfrm>
            <a:off x="4230370" y="3895725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809">
            <a:solidFill>
              <a:srgbClr val="F3B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2" name="bk object 3932"/>
          <p:cNvSpPr/>
          <p:nvPr/>
        </p:nvSpPr>
        <p:spPr>
          <a:xfrm>
            <a:off x="4636770" y="3896995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F3B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3" name="bk object 3933"/>
          <p:cNvSpPr/>
          <p:nvPr/>
        </p:nvSpPr>
        <p:spPr>
          <a:xfrm>
            <a:off x="4636770" y="3895090"/>
            <a:ext cx="246379" cy="0"/>
          </a:xfrm>
          <a:custGeom>
            <a:avLst/>
            <a:gdLst/>
            <a:ahLst/>
            <a:cxnLst/>
            <a:rect l="l" t="t" r="r" b="b"/>
            <a:pathLst>
              <a:path w="246379">
                <a:moveTo>
                  <a:pt x="0" y="0"/>
                </a:moveTo>
                <a:lnTo>
                  <a:pt x="246379" y="0"/>
                </a:lnTo>
              </a:path>
            </a:pathLst>
          </a:custGeom>
          <a:ln w="3175">
            <a:solidFill>
              <a:srgbClr val="F3B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4" name="bk object 3934"/>
          <p:cNvSpPr/>
          <p:nvPr/>
        </p:nvSpPr>
        <p:spPr>
          <a:xfrm>
            <a:off x="4230370" y="3900804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6350">
            <a:solidFill>
              <a:srgbClr val="F4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5" name="bk object 3935"/>
          <p:cNvSpPr/>
          <p:nvPr/>
        </p:nvSpPr>
        <p:spPr>
          <a:xfrm>
            <a:off x="4639309" y="3902709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F4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6" name="bk object 3936"/>
          <p:cNvSpPr/>
          <p:nvPr/>
        </p:nvSpPr>
        <p:spPr>
          <a:xfrm>
            <a:off x="4638040" y="3900170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F4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7" name="bk object 3937"/>
          <p:cNvSpPr/>
          <p:nvPr/>
        </p:nvSpPr>
        <p:spPr>
          <a:xfrm>
            <a:off x="4638040" y="3898265"/>
            <a:ext cx="246379" cy="0"/>
          </a:xfrm>
          <a:custGeom>
            <a:avLst/>
            <a:gdLst/>
            <a:ahLst/>
            <a:cxnLst/>
            <a:rect l="l" t="t" r="r" b="b"/>
            <a:pathLst>
              <a:path w="246379">
                <a:moveTo>
                  <a:pt x="0" y="0"/>
                </a:moveTo>
                <a:lnTo>
                  <a:pt x="246380" y="0"/>
                </a:lnTo>
              </a:path>
            </a:pathLst>
          </a:custGeom>
          <a:ln w="3175">
            <a:solidFill>
              <a:srgbClr val="F4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8" name="bk object 3938"/>
          <p:cNvSpPr/>
          <p:nvPr/>
        </p:nvSpPr>
        <p:spPr>
          <a:xfrm>
            <a:off x="4230370" y="3905884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809">
            <a:solidFill>
              <a:srgbClr val="F5C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9" name="bk object 3939"/>
          <p:cNvSpPr/>
          <p:nvPr/>
        </p:nvSpPr>
        <p:spPr>
          <a:xfrm>
            <a:off x="4640579" y="3906520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F5C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0" name="bk object 3940"/>
          <p:cNvSpPr/>
          <p:nvPr/>
        </p:nvSpPr>
        <p:spPr>
          <a:xfrm>
            <a:off x="4639309" y="3904615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F5C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1" name="bk object 3941"/>
          <p:cNvSpPr/>
          <p:nvPr/>
        </p:nvSpPr>
        <p:spPr>
          <a:xfrm>
            <a:off x="4230370" y="3909695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809">
            <a:solidFill>
              <a:srgbClr val="F5C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2" name="bk object 3942"/>
          <p:cNvSpPr/>
          <p:nvPr/>
        </p:nvSpPr>
        <p:spPr>
          <a:xfrm>
            <a:off x="4641850" y="3910329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F5C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3" name="bk object 3943"/>
          <p:cNvSpPr/>
          <p:nvPr/>
        </p:nvSpPr>
        <p:spPr>
          <a:xfrm>
            <a:off x="4640579" y="3908425"/>
            <a:ext cx="248920" cy="0"/>
          </a:xfrm>
          <a:custGeom>
            <a:avLst/>
            <a:gdLst/>
            <a:ahLst/>
            <a:cxnLst/>
            <a:rect l="l" t="t" r="r" b="b"/>
            <a:pathLst>
              <a:path w="248920">
                <a:moveTo>
                  <a:pt x="0" y="0"/>
                </a:moveTo>
                <a:lnTo>
                  <a:pt x="248920" y="0"/>
                </a:lnTo>
              </a:path>
            </a:pathLst>
          </a:custGeom>
          <a:ln w="3175">
            <a:solidFill>
              <a:srgbClr val="F5C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4" name="bk object 3944"/>
          <p:cNvSpPr/>
          <p:nvPr/>
        </p:nvSpPr>
        <p:spPr>
          <a:xfrm>
            <a:off x="4230370" y="3912870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5" name="bk object 3945"/>
          <p:cNvSpPr/>
          <p:nvPr/>
        </p:nvSpPr>
        <p:spPr>
          <a:xfrm>
            <a:off x="4643120" y="3913504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6" name="bk object 3946"/>
          <p:cNvSpPr/>
          <p:nvPr/>
        </p:nvSpPr>
        <p:spPr>
          <a:xfrm>
            <a:off x="4641850" y="3912234"/>
            <a:ext cx="248920" cy="0"/>
          </a:xfrm>
          <a:custGeom>
            <a:avLst/>
            <a:gdLst/>
            <a:ahLst/>
            <a:cxnLst/>
            <a:rect l="l" t="t" r="r" b="b"/>
            <a:pathLst>
              <a:path w="248920">
                <a:moveTo>
                  <a:pt x="0" y="0"/>
                </a:moveTo>
                <a:lnTo>
                  <a:pt x="248920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7" name="bk object 3947"/>
          <p:cNvSpPr/>
          <p:nvPr/>
        </p:nvSpPr>
        <p:spPr>
          <a:xfrm>
            <a:off x="4230370" y="3916679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5079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8" name="bk object 3948"/>
          <p:cNvSpPr/>
          <p:nvPr/>
        </p:nvSpPr>
        <p:spPr>
          <a:xfrm>
            <a:off x="4644390" y="3918584"/>
            <a:ext cx="248920" cy="0"/>
          </a:xfrm>
          <a:custGeom>
            <a:avLst/>
            <a:gdLst/>
            <a:ahLst/>
            <a:cxnLst/>
            <a:rect l="l" t="t" r="r" b="b"/>
            <a:pathLst>
              <a:path w="248920">
                <a:moveTo>
                  <a:pt x="0" y="0"/>
                </a:moveTo>
                <a:lnTo>
                  <a:pt x="248920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9" name="bk object 3949"/>
          <p:cNvSpPr/>
          <p:nvPr/>
        </p:nvSpPr>
        <p:spPr>
          <a:xfrm>
            <a:off x="4644390" y="3917315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50" name="bk object 3950"/>
          <p:cNvSpPr/>
          <p:nvPr/>
        </p:nvSpPr>
        <p:spPr>
          <a:xfrm>
            <a:off x="4643120" y="3915409"/>
            <a:ext cx="248920" cy="0"/>
          </a:xfrm>
          <a:custGeom>
            <a:avLst/>
            <a:gdLst/>
            <a:ahLst/>
            <a:cxnLst/>
            <a:rect l="l" t="t" r="r" b="b"/>
            <a:pathLst>
              <a:path w="248920">
                <a:moveTo>
                  <a:pt x="0" y="0"/>
                </a:moveTo>
                <a:lnTo>
                  <a:pt x="248920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51" name="bk object 3951"/>
          <p:cNvSpPr/>
          <p:nvPr/>
        </p:nvSpPr>
        <p:spPr>
          <a:xfrm>
            <a:off x="4230370" y="3919854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52" name="bk object 3952"/>
          <p:cNvSpPr/>
          <p:nvPr/>
        </p:nvSpPr>
        <p:spPr>
          <a:xfrm>
            <a:off x="4645659" y="3919854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53" name="bk object 3953"/>
          <p:cNvSpPr/>
          <p:nvPr/>
        </p:nvSpPr>
        <p:spPr>
          <a:xfrm>
            <a:off x="4230370" y="3923029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5079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54" name="bk object 3954"/>
          <p:cNvSpPr/>
          <p:nvPr/>
        </p:nvSpPr>
        <p:spPr>
          <a:xfrm>
            <a:off x="4646929" y="3924300"/>
            <a:ext cx="248920" cy="0"/>
          </a:xfrm>
          <a:custGeom>
            <a:avLst/>
            <a:gdLst/>
            <a:ahLst/>
            <a:cxnLst/>
            <a:rect l="l" t="t" r="r" b="b"/>
            <a:pathLst>
              <a:path w="248920">
                <a:moveTo>
                  <a:pt x="0" y="0"/>
                </a:moveTo>
                <a:lnTo>
                  <a:pt x="248920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55" name="bk object 3955"/>
          <p:cNvSpPr/>
          <p:nvPr/>
        </p:nvSpPr>
        <p:spPr>
          <a:xfrm>
            <a:off x="4645659" y="3921759"/>
            <a:ext cx="248920" cy="0"/>
          </a:xfrm>
          <a:custGeom>
            <a:avLst/>
            <a:gdLst/>
            <a:ahLst/>
            <a:cxnLst/>
            <a:rect l="l" t="t" r="r" b="b"/>
            <a:pathLst>
              <a:path w="248920">
                <a:moveTo>
                  <a:pt x="0" y="0"/>
                </a:moveTo>
                <a:lnTo>
                  <a:pt x="248920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56" name="bk object 3956"/>
          <p:cNvSpPr/>
          <p:nvPr/>
        </p:nvSpPr>
        <p:spPr>
          <a:xfrm>
            <a:off x="4230370" y="3926204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F8C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57" name="bk object 3957"/>
          <p:cNvSpPr/>
          <p:nvPr/>
        </p:nvSpPr>
        <p:spPr>
          <a:xfrm>
            <a:off x="4646929" y="3926204"/>
            <a:ext cx="248920" cy="0"/>
          </a:xfrm>
          <a:custGeom>
            <a:avLst/>
            <a:gdLst/>
            <a:ahLst/>
            <a:cxnLst/>
            <a:rect l="l" t="t" r="r" b="b"/>
            <a:pathLst>
              <a:path w="248920">
                <a:moveTo>
                  <a:pt x="0" y="0"/>
                </a:moveTo>
                <a:lnTo>
                  <a:pt x="248920" y="0"/>
                </a:lnTo>
              </a:path>
            </a:pathLst>
          </a:custGeom>
          <a:ln w="3175">
            <a:solidFill>
              <a:srgbClr val="F8C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58" name="bk object 3958"/>
          <p:cNvSpPr/>
          <p:nvPr/>
        </p:nvSpPr>
        <p:spPr>
          <a:xfrm>
            <a:off x="4230370" y="3931920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F8C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59" name="bk object 3959"/>
          <p:cNvSpPr/>
          <p:nvPr/>
        </p:nvSpPr>
        <p:spPr>
          <a:xfrm>
            <a:off x="4230370" y="3928745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810">
            <a:solidFill>
              <a:srgbClr val="F8C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60" name="bk object 3960"/>
          <p:cNvSpPr/>
          <p:nvPr/>
        </p:nvSpPr>
        <p:spPr>
          <a:xfrm>
            <a:off x="4649470" y="3931920"/>
            <a:ext cx="248920" cy="0"/>
          </a:xfrm>
          <a:custGeom>
            <a:avLst/>
            <a:gdLst/>
            <a:ahLst/>
            <a:cxnLst/>
            <a:rect l="l" t="t" r="r" b="b"/>
            <a:pathLst>
              <a:path w="248920">
                <a:moveTo>
                  <a:pt x="0" y="0"/>
                </a:moveTo>
                <a:lnTo>
                  <a:pt x="248920" y="0"/>
                </a:lnTo>
              </a:path>
            </a:pathLst>
          </a:custGeom>
          <a:ln w="3175">
            <a:solidFill>
              <a:srgbClr val="F8C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61" name="bk object 3961"/>
          <p:cNvSpPr/>
          <p:nvPr/>
        </p:nvSpPr>
        <p:spPr>
          <a:xfrm>
            <a:off x="4648200" y="3930015"/>
            <a:ext cx="250190" cy="0"/>
          </a:xfrm>
          <a:custGeom>
            <a:avLst/>
            <a:gdLst/>
            <a:ahLst/>
            <a:cxnLst/>
            <a:rect l="l" t="t" r="r" b="b"/>
            <a:pathLst>
              <a:path w="250189">
                <a:moveTo>
                  <a:pt x="0" y="0"/>
                </a:moveTo>
                <a:lnTo>
                  <a:pt x="250189" y="0"/>
                </a:lnTo>
              </a:path>
            </a:pathLst>
          </a:custGeom>
          <a:ln w="3175">
            <a:solidFill>
              <a:srgbClr val="F8C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62" name="bk object 3962"/>
          <p:cNvSpPr/>
          <p:nvPr/>
        </p:nvSpPr>
        <p:spPr>
          <a:xfrm>
            <a:off x="4648200" y="3928109"/>
            <a:ext cx="248920" cy="0"/>
          </a:xfrm>
          <a:custGeom>
            <a:avLst/>
            <a:gdLst/>
            <a:ahLst/>
            <a:cxnLst/>
            <a:rect l="l" t="t" r="r" b="b"/>
            <a:pathLst>
              <a:path w="248920">
                <a:moveTo>
                  <a:pt x="0" y="0"/>
                </a:moveTo>
                <a:lnTo>
                  <a:pt x="248920" y="0"/>
                </a:lnTo>
              </a:path>
            </a:pathLst>
          </a:custGeom>
          <a:ln w="3175">
            <a:solidFill>
              <a:srgbClr val="F8C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63" name="bk object 3963"/>
          <p:cNvSpPr/>
          <p:nvPr/>
        </p:nvSpPr>
        <p:spPr>
          <a:xfrm>
            <a:off x="4230370" y="3937000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7620">
            <a:solidFill>
              <a:srgbClr val="F9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64" name="bk object 3964"/>
          <p:cNvSpPr/>
          <p:nvPr/>
        </p:nvSpPr>
        <p:spPr>
          <a:xfrm>
            <a:off x="4652009" y="3939540"/>
            <a:ext cx="250190" cy="0"/>
          </a:xfrm>
          <a:custGeom>
            <a:avLst/>
            <a:gdLst/>
            <a:ahLst/>
            <a:cxnLst/>
            <a:rect l="l" t="t" r="r" b="b"/>
            <a:pathLst>
              <a:path w="250189">
                <a:moveTo>
                  <a:pt x="0" y="0"/>
                </a:moveTo>
                <a:lnTo>
                  <a:pt x="250189" y="0"/>
                </a:lnTo>
              </a:path>
            </a:pathLst>
          </a:custGeom>
          <a:ln w="3175">
            <a:solidFill>
              <a:srgbClr val="F9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65" name="bk object 3965"/>
          <p:cNvSpPr/>
          <p:nvPr/>
        </p:nvSpPr>
        <p:spPr>
          <a:xfrm>
            <a:off x="4650740" y="3937000"/>
            <a:ext cx="250190" cy="0"/>
          </a:xfrm>
          <a:custGeom>
            <a:avLst/>
            <a:gdLst/>
            <a:ahLst/>
            <a:cxnLst/>
            <a:rect l="l" t="t" r="r" b="b"/>
            <a:pathLst>
              <a:path w="250189">
                <a:moveTo>
                  <a:pt x="0" y="0"/>
                </a:moveTo>
                <a:lnTo>
                  <a:pt x="250189" y="0"/>
                </a:lnTo>
              </a:path>
            </a:pathLst>
          </a:custGeom>
          <a:ln w="3175">
            <a:solidFill>
              <a:srgbClr val="F9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66" name="bk object 3966"/>
          <p:cNvSpPr/>
          <p:nvPr/>
        </p:nvSpPr>
        <p:spPr>
          <a:xfrm>
            <a:off x="4650740" y="3935095"/>
            <a:ext cx="248920" cy="0"/>
          </a:xfrm>
          <a:custGeom>
            <a:avLst/>
            <a:gdLst/>
            <a:ahLst/>
            <a:cxnLst/>
            <a:rect l="l" t="t" r="r" b="b"/>
            <a:pathLst>
              <a:path w="248920">
                <a:moveTo>
                  <a:pt x="0" y="0"/>
                </a:moveTo>
                <a:lnTo>
                  <a:pt x="248920" y="0"/>
                </a:lnTo>
              </a:path>
            </a:pathLst>
          </a:custGeom>
          <a:ln w="3175">
            <a:solidFill>
              <a:srgbClr val="F9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67" name="bk object 3967"/>
          <p:cNvSpPr/>
          <p:nvPr/>
        </p:nvSpPr>
        <p:spPr>
          <a:xfrm>
            <a:off x="4649470" y="3933825"/>
            <a:ext cx="250190" cy="0"/>
          </a:xfrm>
          <a:custGeom>
            <a:avLst/>
            <a:gdLst/>
            <a:ahLst/>
            <a:cxnLst/>
            <a:rect l="l" t="t" r="r" b="b"/>
            <a:pathLst>
              <a:path w="250189">
                <a:moveTo>
                  <a:pt x="0" y="0"/>
                </a:moveTo>
                <a:lnTo>
                  <a:pt x="250189" y="0"/>
                </a:lnTo>
              </a:path>
            </a:pathLst>
          </a:custGeom>
          <a:ln w="3175">
            <a:solidFill>
              <a:srgbClr val="F9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68" name="bk object 3968"/>
          <p:cNvSpPr/>
          <p:nvPr/>
        </p:nvSpPr>
        <p:spPr>
          <a:xfrm>
            <a:off x="4230370" y="3943350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5079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69" name="bk object 3969"/>
          <p:cNvSpPr/>
          <p:nvPr/>
        </p:nvSpPr>
        <p:spPr>
          <a:xfrm>
            <a:off x="4653279" y="3945254"/>
            <a:ext cx="251460" cy="0"/>
          </a:xfrm>
          <a:custGeom>
            <a:avLst/>
            <a:gdLst/>
            <a:ahLst/>
            <a:cxnLst/>
            <a:rect l="l" t="t" r="r" b="b"/>
            <a:pathLst>
              <a:path w="251460">
                <a:moveTo>
                  <a:pt x="0" y="0"/>
                </a:moveTo>
                <a:lnTo>
                  <a:pt x="251460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70" name="bk object 3970"/>
          <p:cNvSpPr/>
          <p:nvPr/>
        </p:nvSpPr>
        <p:spPr>
          <a:xfrm>
            <a:off x="4653279" y="3943350"/>
            <a:ext cx="250190" cy="0"/>
          </a:xfrm>
          <a:custGeom>
            <a:avLst/>
            <a:gdLst/>
            <a:ahLst/>
            <a:cxnLst/>
            <a:rect l="l" t="t" r="r" b="b"/>
            <a:pathLst>
              <a:path w="250189">
                <a:moveTo>
                  <a:pt x="0" y="0"/>
                </a:moveTo>
                <a:lnTo>
                  <a:pt x="250189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71" name="bk object 3971"/>
          <p:cNvSpPr/>
          <p:nvPr/>
        </p:nvSpPr>
        <p:spPr>
          <a:xfrm>
            <a:off x="4652009" y="3941445"/>
            <a:ext cx="250190" cy="0"/>
          </a:xfrm>
          <a:custGeom>
            <a:avLst/>
            <a:gdLst/>
            <a:ahLst/>
            <a:cxnLst/>
            <a:rect l="l" t="t" r="r" b="b"/>
            <a:pathLst>
              <a:path w="250189">
                <a:moveTo>
                  <a:pt x="0" y="0"/>
                </a:moveTo>
                <a:lnTo>
                  <a:pt x="250189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72" name="bk object 3972"/>
          <p:cNvSpPr/>
          <p:nvPr/>
        </p:nvSpPr>
        <p:spPr>
          <a:xfrm>
            <a:off x="4230370" y="394652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73" name="bk object 3973"/>
          <p:cNvSpPr/>
          <p:nvPr/>
        </p:nvSpPr>
        <p:spPr>
          <a:xfrm>
            <a:off x="4654550" y="3946525"/>
            <a:ext cx="250190" cy="0"/>
          </a:xfrm>
          <a:custGeom>
            <a:avLst/>
            <a:gdLst/>
            <a:ahLst/>
            <a:cxnLst/>
            <a:rect l="l" t="t" r="r" b="b"/>
            <a:pathLst>
              <a:path w="250189">
                <a:moveTo>
                  <a:pt x="0" y="0"/>
                </a:moveTo>
                <a:lnTo>
                  <a:pt x="250189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74" name="bk object 3974"/>
          <p:cNvSpPr/>
          <p:nvPr/>
        </p:nvSpPr>
        <p:spPr>
          <a:xfrm>
            <a:off x="4230370" y="3949700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5079">
            <a:solidFill>
              <a:srgbClr val="FBC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75" name="bk object 3975"/>
          <p:cNvSpPr/>
          <p:nvPr/>
        </p:nvSpPr>
        <p:spPr>
          <a:xfrm>
            <a:off x="4655820" y="3951604"/>
            <a:ext cx="251460" cy="0"/>
          </a:xfrm>
          <a:custGeom>
            <a:avLst/>
            <a:gdLst/>
            <a:ahLst/>
            <a:cxnLst/>
            <a:rect l="l" t="t" r="r" b="b"/>
            <a:pathLst>
              <a:path w="251460">
                <a:moveTo>
                  <a:pt x="0" y="0"/>
                </a:moveTo>
                <a:lnTo>
                  <a:pt x="251460" y="0"/>
                </a:lnTo>
              </a:path>
            </a:pathLst>
          </a:custGeom>
          <a:ln w="3175">
            <a:solidFill>
              <a:srgbClr val="FBC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76" name="bk object 3976"/>
          <p:cNvSpPr/>
          <p:nvPr/>
        </p:nvSpPr>
        <p:spPr>
          <a:xfrm>
            <a:off x="4655820" y="3949700"/>
            <a:ext cx="250190" cy="0"/>
          </a:xfrm>
          <a:custGeom>
            <a:avLst/>
            <a:gdLst/>
            <a:ahLst/>
            <a:cxnLst/>
            <a:rect l="l" t="t" r="r" b="b"/>
            <a:pathLst>
              <a:path w="250189">
                <a:moveTo>
                  <a:pt x="0" y="0"/>
                </a:moveTo>
                <a:lnTo>
                  <a:pt x="250189" y="0"/>
                </a:lnTo>
              </a:path>
            </a:pathLst>
          </a:custGeom>
          <a:ln w="3175">
            <a:solidFill>
              <a:srgbClr val="FBC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77" name="bk object 3977"/>
          <p:cNvSpPr/>
          <p:nvPr/>
        </p:nvSpPr>
        <p:spPr>
          <a:xfrm>
            <a:off x="4654550" y="3947795"/>
            <a:ext cx="250190" cy="0"/>
          </a:xfrm>
          <a:custGeom>
            <a:avLst/>
            <a:gdLst/>
            <a:ahLst/>
            <a:cxnLst/>
            <a:rect l="l" t="t" r="r" b="b"/>
            <a:pathLst>
              <a:path w="250189">
                <a:moveTo>
                  <a:pt x="0" y="0"/>
                </a:moveTo>
                <a:lnTo>
                  <a:pt x="250189" y="0"/>
                </a:lnTo>
              </a:path>
            </a:pathLst>
          </a:custGeom>
          <a:ln w="3175">
            <a:solidFill>
              <a:srgbClr val="FBC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78" name="bk object 3978"/>
          <p:cNvSpPr/>
          <p:nvPr/>
        </p:nvSpPr>
        <p:spPr>
          <a:xfrm>
            <a:off x="4230370" y="3953509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FBC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79" name="bk object 3979"/>
          <p:cNvSpPr/>
          <p:nvPr/>
        </p:nvSpPr>
        <p:spPr>
          <a:xfrm>
            <a:off x="4657090" y="3954145"/>
            <a:ext cx="251460" cy="0"/>
          </a:xfrm>
          <a:custGeom>
            <a:avLst/>
            <a:gdLst/>
            <a:ahLst/>
            <a:cxnLst/>
            <a:rect l="l" t="t" r="r" b="b"/>
            <a:pathLst>
              <a:path w="251460">
                <a:moveTo>
                  <a:pt x="0" y="0"/>
                </a:moveTo>
                <a:lnTo>
                  <a:pt x="251460" y="0"/>
                </a:lnTo>
              </a:path>
            </a:pathLst>
          </a:custGeom>
          <a:ln w="3175">
            <a:solidFill>
              <a:srgbClr val="FBC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0" name="bk object 3980"/>
          <p:cNvSpPr/>
          <p:nvPr/>
        </p:nvSpPr>
        <p:spPr>
          <a:xfrm>
            <a:off x="4657090" y="3952875"/>
            <a:ext cx="250190" cy="0"/>
          </a:xfrm>
          <a:custGeom>
            <a:avLst/>
            <a:gdLst/>
            <a:ahLst/>
            <a:cxnLst/>
            <a:rect l="l" t="t" r="r" b="b"/>
            <a:pathLst>
              <a:path w="250189">
                <a:moveTo>
                  <a:pt x="0" y="0"/>
                </a:moveTo>
                <a:lnTo>
                  <a:pt x="250189" y="0"/>
                </a:lnTo>
              </a:path>
            </a:pathLst>
          </a:custGeom>
          <a:ln w="3175">
            <a:solidFill>
              <a:srgbClr val="FBC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1" name="bk object 3981"/>
          <p:cNvSpPr/>
          <p:nvPr/>
        </p:nvSpPr>
        <p:spPr>
          <a:xfrm>
            <a:off x="4230370" y="3956050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FCC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2" name="bk object 3982"/>
          <p:cNvSpPr/>
          <p:nvPr/>
        </p:nvSpPr>
        <p:spPr>
          <a:xfrm>
            <a:off x="4658359" y="3956684"/>
            <a:ext cx="250190" cy="0"/>
          </a:xfrm>
          <a:custGeom>
            <a:avLst/>
            <a:gdLst/>
            <a:ahLst/>
            <a:cxnLst/>
            <a:rect l="l" t="t" r="r" b="b"/>
            <a:pathLst>
              <a:path w="250189">
                <a:moveTo>
                  <a:pt x="0" y="0"/>
                </a:moveTo>
                <a:lnTo>
                  <a:pt x="250189" y="0"/>
                </a:lnTo>
              </a:path>
            </a:pathLst>
          </a:custGeom>
          <a:ln w="3175">
            <a:solidFill>
              <a:srgbClr val="FCC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3" name="bk object 3983"/>
          <p:cNvSpPr/>
          <p:nvPr/>
        </p:nvSpPr>
        <p:spPr>
          <a:xfrm>
            <a:off x="4657090" y="3955415"/>
            <a:ext cx="251460" cy="0"/>
          </a:xfrm>
          <a:custGeom>
            <a:avLst/>
            <a:gdLst/>
            <a:ahLst/>
            <a:cxnLst/>
            <a:rect l="l" t="t" r="r" b="b"/>
            <a:pathLst>
              <a:path w="251460">
                <a:moveTo>
                  <a:pt x="0" y="0"/>
                </a:moveTo>
                <a:lnTo>
                  <a:pt x="251460" y="0"/>
                </a:lnTo>
              </a:path>
            </a:pathLst>
          </a:custGeom>
          <a:ln w="3175">
            <a:solidFill>
              <a:srgbClr val="FCC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4" name="bk object 3984"/>
          <p:cNvSpPr/>
          <p:nvPr/>
        </p:nvSpPr>
        <p:spPr>
          <a:xfrm>
            <a:off x="4230370" y="3959859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5079">
            <a:solidFill>
              <a:srgbClr val="FCC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5" name="bk object 3985"/>
          <p:cNvSpPr/>
          <p:nvPr/>
        </p:nvSpPr>
        <p:spPr>
          <a:xfrm>
            <a:off x="4659629" y="3961129"/>
            <a:ext cx="251460" cy="0"/>
          </a:xfrm>
          <a:custGeom>
            <a:avLst/>
            <a:gdLst/>
            <a:ahLst/>
            <a:cxnLst/>
            <a:rect l="l" t="t" r="r" b="b"/>
            <a:pathLst>
              <a:path w="251460">
                <a:moveTo>
                  <a:pt x="0" y="0"/>
                </a:moveTo>
                <a:lnTo>
                  <a:pt x="251460" y="0"/>
                </a:lnTo>
              </a:path>
            </a:pathLst>
          </a:custGeom>
          <a:ln w="3175">
            <a:solidFill>
              <a:srgbClr val="FCC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6" name="bk object 3986"/>
          <p:cNvSpPr/>
          <p:nvPr/>
        </p:nvSpPr>
        <p:spPr>
          <a:xfrm>
            <a:off x="4658359" y="3958590"/>
            <a:ext cx="251460" cy="0"/>
          </a:xfrm>
          <a:custGeom>
            <a:avLst/>
            <a:gdLst/>
            <a:ahLst/>
            <a:cxnLst/>
            <a:rect l="l" t="t" r="r" b="b"/>
            <a:pathLst>
              <a:path w="251460">
                <a:moveTo>
                  <a:pt x="0" y="0"/>
                </a:moveTo>
                <a:lnTo>
                  <a:pt x="251460" y="0"/>
                </a:lnTo>
              </a:path>
            </a:pathLst>
          </a:custGeom>
          <a:ln w="3175">
            <a:solidFill>
              <a:srgbClr val="FCC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7" name="bk object 3987"/>
          <p:cNvSpPr/>
          <p:nvPr/>
        </p:nvSpPr>
        <p:spPr>
          <a:xfrm>
            <a:off x="4230370" y="2667000"/>
            <a:ext cx="679450" cy="1294130"/>
          </a:xfrm>
          <a:custGeom>
            <a:avLst/>
            <a:gdLst/>
            <a:ahLst/>
            <a:cxnLst/>
            <a:rect l="l" t="t" r="r" b="b"/>
            <a:pathLst>
              <a:path w="679450" h="1294129">
                <a:moveTo>
                  <a:pt x="6350" y="0"/>
                </a:moveTo>
                <a:lnTo>
                  <a:pt x="196850" y="0"/>
                </a:lnTo>
                <a:lnTo>
                  <a:pt x="213359" y="666750"/>
                </a:lnTo>
                <a:lnTo>
                  <a:pt x="351789" y="355600"/>
                </a:lnTo>
                <a:lnTo>
                  <a:pt x="594359" y="355600"/>
                </a:lnTo>
                <a:lnTo>
                  <a:pt x="426719" y="684529"/>
                </a:lnTo>
                <a:lnTo>
                  <a:pt x="679450" y="1294130"/>
                </a:lnTo>
                <a:lnTo>
                  <a:pt x="429259" y="1294130"/>
                </a:lnTo>
                <a:lnTo>
                  <a:pt x="298450" y="918210"/>
                </a:lnTo>
                <a:lnTo>
                  <a:pt x="222250" y="1050289"/>
                </a:lnTo>
                <a:lnTo>
                  <a:pt x="227329" y="1294130"/>
                </a:lnTo>
                <a:lnTo>
                  <a:pt x="0" y="1294130"/>
                </a:lnTo>
                <a:lnTo>
                  <a:pt x="6350" y="0"/>
                </a:lnTo>
                <a:close/>
              </a:path>
            </a:pathLst>
          </a:custGeom>
          <a:ln w="12579">
            <a:solidFill>
              <a:srgbClr val="B1B1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8" name="bk object 3988"/>
          <p:cNvSpPr/>
          <p:nvPr/>
        </p:nvSpPr>
        <p:spPr>
          <a:xfrm>
            <a:off x="5170170" y="302958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175">
            <a:solidFill>
              <a:srgbClr val="510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9" name="bk object 3989"/>
          <p:cNvSpPr/>
          <p:nvPr/>
        </p:nvSpPr>
        <p:spPr>
          <a:xfrm>
            <a:off x="5168900" y="3027679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510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90" name="bk object 3990"/>
          <p:cNvSpPr/>
          <p:nvPr/>
        </p:nvSpPr>
        <p:spPr>
          <a:xfrm>
            <a:off x="5167629" y="3025139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510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91" name="bk object 3991"/>
          <p:cNvSpPr/>
          <p:nvPr/>
        </p:nvSpPr>
        <p:spPr>
          <a:xfrm>
            <a:off x="5579109" y="3027045"/>
            <a:ext cx="194310" cy="0"/>
          </a:xfrm>
          <a:custGeom>
            <a:avLst/>
            <a:gdLst/>
            <a:ahLst/>
            <a:cxnLst/>
            <a:rect l="l" t="t" r="r" b="b"/>
            <a:pathLst>
              <a:path w="194310">
                <a:moveTo>
                  <a:pt x="0" y="0"/>
                </a:moveTo>
                <a:lnTo>
                  <a:pt x="194310" y="0"/>
                </a:lnTo>
              </a:path>
            </a:pathLst>
          </a:custGeom>
          <a:ln w="6350">
            <a:solidFill>
              <a:srgbClr val="510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92" name="bk object 3992"/>
          <p:cNvSpPr/>
          <p:nvPr/>
        </p:nvSpPr>
        <p:spPr>
          <a:xfrm>
            <a:off x="5171440" y="303339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175">
            <a:solidFill>
              <a:srgbClr val="510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93" name="bk object 3993"/>
          <p:cNvSpPr/>
          <p:nvPr/>
        </p:nvSpPr>
        <p:spPr>
          <a:xfrm>
            <a:off x="5170170" y="3031489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510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94" name="bk object 3994"/>
          <p:cNvSpPr/>
          <p:nvPr/>
        </p:nvSpPr>
        <p:spPr>
          <a:xfrm>
            <a:off x="5579109" y="3032125"/>
            <a:ext cx="194310" cy="0"/>
          </a:xfrm>
          <a:custGeom>
            <a:avLst/>
            <a:gdLst/>
            <a:ahLst/>
            <a:cxnLst/>
            <a:rect l="l" t="t" r="r" b="b"/>
            <a:pathLst>
              <a:path w="194310">
                <a:moveTo>
                  <a:pt x="0" y="0"/>
                </a:moveTo>
                <a:lnTo>
                  <a:pt x="194310" y="0"/>
                </a:lnTo>
              </a:path>
            </a:pathLst>
          </a:custGeom>
          <a:ln w="3809">
            <a:solidFill>
              <a:srgbClr val="510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95" name="bk object 3995"/>
          <p:cNvSpPr/>
          <p:nvPr/>
        </p:nvSpPr>
        <p:spPr>
          <a:xfrm>
            <a:off x="5172709" y="303720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175">
            <a:solidFill>
              <a:srgbClr val="510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96" name="bk object 3996"/>
          <p:cNvSpPr/>
          <p:nvPr/>
        </p:nvSpPr>
        <p:spPr>
          <a:xfrm>
            <a:off x="5171440" y="3035300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510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97" name="bk object 3997"/>
          <p:cNvSpPr/>
          <p:nvPr/>
        </p:nvSpPr>
        <p:spPr>
          <a:xfrm>
            <a:off x="5579109" y="3035935"/>
            <a:ext cx="194310" cy="0"/>
          </a:xfrm>
          <a:custGeom>
            <a:avLst/>
            <a:gdLst/>
            <a:ahLst/>
            <a:cxnLst/>
            <a:rect l="l" t="t" r="r" b="b"/>
            <a:pathLst>
              <a:path w="194310">
                <a:moveTo>
                  <a:pt x="0" y="0"/>
                </a:moveTo>
                <a:lnTo>
                  <a:pt x="194310" y="0"/>
                </a:lnTo>
              </a:path>
            </a:pathLst>
          </a:custGeom>
          <a:ln w="3809">
            <a:solidFill>
              <a:srgbClr val="510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98" name="bk object 3998"/>
          <p:cNvSpPr/>
          <p:nvPr/>
        </p:nvSpPr>
        <p:spPr>
          <a:xfrm>
            <a:off x="5175250" y="304355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175">
            <a:solidFill>
              <a:srgbClr val="52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99" name="bk object 3999"/>
          <p:cNvSpPr/>
          <p:nvPr/>
        </p:nvSpPr>
        <p:spPr>
          <a:xfrm>
            <a:off x="5173979" y="304228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52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0" name="bk object 4000"/>
          <p:cNvSpPr/>
          <p:nvPr/>
        </p:nvSpPr>
        <p:spPr>
          <a:xfrm>
            <a:off x="5173979" y="3040379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175">
            <a:solidFill>
              <a:srgbClr val="52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1" name="bk object 4001"/>
          <p:cNvSpPr/>
          <p:nvPr/>
        </p:nvSpPr>
        <p:spPr>
          <a:xfrm>
            <a:off x="5172709" y="303847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52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2" name="bk object 4002"/>
          <p:cNvSpPr/>
          <p:nvPr/>
        </p:nvSpPr>
        <p:spPr>
          <a:xfrm>
            <a:off x="5579109" y="3041014"/>
            <a:ext cx="194310" cy="0"/>
          </a:xfrm>
          <a:custGeom>
            <a:avLst/>
            <a:gdLst/>
            <a:ahLst/>
            <a:cxnLst/>
            <a:rect l="l" t="t" r="r" b="b"/>
            <a:pathLst>
              <a:path w="194310">
                <a:moveTo>
                  <a:pt x="0" y="0"/>
                </a:moveTo>
                <a:lnTo>
                  <a:pt x="194310" y="0"/>
                </a:lnTo>
              </a:path>
            </a:pathLst>
          </a:custGeom>
          <a:ln w="6350">
            <a:solidFill>
              <a:srgbClr val="52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3" name="bk object 4003"/>
          <p:cNvSpPr/>
          <p:nvPr/>
        </p:nvSpPr>
        <p:spPr>
          <a:xfrm>
            <a:off x="5177790" y="3050539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175">
            <a:solidFill>
              <a:srgbClr val="530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4" name="bk object 4004"/>
          <p:cNvSpPr/>
          <p:nvPr/>
        </p:nvSpPr>
        <p:spPr>
          <a:xfrm>
            <a:off x="5176520" y="304863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530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5" name="bk object 4005"/>
          <p:cNvSpPr/>
          <p:nvPr/>
        </p:nvSpPr>
        <p:spPr>
          <a:xfrm>
            <a:off x="5176520" y="3046729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175">
            <a:solidFill>
              <a:srgbClr val="530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6" name="bk object 4006"/>
          <p:cNvSpPr/>
          <p:nvPr/>
        </p:nvSpPr>
        <p:spPr>
          <a:xfrm>
            <a:off x="5175250" y="304482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175">
            <a:solidFill>
              <a:srgbClr val="530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7" name="bk object 4007"/>
          <p:cNvSpPr/>
          <p:nvPr/>
        </p:nvSpPr>
        <p:spPr>
          <a:xfrm>
            <a:off x="5579109" y="3048000"/>
            <a:ext cx="194310" cy="0"/>
          </a:xfrm>
          <a:custGeom>
            <a:avLst/>
            <a:gdLst/>
            <a:ahLst/>
            <a:cxnLst/>
            <a:rect l="l" t="t" r="r" b="b"/>
            <a:pathLst>
              <a:path w="194310">
                <a:moveTo>
                  <a:pt x="0" y="0"/>
                </a:moveTo>
                <a:lnTo>
                  <a:pt x="194310" y="0"/>
                </a:lnTo>
              </a:path>
            </a:pathLst>
          </a:custGeom>
          <a:ln w="7620">
            <a:solidFill>
              <a:srgbClr val="530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8" name="bk object 4008"/>
          <p:cNvSpPr/>
          <p:nvPr/>
        </p:nvSpPr>
        <p:spPr>
          <a:xfrm>
            <a:off x="5180329" y="305752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809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9" name="bk object 4009"/>
          <p:cNvSpPr/>
          <p:nvPr/>
        </p:nvSpPr>
        <p:spPr>
          <a:xfrm>
            <a:off x="5179059" y="305371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810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0" name="bk object 4010"/>
          <p:cNvSpPr/>
          <p:nvPr/>
        </p:nvSpPr>
        <p:spPr>
          <a:xfrm>
            <a:off x="5579109" y="3055620"/>
            <a:ext cx="194310" cy="0"/>
          </a:xfrm>
          <a:custGeom>
            <a:avLst/>
            <a:gdLst/>
            <a:ahLst/>
            <a:cxnLst/>
            <a:rect l="l" t="t" r="r" b="b"/>
            <a:pathLst>
              <a:path w="194310">
                <a:moveTo>
                  <a:pt x="0" y="0"/>
                </a:moveTo>
                <a:lnTo>
                  <a:pt x="194310" y="0"/>
                </a:lnTo>
              </a:path>
            </a:pathLst>
          </a:custGeom>
          <a:ln w="7619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1" name="bk object 4011"/>
          <p:cNvSpPr/>
          <p:nvPr/>
        </p:nvSpPr>
        <p:spPr>
          <a:xfrm>
            <a:off x="5182870" y="3064510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175">
            <a:solidFill>
              <a:srgbClr val="550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2" name="bk object 4012"/>
          <p:cNvSpPr/>
          <p:nvPr/>
        </p:nvSpPr>
        <p:spPr>
          <a:xfrm>
            <a:off x="5182870" y="306260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3175">
            <a:solidFill>
              <a:srgbClr val="550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3" name="bk object 4013"/>
          <p:cNvSpPr/>
          <p:nvPr/>
        </p:nvSpPr>
        <p:spPr>
          <a:xfrm>
            <a:off x="5181600" y="3060700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175">
            <a:solidFill>
              <a:srgbClr val="550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4" name="bk object 4014"/>
          <p:cNvSpPr/>
          <p:nvPr/>
        </p:nvSpPr>
        <p:spPr>
          <a:xfrm>
            <a:off x="5579109" y="3063239"/>
            <a:ext cx="193040" cy="0"/>
          </a:xfrm>
          <a:custGeom>
            <a:avLst/>
            <a:gdLst/>
            <a:ahLst/>
            <a:cxnLst/>
            <a:rect l="l" t="t" r="r" b="b"/>
            <a:pathLst>
              <a:path w="193039">
                <a:moveTo>
                  <a:pt x="0" y="0"/>
                </a:moveTo>
                <a:lnTo>
                  <a:pt x="193039" y="0"/>
                </a:lnTo>
              </a:path>
            </a:pathLst>
          </a:custGeom>
          <a:ln w="5079">
            <a:solidFill>
              <a:srgbClr val="550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5" name="bk object 4015"/>
          <p:cNvSpPr/>
          <p:nvPr/>
        </p:nvSpPr>
        <p:spPr>
          <a:xfrm>
            <a:off x="5579109" y="3060064"/>
            <a:ext cx="194310" cy="0"/>
          </a:xfrm>
          <a:custGeom>
            <a:avLst/>
            <a:gdLst/>
            <a:ahLst/>
            <a:cxnLst/>
            <a:rect l="l" t="t" r="r" b="b"/>
            <a:pathLst>
              <a:path w="194310">
                <a:moveTo>
                  <a:pt x="0" y="0"/>
                </a:moveTo>
                <a:lnTo>
                  <a:pt x="194310" y="0"/>
                </a:lnTo>
              </a:path>
            </a:pathLst>
          </a:custGeom>
          <a:ln w="3175">
            <a:solidFill>
              <a:srgbClr val="550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6" name="bk object 4016"/>
          <p:cNvSpPr/>
          <p:nvPr/>
        </p:nvSpPr>
        <p:spPr>
          <a:xfrm>
            <a:off x="5185409" y="307149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175">
            <a:solidFill>
              <a:srgbClr val="560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7" name="bk object 4017"/>
          <p:cNvSpPr/>
          <p:nvPr/>
        </p:nvSpPr>
        <p:spPr>
          <a:xfrm>
            <a:off x="5185409" y="3069589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3175">
            <a:solidFill>
              <a:srgbClr val="560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8" name="bk object 4018"/>
          <p:cNvSpPr/>
          <p:nvPr/>
        </p:nvSpPr>
        <p:spPr>
          <a:xfrm>
            <a:off x="5184140" y="306768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175">
            <a:solidFill>
              <a:srgbClr val="560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9" name="bk object 4019"/>
          <p:cNvSpPr/>
          <p:nvPr/>
        </p:nvSpPr>
        <p:spPr>
          <a:xfrm>
            <a:off x="5184140" y="306641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3175">
            <a:solidFill>
              <a:srgbClr val="560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0" name="bk object 4020"/>
          <p:cNvSpPr/>
          <p:nvPr/>
        </p:nvSpPr>
        <p:spPr>
          <a:xfrm>
            <a:off x="5580379" y="3070860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770" y="0"/>
                </a:lnTo>
              </a:path>
            </a:pathLst>
          </a:custGeom>
          <a:ln w="3175">
            <a:solidFill>
              <a:srgbClr val="560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1" name="bk object 4021"/>
          <p:cNvSpPr/>
          <p:nvPr/>
        </p:nvSpPr>
        <p:spPr>
          <a:xfrm>
            <a:off x="5579109" y="3067685"/>
            <a:ext cx="193040" cy="0"/>
          </a:xfrm>
          <a:custGeom>
            <a:avLst/>
            <a:gdLst/>
            <a:ahLst/>
            <a:cxnLst/>
            <a:rect l="l" t="t" r="r" b="b"/>
            <a:pathLst>
              <a:path w="193039">
                <a:moveTo>
                  <a:pt x="0" y="0"/>
                </a:moveTo>
                <a:lnTo>
                  <a:pt x="193039" y="0"/>
                </a:lnTo>
              </a:path>
            </a:pathLst>
          </a:custGeom>
          <a:ln w="3810">
            <a:solidFill>
              <a:srgbClr val="560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2" name="bk object 4022"/>
          <p:cNvSpPr/>
          <p:nvPr/>
        </p:nvSpPr>
        <p:spPr>
          <a:xfrm>
            <a:off x="5186679" y="307276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3175">
            <a:solidFill>
              <a:srgbClr val="560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3" name="bk object 4023"/>
          <p:cNvSpPr/>
          <p:nvPr/>
        </p:nvSpPr>
        <p:spPr>
          <a:xfrm>
            <a:off x="5580379" y="3072764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770" y="0"/>
                </a:lnTo>
              </a:path>
            </a:pathLst>
          </a:custGeom>
          <a:ln w="3175">
            <a:solidFill>
              <a:srgbClr val="560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4" name="bk object 4024"/>
          <p:cNvSpPr/>
          <p:nvPr/>
        </p:nvSpPr>
        <p:spPr>
          <a:xfrm>
            <a:off x="5189220" y="3079750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3175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5" name="bk object 4025"/>
          <p:cNvSpPr/>
          <p:nvPr/>
        </p:nvSpPr>
        <p:spPr>
          <a:xfrm>
            <a:off x="5187950" y="307657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3809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6" name="bk object 4026"/>
          <p:cNvSpPr/>
          <p:nvPr/>
        </p:nvSpPr>
        <p:spPr>
          <a:xfrm>
            <a:off x="5186679" y="307403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3175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7" name="bk object 4027"/>
          <p:cNvSpPr/>
          <p:nvPr/>
        </p:nvSpPr>
        <p:spPr>
          <a:xfrm>
            <a:off x="5580379" y="3077210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770" y="0"/>
                </a:lnTo>
              </a:path>
            </a:pathLst>
          </a:custGeom>
          <a:ln w="7620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8" name="bk object 4028"/>
          <p:cNvSpPr/>
          <p:nvPr/>
        </p:nvSpPr>
        <p:spPr>
          <a:xfrm>
            <a:off x="5191759" y="308673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3175">
            <a:solidFill>
              <a:srgbClr val="580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9" name="bk object 4029"/>
          <p:cNvSpPr/>
          <p:nvPr/>
        </p:nvSpPr>
        <p:spPr>
          <a:xfrm>
            <a:off x="5191759" y="3085464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580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0" name="bk object 4030"/>
          <p:cNvSpPr/>
          <p:nvPr/>
        </p:nvSpPr>
        <p:spPr>
          <a:xfrm>
            <a:off x="5190490" y="3083560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3175">
            <a:solidFill>
              <a:srgbClr val="580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1" name="bk object 4031"/>
          <p:cNvSpPr/>
          <p:nvPr/>
        </p:nvSpPr>
        <p:spPr>
          <a:xfrm>
            <a:off x="5189220" y="308165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3175">
            <a:solidFill>
              <a:srgbClr val="580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2" name="bk object 4032"/>
          <p:cNvSpPr/>
          <p:nvPr/>
        </p:nvSpPr>
        <p:spPr>
          <a:xfrm>
            <a:off x="5580379" y="3084195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770" y="0"/>
                </a:lnTo>
              </a:path>
            </a:pathLst>
          </a:custGeom>
          <a:ln w="6350">
            <a:solidFill>
              <a:srgbClr val="580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3" name="bk object 4033"/>
          <p:cNvSpPr/>
          <p:nvPr/>
        </p:nvSpPr>
        <p:spPr>
          <a:xfrm>
            <a:off x="5193029" y="309054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3175">
            <a:solidFill>
              <a:srgbClr val="590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4" name="bk object 4034"/>
          <p:cNvSpPr/>
          <p:nvPr/>
        </p:nvSpPr>
        <p:spPr>
          <a:xfrm>
            <a:off x="5193029" y="308927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590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5" name="bk object 4035"/>
          <p:cNvSpPr/>
          <p:nvPr/>
        </p:nvSpPr>
        <p:spPr>
          <a:xfrm>
            <a:off x="5191759" y="308800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3175">
            <a:solidFill>
              <a:srgbClr val="590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6" name="bk object 4036"/>
          <p:cNvSpPr/>
          <p:nvPr/>
        </p:nvSpPr>
        <p:spPr>
          <a:xfrm>
            <a:off x="5580379" y="3089275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770" y="0"/>
                </a:lnTo>
              </a:path>
            </a:pathLst>
          </a:custGeom>
          <a:ln w="3809">
            <a:solidFill>
              <a:srgbClr val="590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7" name="bk object 4037"/>
          <p:cNvSpPr/>
          <p:nvPr/>
        </p:nvSpPr>
        <p:spPr>
          <a:xfrm>
            <a:off x="5194300" y="309435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3175">
            <a:solidFill>
              <a:srgbClr val="590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8" name="bk object 4038"/>
          <p:cNvSpPr/>
          <p:nvPr/>
        </p:nvSpPr>
        <p:spPr>
          <a:xfrm>
            <a:off x="5194300" y="3092450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590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9" name="bk object 4039"/>
          <p:cNvSpPr/>
          <p:nvPr/>
        </p:nvSpPr>
        <p:spPr>
          <a:xfrm>
            <a:off x="5580379" y="3093085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770" y="0"/>
                </a:lnTo>
              </a:path>
            </a:pathLst>
          </a:custGeom>
          <a:ln w="3809">
            <a:solidFill>
              <a:srgbClr val="590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40" name="bk object 4040"/>
          <p:cNvSpPr/>
          <p:nvPr/>
        </p:nvSpPr>
        <p:spPr>
          <a:xfrm>
            <a:off x="5198109" y="310197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5A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41" name="bk object 4041"/>
          <p:cNvSpPr/>
          <p:nvPr/>
        </p:nvSpPr>
        <p:spPr>
          <a:xfrm>
            <a:off x="5196840" y="310070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3175">
            <a:solidFill>
              <a:srgbClr val="5A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42" name="bk object 4042"/>
          <p:cNvSpPr/>
          <p:nvPr/>
        </p:nvSpPr>
        <p:spPr>
          <a:xfrm>
            <a:off x="5196840" y="309943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5A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43" name="bk object 4043"/>
          <p:cNvSpPr/>
          <p:nvPr/>
        </p:nvSpPr>
        <p:spPr>
          <a:xfrm>
            <a:off x="5195570" y="3097529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3175">
            <a:solidFill>
              <a:srgbClr val="5A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44" name="bk object 4044"/>
          <p:cNvSpPr/>
          <p:nvPr/>
        </p:nvSpPr>
        <p:spPr>
          <a:xfrm>
            <a:off x="5195570" y="309562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5A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45" name="bk object 4045"/>
          <p:cNvSpPr/>
          <p:nvPr/>
        </p:nvSpPr>
        <p:spPr>
          <a:xfrm>
            <a:off x="5580379" y="3098800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770" y="0"/>
                </a:lnTo>
              </a:path>
            </a:pathLst>
          </a:custGeom>
          <a:ln w="7620">
            <a:solidFill>
              <a:srgbClr val="5A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46" name="bk object 4046"/>
          <p:cNvSpPr/>
          <p:nvPr/>
        </p:nvSpPr>
        <p:spPr>
          <a:xfrm>
            <a:off x="5200650" y="310832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5B0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47" name="bk object 4047"/>
          <p:cNvSpPr/>
          <p:nvPr/>
        </p:nvSpPr>
        <p:spPr>
          <a:xfrm>
            <a:off x="5199379" y="3106420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5B0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48" name="bk object 4048"/>
          <p:cNvSpPr/>
          <p:nvPr/>
        </p:nvSpPr>
        <p:spPr>
          <a:xfrm>
            <a:off x="5198109" y="310451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3175">
            <a:solidFill>
              <a:srgbClr val="5B0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49" name="bk object 4049"/>
          <p:cNvSpPr/>
          <p:nvPr/>
        </p:nvSpPr>
        <p:spPr>
          <a:xfrm>
            <a:off x="5198109" y="310324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5B0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50" name="bk object 4050"/>
          <p:cNvSpPr/>
          <p:nvPr/>
        </p:nvSpPr>
        <p:spPr>
          <a:xfrm>
            <a:off x="5580379" y="3105785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770" y="0"/>
                </a:lnTo>
              </a:path>
            </a:pathLst>
          </a:custGeom>
          <a:ln w="6350">
            <a:solidFill>
              <a:srgbClr val="5B0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51" name="bk object 4051"/>
          <p:cNvSpPr/>
          <p:nvPr/>
        </p:nvSpPr>
        <p:spPr>
          <a:xfrm>
            <a:off x="5203190" y="311594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52" name="bk object 4052"/>
          <p:cNvSpPr/>
          <p:nvPr/>
        </p:nvSpPr>
        <p:spPr>
          <a:xfrm>
            <a:off x="5203190" y="311467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53" name="bk object 4053"/>
          <p:cNvSpPr/>
          <p:nvPr/>
        </p:nvSpPr>
        <p:spPr>
          <a:xfrm>
            <a:off x="5201920" y="3112770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54" name="bk object 4054"/>
          <p:cNvSpPr/>
          <p:nvPr/>
        </p:nvSpPr>
        <p:spPr>
          <a:xfrm>
            <a:off x="5200650" y="3110229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55" name="bk object 4055"/>
          <p:cNvSpPr/>
          <p:nvPr/>
        </p:nvSpPr>
        <p:spPr>
          <a:xfrm>
            <a:off x="5580379" y="3112770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770" y="0"/>
                </a:lnTo>
              </a:path>
            </a:pathLst>
          </a:custGeom>
          <a:ln w="7619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56" name="bk object 4056"/>
          <p:cNvSpPr/>
          <p:nvPr/>
        </p:nvSpPr>
        <p:spPr>
          <a:xfrm>
            <a:off x="5205729" y="3123564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57" name="bk object 4057"/>
          <p:cNvSpPr/>
          <p:nvPr/>
        </p:nvSpPr>
        <p:spPr>
          <a:xfrm>
            <a:off x="5205729" y="312229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58" name="bk object 4058"/>
          <p:cNvSpPr/>
          <p:nvPr/>
        </p:nvSpPr>
        <p:spPr>
          <a:xfrm>
            <a:off x="5204459" y="3120389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59" name="bk object 4059"/>
          <p:cNvSpPr/>
          <p:nvPr/>
        </p:nvSpPr>
        <p:spPr>
          <a:xfrm>
            <a:off x="5204459" y="311848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0" name="bk object 4060"/>
          <p:cNvSpPr/>
          <p:nvPr/>
        </p:nvSpPr>
        <p:spPr>
          <a:xfrm>
            <a:off x="5203190" y="3117214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1" name="bk object 4061"/>
          <p:cNvSpPr/>
          <p:nvPr/>
        </p:nvSpPr>
        <p:spPr>
          <a:xfrm>
            <a:off x="5580379" y="3120389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770" y="0"/>
                </a:lnTo>
              </a:path>
            </a:pathLst>
          </a:custGeom>
          <a:ln w="7620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2" name="bk object 4062"/>
          <p:cNvSpPr/>
          <p:nvPr/>
        </p:nvSpPr>
        <p:spPr>
          <a:xfrm>
            <a:off x="5208270" y="3129279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5E1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3" name="bk object 4063"/>
          <p:cNvSpPr/>
          <p:nvPr/>
        </p:nvSpPr>
        <p:spPr>
          <a:xfrm>
            <a:off x="5207000" y="312737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5E1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4" name="bk object 4064"/>
          <p:cNvSpPr/>
          <p:nvPr/>
        </p:nvSpPr>
        <p:spPr>
          <a:xfrm>
            <a:off x="5207000" y="3125470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5E1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5" name="bk object 4065"/>
          <p:cNvSpPr/>
          <p:nvPr/>
        </p:nvSpPr>
        <p:spPr>
          <a:xfrm>
            <a:off x="5580379" y="3127375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770" y="0"/>
                </a:lnTo>
              </a:path>
            </a:pathLst>
          </a:custGeom>
          <a:ln w="6350">
            <a:solidFill>
              <a:srgbClr val="5E1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6" name="bk object 4066"/>
          <p:cNvSpPr/>
          <p:nvPr/>
        </p:nvSpPr>
        <p:spPr>
          <a:xfrm>
            <a:off x="5210809" y="3136264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810">
            <a:solidFill>
              <a:srgbClr val="5F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7" name="bk object 4067"/>
          <p:cNvSpPr/>
          <p:nvPr/>
        </p:nvSpPr>
        <p:spPr>
          <a:xfrm>
            <a:off x="5209540" y="3132454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810">
            <a:solidFill>
              <a:srgbClr val="5F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8" name="bk object 4068"/>
          <p:cNvSpPr/>
          <p:nvPr/>
        </p:nvSpPr>
        <p:spPr>
          <a:xfrm>
            <a:off x="5580379" y="3134995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6350">
            <a:solidFill>
              <a:srgbClr val="5F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9" name="bk object 4069"/>
          <p:cNvSpPr/>
          <p:nvPr/>
        </p:nvSpPr>
        <p:spPr>
          <a:xfrm>
            <a:off x="5580379" y="3131185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770" y="0"/>
                </a:lnTo>
              </a:path>
            </a:pathLst>
          </a:custGeom>
          <a:ln w="3175">
            <a:solidFill>
              <a:srgbClr val="5F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70" name="bk object 4070"/>
          <p:cNvSpPr/>
          <p:nvPr/>
        </p:nvSpPr>
        <p:spPr>
          <a:xfrm>
            <a:off x="5213350" y="3141345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01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71" name="bk object 4071"/>
          <p:cNvSpPr/>
          <p:nvPr/>
        </p:nvSpPr>
        <p:spPr>
          <a:xfrm>
            <a:off x="5212079" y="3139439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01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72" name="bk object 4072"/>
          <p:cNvSpPr/>
          <p:nvPr/>
        </p:nvSpPr>
        <p:spPr>
          <a:xfrm>
            <a:off x="5580379" y="3140075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809">
            <a:solidFill>
              <a:srgbClr val="601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73" name="bk object 4073"/>
          <p:cNvSpPr/>
          <p:nvPr/>
        </p:nvSpPr>
        <p:spPr>
          <a:xfrm>
            <a:off x="5214620" y="3145154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01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74" name="bk object 4074"/>
          <p:cNvSpPr/>
          <p:nvPr/>
        </p:nvSpPr>
        <p:spPr>
          <a:xfrm>
            <a:off x="5213350" y="3143250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01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75" name="bk object 4075"/>
          <p:cNvSpPr/>
          <p:nvPr/>
        </p:nvSpPr>
        <p:spPr>
          <a:xfrm>
            <a:off x="5580379" y="3143885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809">
            <a:solidFill>
              <a:srgbClr val="601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76" name="bk object 4076"/>
          <p:cNvSpPr/>
          <p:nvPr/>
        </p:nvSpPr>
        <p:spPr>
          <a:xfrm>
            <a:off x="5215890" y="3147695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01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77" name="bk object 4077"/>
          <p:cNvSpPr/>
          <p:nvPr/>
        </p:nvSpPr>
        <p:spPr>
          <a:xfrm>
            <a:off x="5214620" y="314642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01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78" name="bk object 4078"/>
          <p:cNvSpPr/>
          <p:nvPr/>
        </p:nvSpPr>
        <p:spPr>
          <a:xfrm>
            <a:off x="5580379" y="3147060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601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79" name="bk object 4079"/>
          <p:cNvSpPr/>
          <p:nvPr/>
        </p:nvSpPr>
        <p:spPr>
          <a:xfrm>
            <a:off x="5217159" y="3151504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01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0" name="bk object 4080"/>
          <p:cNvSpPr/>
          <p:nvPr/>
        </p:nvSpPr>
        <p:spPr>
          <a:xfrm>
            <a:off x="5215890" y="3149600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01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1" name="bk object 4081"/>
          <p:cNvSpPr/>
          <p:nvPr/>
        </p:nvSpPr>
        <p:spPr>
          <a:xfrm>
            <a:off x="5580379" y="3150235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809">
            <a:solidFill>
              <a:srgbClr val="601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2" name="bk object 4082"/>
          <p:cNvSpPr/>
          <p:nvPr/>
        </p:nvSpPr>
        <p:spPr>
          <a:xfrm>
            <a:off x="5219700" y="3158489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11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3" name="bk object 4083"/>
          <p:cNvSpPr/>
          <p:nvPr/>
        </p:nvSpPr>
        <p:spPr>
          <a:xfrm>
            <a:off x="5218429" y="315658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11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4" name="bk object 4084"/>
          <p:cNvSpPr/>
          <p:nvPr/>
        </p:nvSpPr>
        <p:spPr>
          <a:xfrm>
            <a:off x="5218429" y="3154679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11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5" name="bk object 4085"/>
          <p:cNvSpPr/>
          <p:nvPr/>
        </p:nvSpPr>
        <p:spPr>
          <a:xfrm>
            <a:off x="5217159" y="315277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11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6" name="bk object 4086"/>
          <p:cNvSpPr/>
          <p:nvPr/>
        </p:nvSpPr>
        <p:spPr>
          <a:xfrm>
            <a:off x="5581650" y="3159125"/>
            <a:ext cx="189230" cy="0"/>
          </a:xfrm>
          <a:custGeom>
            <a:avLst/>
            <a:gdLst/>
            <a:ahLst/>
            <a:cxnLst/>
            <a:rect l="l" t="t" r="r" b="b"/>
            <a:pathLst>
              <a:path w="189229">
                <a:moveTo>
                  <a:pt x="0" y="0"/>
                </a:moveTo>
                <a:lnTo>
                  <a:pt x="189229" y="0"/>
                </a:lnTo>
              </a:path>
            </a:pathLst>
          </a:custGeom>
          <a:ln w="3175">
            <a:solidFill>
              <a:srgbClr val="611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7" name="bk object 4087"/>
          <p:cNvSpPr/>
          <p:nvPr/>
        </p:nvSpPr>
        <p:spPr>
          <a:xfrm>
            <a:off x="5580379" y="3155314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6350">
            <a:solidFill>
              <a:srgbClr val="611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8" name="bk object 4088"/>
          <p:cNvSpPr/>
          <p:nvPr/>
        </p:nvSpPr>
        <p:spPr>
          <a:xfrm>
            <a:off x="5219700" y="316039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21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9" name="bk object 4089"/>
          <p:cNvSpPr/>
          <p:nvPr/>
        </p:nvSpPr>
        <p:spPr>
          <a:xfrm>
            <a:off x="5581650" y="3160395"/>
            <a:ext cx="189230" cy="0"/>
          </a:xfrm>
          <a:custGeom>
            <a:avLst/>
            <a:gdLst/>
            <a:ahLst/>
            <a:cxnLst/>
            <a:rect l="l" t="t" r="r" b="b"/>
            <a:pathLst>
              <a:path w="189229">
                <a:moveTo>
                  <a:pt x="0" y="0"/>
                </a:moveTo>
                <a:lnTo>
                  <a:pt x="189229" y="0"/>
                </a:lnTo>
              </a:path>
            </a:pathLst>
          </a:custGeom>
          <a:ln w="3175">
            <a:solidFill>
              <a:srgbClr val="621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90" name="bk object 4090"/>
          <p:cNvSpPr/>
          <p:nvPr/>
        </p:nvSpPr>
        <p:spPr>
          <a:xfrm>
            <a:off x="5222240" y="3165475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809">
            <a:solidFill>
              <a:srgbClr val="621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91" name="bk object 4091"/>
          <p:cNvSpPr/>
          <p:nvPr/>
        </p:nvSpPr>
        <p:spPr>
          <a:xfrm>
            <a:off x="5220970" y="3162300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21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92" name="bk object 4092"/>
          <p:cNvSpPr/>
          <p:nvPr/>
        </p:nvSpPr>
        <p:spPr>
          <a:xfrm>
            <a:off x="5581650" y="3164204"/>
            <a:ext cx="189230" cy="0"/>
          </a:xfrm>
          <a:custGeom>
            <a:avLst/>
            <a:gdLst/>
            <a:ahLst/>
            <a:cxnLst/>
            <a:rect l="l" t="t" r="r" b="b"/>
            <a:pathLst>
              <a:path w="189229">
                <a:moveTo>
                  <a:pt x="0" y="0"/>
                </a:moveTo>
                <a:lnTo>
                  <a:pt x="189229" y="0"/>
                </a:lnTo>
              </a:path>
            </a:pathLst>
          </a:custGeom>
          <a:ln w="6349">
            <a:solidFill>
              <a:srgbClr val="621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93" name="bk object 4093"/>
          <p:cNvSpPr/>
          <p:nvPr/>
        </p:nvSpPr>
        <p:spPr>
          <a:xfrm>
            <a:off x="5226050" y="3174364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175">
            <a:solidFill>
              <a:srgbClr val="631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94" name="bk object 4094"/>
          <p:cNvSpPr/>
          <p:nvPr/>
        </p:nvSpPr>
        <p:spPr>
          <a:xfrm>
            <a:off x="5224779" y="3172460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31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95" name="bk object 4095"/>
          <p:cNvSpPr/>
          <p:nvPr/>
        </p:nvSpPr>
        <p:spPr>
          <a:xfrm>
            <a:off x="5224779" y="3170554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175">
            <a:solidFill>
              <a:srgbClr val="631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96" name="bk object 4096"/>
          <p:cNvSpPr/>
          <p:nvPr/>
        </p:nvSpPr>
        <p:spPr>
          <a:xfrm>
            <a:off x="5223509" y="3168650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31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97" name="bk object 4097"/>
          <p:cNvSpPr/>
          <p:nvPr/>
        </p:nvSpPr>
        <p:spPr>
          <a:xfrm>
            <a:off x="5581650" y="3171189"/>
            <a:ext cx="189230" cy="0"/>
          </a:xfrm>
          <a:custGeom>
            <a:avLst/>
            <a:gdLst/>
            <a:ahLst/>
            <a:cxnLst/>
            <a:rect l="l" t="t" r="r" b="b"/>
            <a:pathLst>
              <a:path w="189229">
                <a:moveTo>
                  <a:pt x="0" y="0"/>
                </a:moveTo>
                <a:lnTo>
                  <a:pt x="189229" y="0"/>
                </a:lnTo>
              </a:path>
            </a:pathLst>
          </a:custGeom>
          <a:ln w="7620">
            <a:solidFill>
              <a:srgbClr val="631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98" name="bk object 4098"/>
          <p:cNvSpPr/>
          <p:nvPr/>
        </p:nvSpPr>
        <p:spPr>
          <a:xfrm>
            <a:off x="5227320" y="3179445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41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99" name="bk object 4099"/>
          <p:cNvSpPr/>
          <p:nvPr/>
        </p:nvSpPr>
        <p:spPr>
          <a:xfrm>
            <a:off x="5227320" y="3177539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175">
            <a:solidFill>
              <a:srgbClr val="641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0" name="bk object 4100"/>
          <p:cNvSpPr/>
          <p:nvPr/>
        </p:nvSpPr>
        <p:spPr>
          <a:xfrm>
            <a:off x="5226050" y="3175635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41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1" name="bk object 4101"/>
          <p:cNvSpPr/>
          <p:nvPr/>
        </p:nvSpPr>
        <p:spPr>
          <a:xfrm>
            <a:off x="5581650" y="3177539"/>
            <a:ext cx="189230" cy="0"/>
          </a:xfrm>
          <a:custGeom>
            <a:avLst/>
            <a:gdLst/>
            <a:ahLst/>
            <a:cxnLst/>
            <a:rect l="l" t="t" r="r" b="b"/>
            <a:pathLst>
              <a:path w="189229">
                <a:moveTo>
                  <a:pt x="0" y="0"/>
                </a:moveTo>
                <a:lnTo>
                  <a:pt x="189229" y="0"/>
                </a:lnTo>
              </a:path>
            </a:pathLst>
          </a:custGeom>
          <a:ln w="5079">
            <a:solidFill>
              <a:srgbClr val="641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2" name="bk object 4102"/>
          <p:cNvSpPr/>
          <p:nvPr/>
        </p:nvSpPr>
        <p:spPr>
          <a:xfrm>
            <a:off x="5228590" y="3180714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175">
            <a:solidFill>
              <a:srgbClr val="641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3" name="bk object 4103"/>
          <p:cNvSpPr/>
          <p:nvPr/>
        </p:nvSpPr>
        <p:spPr>
          <a:xfrm>
            <a:off x="5581650" y="3180714"/>
            <a:ext cx="189230" cy="0"/>
          </a:xfrm>
          <a:custGeom>
            <a:avLst/>
            <a:gdLst/>
            <a:ahLst/>
            <a:cxnLst/>
            <a:rect l="l" t="t" r="r" b="b"/>
            <a:pathLst>
              <a:path w="189229">
                <a:moveTo>
                  <a:pt x="0" y="0"/>
                </a:moveTo>
                <a:lnTo>
                  <a:pt x="189229" y="0"/>
                </a:lnTo>
              </a:path>
            </a:pathLst>
          </a:custGeom>
          <a:ln w="3175">
            <a:solidFill>
              <a:srgbClr val="641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4" name="bk object 4104"/>
          <p:cNvSpPr/>
          <p:nvPr/>
        </p:nvSpPr>
        <p:spPr>
          <a:xfrm>
            <a:off x="5231129" y="3187700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175">
            <a:solidFill>
              <a:srgbClr val="661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5" name="bk object 4105"/>
          <p:cNvSpPr/>
          <p:nvPr/>
        </p:nvSpPr>
        <p:spPr>
          <a:xfrm>
            <a:off x="5229859" y="3185160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175">
            <a:solidFill>
              <a:srgbClr val="661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6" name="bk object 4106"/>
          <p:cNvSpPr/>
          <p:nvPr/>
        </p:nvSpPr>
        <p:spPr>
          <a:xfrm>
            <a:off x="5228590" y="3183254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61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7" name="bk object 4107"/>
          <p:cNvSpPr/>
          <p:nvPr/>
        </p:nvSpPr>
        <p:spPr>
          <a:xfrm>
            <a:off x="5228590" y="318198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175">
            <a:solidFill>
              <a:srgbClr val="661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8" name="bk object 4108"/>
          <p:cNvSpPr/>
          <p:nvPr/>
        </p:nvSpPr>
        <p:spPr>
          <a:xfrm>
            <a:off x="5581650" y="3185160"/>
            <a:ext cx="189230" cy="0"/>
          </a:xfrm>
          <a:custGeom>
            <a:avLst/>
            <a:gdLst/>
            <a:ahLst/>
            <a:cxnLst/>
            <a:rect l="l" t="t" r="r" b="b"/>
            <a:pathLst>
              <a:path w="189229">
                <a:moveTo>
                  <a:pt x="0" y="0"/>
                </a:moveTo>
                <a:lnTo>
                  <a:pt x="189229" y="0"/>
                </a:lnTo>
              </a:path>
            </a:pathLst>
          </a:custGeom>
          <a:ln w="7620">
            <a:solidFill>
              <a:srgbClr val="661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9" name="bk object 4109"/>
          <p:cNvSpPr/>
          <p:nvPr/>
        </p:nvSpPr>
        <p:spPr>
          <a:xfrm>
            <a:off x="5233670" y="319468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810">
            <a:solidFill>
              <a:srgbClr val="661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10" name="bk object 4110"/>
          <p:cNvSpPr/>
          <p:nvPr/>
        </p:nvSpPr>
        <p:spPr>
          <a:xfrm>
            <a:off x="5232400" y="3191510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175">
            <a:solidFill>
              <a:srgbClr val="661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11" name="bk object 4111"/>
          <p:cNvSpPr/>
          <p:nvPr/>
        </p:nvSpPr>
        <p:spPr>
          <a:xfrm>
            <a:off x="5231129" y="3189604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175">
            <a:solidFill>
              <a:srgbClr val="661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12" name="bk object 4112"/>
          <p:cNvSpPr/>
          <p:nvPr/>
        </p:nvSpPr>
        <p:spPr>
          <a:xfrm>
            <a:off x="5581650" y="3192779"/>
            <a:ext cx="189230" cy="0"/>
          </a:xfrm>
          <a:custGeom>
            <a:avLst/>
            <a:gdLst/>
            <a:ahLst/>
            <a:cxnLst/>
            <a:rect l="l" t="t" r="r" b="b"/>
            <a:pathLst>
              <a:path w="189229">
                <a:moveTo>
                  <a:pt x="0" y="0"/>
                </a:moveTo>
                <a:lnTo>
                  <a:pt x="189229" y="0"/>
                </a:lnTo>
              </a:path>
            </a:pathLst>
          </a:custGeom>
          <a:ln w="7619">
            <a:solidFill>
              <a:srgbClr val="661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13" name="bk object 4113"/>
          <p:cNvSpPr/>
          <p:nvPr/>
        </p:nvSpPr>
        <p:spPr>
          <a:xfrm>
            <a:off x="5236209" y="3201670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175">
            <a:solidFill>
              <a:srgbClr val="671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14" name="bk object 4114"/>
          <p:cNvSpPr/>
          <p:nvPr/>
        </p:nvSpPr>
        <p:spPr>
          <a:xfrm>
            <a:off x="5234940" y="319849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810">
            <a:solidFill>
              <a:srgbClr val="671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15" name="bk object 4115"/>
          <p:cNvSpPr/>
          <p:nvPr/>
        </p:nvSpPr>
        <p:spPr>
          <a:xfrm>
            <a:off x="5581650" y="3199764"/>
            <a:ext cx="189230" cy="0"/>
          </a:xfrm>
          <a:custGeom>
            <a:avLst/>
            <a:gdLst/>
            <a:ahLst/>
            <a:cxnLst/>
            <a:rect l="l" t="t" r="r" b="b"/>
            <a:pathLst>
              <a:path w="189229">
                <a:moveTo>
                  <a:pt x="0" y="0"/>
                </a:moveTo>
                <a:lnTo>
                  <a:pt x="189229" y="0"/>
                </a:lnTo>
              </a:path>
            </a:pathLst>
          </a:custGeom>
          <a:ln w="6350">
            <a:solidFill>
              <a:srgbClr val="671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16" name="bk object 4116"/>
          <p:cNvSpPr/>
          <p:nvPr/>
        </p:nvSpPr>
        <p:spPr>
          <a:xfrm>
            <a:off x="5240020" y="320992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3175">
            <a:solidFill>
              <a:srgbClr val="681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17" name="bk object 4117"/>
          <p:cNvSpPr/>
          <p:nvPr/>
        </p:nvSpPr>
        <p:spPr>
          <a:xfrm>
            <a:off x="5238750" y="3208654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175">
            <a:solidFill>
              <a:srgbClr val="681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18" name="bk object 4118"/>
          <p:cNvSpPr/>
          <p:nvPr/>
        </p:nvSpPr>
        <p:spPr>
          <a:xfrm>
            <a:off x="5238750" y="320738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3175">
            <a:solidFill>
              <a:srgbClr val="681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19" name="bk object 4119"/>
          <p:cNvSpPr/>
          <p:nvPr/>
        </p:nvSpPr>
        <p:spPr>
          <a:xfrm>
            <a:off x="5237479" y="3205479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175">
            <a:solidFill>
              <a:srgbClr val="681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0" name="bk object 4120"/>
          <p:cNvSpPr/>
          <p:nvPr/>
        </p:nvSpPr>
        <p:spPr>
          <a:xfrm>
            <a:off x="5237479" y="320357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3175">
            <a:solidFill>
              <a:srgbClr val="681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1" name="bk object 4121"/>
          <p:cNvSpPr/>
          <p:nvPr/>
        </p:nvSpPr>
        <p:spPr>
          <a:xfrm>
            <a:off x="5581650" y="3207385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6350">
            <a:solidFill>
              <a:srgbClr val="681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2" name="bk object 4122"/>
          <p:cNvSpPr/>
          <p:nvPr/>
        </p:nvSpPr>
        <p:spPr>
          <a:xfrm>
            <a:off x="5581650" y="3203575"/>
            <a:ext cx="189230" cy="0"/>
          </a:xfrm>
          <a:custGeom>
            <a:avLst/>
            <a:gdLst/>
            <a:ahLst/>
            <a:cxnLst/>
            <a:rect l="l" t="t" r="r" b="b"/>
            <a:pathLst>
              <a:path w="189229">
                <a:moveTo>
                  <a:pt x="0" y="0"/>
                </a:moveTo>
                <a:lnTo>
                  <a:pt x="189229" y="0"/>
                </a:lnTo>
              </a:path>
            </a:pathLst>
          </a:custGeom>
          <a:ln w="3175">
            <a:solidFill>
              <a:srgbClr val="681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3" name="bk object 4123"/>
          <p:cNvSpPr/>
          <p:nvPr/>
        </p:nvSpPr>
        <p:spPr>
          <a:xfrm>
            <a:off x="5242559" y="3216910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3175">
            <a:solidFill>
              <a:srgbClr val="691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4" name="bk object 4124"/>
          <p:cNvSpPr/>
          <p:nvPr/>
        </p:nvSpPr>
        <p:spPr>
          <a:xfrm>
            <a:off x="5241290" y="3214370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3175">
            <a:solidFill>
              <a:srgbClr val="691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5" name="bk object 4125"/>
          <p:cNvSpPr/>
          <p:nvPr/>
        </p:nvSpPr>
        <p:spPr>
          <a:xfrm>
            <a:off x="5240020" y="3212464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175">
            <a:solidFill>
              <a:srgbClr val="691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6" name="bk object 4126"/>
          <p:cNvSpPr/>
          <p:nvPr/>
        </p:nvSpPr>
        <p:spPr>
          <a:xfrm>
            <a:off x="5240020" y="321119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3175">
            <a:solidFill>
              <a:srgbClr val="691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7" name="bk object 4127"/>
          <p:cNvSpPr/>
          <p:nvPr/>
        </p:nvSpPr>
        <p:spPr>
          <a:xfrm>
            <a:off x="5581650" y="3214370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7619">
            <a:solidFill>
              <a:srgbClr val="691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8" name="bk object 4128"/>
          <p:cNvSpPr/>
          <p:nvPr/>
        </p:nvSpPr>
        <p:spPr>
          <a:xfrm>
            <a:off x="5245100" y="322389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3175">
            <a:solidFill>
              <a:srgbClr val="6A2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9" name="bk object 4129"/>
          <p:cNvSpPr/>
          <p:nvPr/>
        </p:nvSpPr>
        <p:spPr>
          <a:xfrm>
            <a:off x="5243829" y="3221354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3810">
            <a:solidFill>
              <a:srgbClr val="6A2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30" name="bk object 4130"/>
          <p:cNvSpPr/>
          <p:nvPr/>
        </p:nvSpPr>
        <p:spPr>
          <a:xfrm>
            <a:off x="5242559" y="3218814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3175">
            <a:solidFill>
              <a:srgbClr val="6A2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31" name="bk object 4131"/>
          <p:cNvSpPr/>
          <p:nvPr/>
        </p:nvSpPr>
        <p:spPr>
          <a:xfrm>
            <a:off x="5581650" y="3221354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6350">
            <a:solidFill>
              <a:srgbClr val="6A2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32" name="bk object 4132"/>
          <p:cNvSpPr/>
          <p:nvPr/>
        </p:nvSpPr>
        <p:spPr>
          <a:xfrm>
            <a:off x="5247640" y="3231514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3175">
            <a:solidFill>
              <a:srgbClr val="6B2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33" name="bk object 4133"/>
          <p:cNvSpPr/>
          <p:nvPr/>
        </p:nvSpPr>
        <p:spPr>
          <a:xfrm>
            <a:off x="5247640" y="3230245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175">
            <a:solidFill>
              <a:srgbClr val="6B2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34" name="bk object 4134"/>
          <p:cNvSpPr/>
          <p:nvPr/>
        </p:nvSpPr>
        <p:spPr>
          <a:xfrm>
            <a:off x="5246370" y="3228339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3175">
            <a:solidFill>
              <a:srgbClr val="6B2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35" name="bk object 4135"/>
          <p:cNvSpPr/>
          <p:nvPr/>
        </p:nvSpPr>
        <p:spPr>
          <a:xfrm>
            <a:off x="5246370" y="3226435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175">
            <a:solidFill>
              <a:srgbClr val="6B2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36" name="bk object 4136"/>
          <p:cNvSpPr/>
          <p:nvPr/>
        </p:nvSpPr>
        <p:spPr>
          <a:xfrm>
            <a:off x="5245100" y="3225164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3175">
            <a:solidFill>
              <a:srgbClr val="6B2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37" name="bk object 4137"/>
          <p:cNvSpPr/>
          <p:nvPr/>
        </p:nvSpPr>
        <p:spPr>
          <a:xfrm>
            <a:off x="5581650" y="3228339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7620">
            <a:solidFill>
              <a:srgbClr val="6B2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38" name="bk object 4138"/>
          <p:cNvSpPr/>
          <p:nvPr/>
        </p:nvSpPr>
        <p:spPr>
          <a:xfrm>
            <a:off x="5250179" y="323913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3175">
            <a:solidFill>
              <a:srgbClr val="6C2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39" name="bk object 4139"/>
          <p:cNvSpPr/>
          <p:nvPr/>
        </p:nvSpPr>
        <p:spPr>
          <a:xfrm>
            <a:off x="5250179" y="3237229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175">
            <a:solidFill>
              <a:srgbClr val="6C2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40" name="bk object 4140"/>
          <p:cNvSpPr/>
          <p:nvPr/>
        </p:nvSpPr>
        <p:spPr>
          <a:xfrm>
            <a:off x="5248909" y="323532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3175">
            <a:solidFill>
              <a:srgbClr val="6C2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41" name="bk object 4141"/>
          <p:cNvSpPr/>
          <p:nvPr/>
        </p:nvSpPr>
        <p:spPr>
          <a:xfrm>
            <a:off x="5248909" y="3233420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175">
            <a:solidFill>
              <a:srgbClr val="6C2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42" name="bk object 4142"/>
          <p:cNvSpPr/>
          <p:nvPr/>
        </p:nvSpPr>
        <p:spPr>
          <a:xfrm>
            <a:off x="5581650" y="3235960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7620">
            <a:solidFill>
              <a:srgbClr val="6C2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43" name="bk object 4143"/>
          <p:cNvSpPr/>
          <p:nvPr/>
        </p:nvSpPr>
        <p:spPr>
          <a:xfrm>
            <a:off x="5252720" y="324548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3175">
            <a:solidFill>
              <a:srgbClr val="6D2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44" name="bk object 4144"/>
          <p:cNvSpPr/>
          <p:nvPr/>
        </p:nvSpPr>
        <p:spPr>
          <a:xfrm>
            <a:off x="5252720" y="3243579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175">
            <a:solidFill>
              <a:srgbClr val="6D2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45" name="bk object 4145"/>
          <p:cNvSpPr/>
          <p:nvPr/>
        </p:nvSpPr>
        <p:spPr>
          <a:xfrm>
            <a:off x="5251450" y="324167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3175">
            <a:solidFill>
              <a:srgbClr val="6D2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46" name="bk object 4146"/>
          <p:cNvSpPr/>
          <p:nvPr/>
        </p:nvSpPr>
        <p:spPr>
          <a:xfrm>
            <a:off x="5251450" y="3240404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175">
            <a:solidFill>
              <a:srgbClr val="6D2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47" name="bk object 4147"/>
          <p:cNvSpPr/>
          <p:nvPr/>
        </p:nvSpPr>
        <p:spPr>
          <a:xfrm>
            <a:off x="5581650" y="3242945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6350">
            <a:solidFill>
              <a:srgbClr val="6D2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48" name="bk object 4148"/>
          <p:cNvSpPr/>
          <p:nvPr/>
        </p:nvSpPr>
        <p:spPr>
          <a:xfrm>
            <a:off x="5256529" y="3253104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175">
            <a:solidFill>
              <a:srgbClr val="6E2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49" name="bk object 4149"/>
          <p:cNvSpPr/>
          <p:nvPr/>
        </p:nvSpPr>
        <p:spPr>
          <a:xfrm>
            <a:off x="5255259" y="3250564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810">
            <a:solidFill>
              <a:srgbClr val="6E2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50" name="bk object 4150"/>
          <p:cNvSpPr/>
          <p:nvPr/>
        </p:nvSpPr>
        <p:spPr>
          <a:xfrm>
            <a:off x="5253990" y="3247389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175">
            <a:solidFill>
              <a:srgbClr val="6E2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51" name="bk object 4151"/>
          <p:cNvSpPr/>
          <p:nvPr/>
        </p:nvSpPr>
        <p:spPr>
          <a:xfrm>
            <a:off x="5582920" y="3250564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>
                <a:moveTo>
                  <a:pt x="0" y="0"/>
                </a:moveTo>
                <a:lnTo>
                  <a:pt x="186689" y="0"/>
                </a:lnTo>
              </a:path>
            </a:pathLst>
          </a:custGeom>
          <a:ln w="6350">
            <a:solidFill>
              <a:srgbClr val="6E2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52" name="bk object 4152"/>
          <p:cNvSpPr/>
          <p:nvPr/>
        </p:nvSpPr>
        <p:spPr>
          <a:xfrm>
            <a:off x="5581650" y="3246754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3175">
            <a:solidFill>
              <a:srgbClr val="6E2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53" name="bk object 4153"/>
          <p:cNvSpPr/>
          <p:nvPr/>
        </p:nvSpPr>
        <p:spPr>
          <a:xfrm>
            <a:off x="5257800" y="3255645"/>
            <a:ext cx="196850" cy="0"/>
          </a:xfrm>
          <a:custGeom>
            <a:avLst/>
            <a:gdLst/>
            <a:ahLst/>
            <a:cxnLst/>
            <a:rect l="l" t="t" r="r" b="b"/>
            <a:pathLst>
              <a:path w="196850">
                <a:moveTo>
                  <a:pt x="0" y="0"/>
                </a:moveTo>
                <a:lnTo>
                  <a:pt x="196850" y="0"/>
                </a:lnTo>
              </a:path>
            </a:pathLst>
          </a:custGeom>
          <a:ln w="3175">
            <a:solidFill>
              <a:srgbClr val="6F2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54" name="bk object 4154"/>
          <p:cNvSpPr/>
          <p:nvPr/>
        </p:nvSpPr>
        <p:spPr>
          <a:xfrm>
            <a:off x="5256529" y="3254375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175">
            <a:solidFill>
              <a:srgbClr val="6F2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55" name="bk object 4155"/>
          <p:cNvSpPr/>
          <p:nvPr/>
        </p:nvSpPr>
        <p:spPr>
          <a:xfrm>
            <a:off x="5582920" y="3255009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>
                <a:moveTo>
                  <a:pt x="0" y="0"/>
                </a:moveTo>
                <a:lnTo>
                  <a:pt x="186689" y="0"/>
                </a:lnTo>
              </a:path>
            </a:pathLst>
          </a:custGeom>
          <a:ln w="3175">
            <a:solidFill>
              <a:srgbClr val="6F2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56" name="bk object 4156"/>
          <p:cNvSpPr/>
          <p:nvPr/>
        </p:nvSpPr>
        <p:spPr>
          <a:xfrm>
            <a:off x="5259070" y="3260725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175">
            <a:solidFill>
              <a:srgbClr val="6F2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57" name="bk object 4157"/>
          <p:cNvSpPr/>
          <p:nvPr/>
        </p:nvSpPr>
        <p:spPr>
          <a:xfrm>
            <a:off x="5259070" y="3259454"/>
            <a:ext cx="196850" cy="0"/>
          </a:xfrm>
          <a:custGeom>
            <a:avLst/>
            <a:gdLst/>
            <a:ahLst/>
            <a:cxnLst/>
            <a:rect l="l" t="t" r="r" b="b"/>
            <a:pathLst>
              <a:path w="196850">
                <a:moveTo>
                  <a:pt x="0" y="0"/>
                </a:moveTo>
                <a:lnTo>
                  <a:pt x="196850" y="0"/>
                </a:lnTo>
              </a:path>
            </a:pathLst>
          </a:custGeom>
          <a:ln w="3175">
            <a:solidFill>
              <a:srgbClr val="6F2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58" name="bk object 4158"/>
          <p:cNvSpPr/>
          <p:nvPr/>
        </p:nvSpPr>
        <p:spPr>
          <a:xfrm>
            <a:off x="5257800" y="3257550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175">
            <a:solidFill>
              <a:srgbClr val="6F2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59" name="bk object 4159"/>
          <p:cNvSpPr/>
          <p:nvPr/>
        </p:nvSpPr>
        <p:spPr>
          <a:xfrm>
            <a:off x="5582920" y="3258820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>
                <a:moveTo>
                  <a:pt x="0" y="0"/>
                </a:moveTo>
                <a:lnTo>
                  <a:pt x="186689" y="0"/>
                </a:lnTo>
              </a:path>
            </a:pathLst>
          </a:custGeom>
          <a:ln w="5079">
            <a:solidFill>
              <a:srgbClr val="6F2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60" name="bk object 4160"/>
          <p:cNvSpPr/>
          <p:nvPr/>
        </p:nvSpPr>
        <p:spPr>
          <a:xfrm>
            <a:off x="5261609" y="3266440"/>
            <a:ext cx="196850" cy="0"/>
          </a:xfrm>
          <a:custGeom>
            <a:avLst/>
            <a:gdLst/>
            <a:ahLst/>
            <a:cxnLst/>
            <a:rect l="l" t="t" r="r" b="b"/>
            <a:pathLst>
              <a:path w="196850">
                <a:moveTo>
                  <a:pt x="0" y="0"/>
                </a:moveTo>
                <a:lnTo>
                  <a:pt x="196850" y="0"/>
                </a:lnTo>
              </a:path>
            </a:pathLst>
          </a:custGeom>
          <a:ln w="3175">
            <a:solidFill>
              <a:srgbClr val="702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61" name="bk object 4161"/>
          <p:cNvSpPr/>
          <p:nvPr/>
        </p:nvSpPr>
        <p:spPr>
          <a:xfrm>
            <a:off x="5260340" y="3264534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175">
            <a:solidFill>
              <a:srgbClr val="702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62" name="bk object 4162"/>
          <p:cNvSpPr/>
          <p:nvPr/>
        </p:nvSpPr>
        <p:spPr>
          <a:xfrm>
            <a:off x="5260340" y="3263265"/>
            <a:ext cx="196850" cy="0"/>
          </a:xfrm>
          <a:custGeom>
            <a:avLst/>
            <a:gdLst/>
            <a:ahLst/>
            <a:cxnLst/>
            <a:rect l="l" t="t" r="r" b="b"/>
            <a:pathLst>
              <a:path w="196850">
                <a:moveTo>
                  <a:pt x="0" y="0"/>
                </a:moveTo>
                <a:lnTo>
                  <a:pt x="196850" y="0"/>
                </a:lnTo>
              </a:path>
            </a:pathLst>
          </a:custGeom>
          <a:ln w="3175">
            <a:solidFill>
              <a:srgbClr val="702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63" name="bk object 4163"/>
          <p:cNvSpPr/>
          <p:nvPr/>
        </p:nvSpPr>
        <p:spPr>
          <a:xfrm>
            <a:off x="5259070" y="3261995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175">
            <a:solidFill>
              <a:srgbClr val="702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64" name="bk object 4164"/>
          <p:cNvSpPr/>
          <p:nvPr/>
        </p:nvSpPr>
        <p:spPr>
          <a:xfrm>
            <a:off x="5582920" y="3264534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>
                <a:moveTo>
                  <a:pt x="0" y="0"/>
                </a:moveTo>
                <a:lnTo>
                  <a:pt x="186689" y="0"/>
                </a:lnTo>
              </a:path>
            </a:pathLst>
          </a:custGeom>
          <a:ln w="6350">
            <a:solidFill>
              <a:srgbClr val="702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65" name="bk object 4165"/>
          <p:cNvSpPr/>
          <p:nvPr/>
        </p:nvSpPr>
        <p:spPr>
          <a:xfrm>
            <a:off x="5261609" y="3268345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175">
            <a:solidFill>
              <a:srgbClr val="702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66" name="bk object 4166"/>
          <p:cNvSpPr/>
          <p:nvPr/>
        </p:nvSpPr>
        <p:spPr>
          <a:xfrm>
            <a:off x="5582920" y="3268345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>
                <a:moveTo>
                  <a:pt x="0" y="0"/>
                </a:moveTo>
                <a:lnTo>
                  <a:pt x="186689" y="0"/>
                </a:lnTo>
              </a:path>
            </a:pathLst>
          </a:custGeom>
          <a:ln w="3175">
            <a:solidFill>
              <a:srgbClr val="702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67" name="bk object 4167"/>
          <p:cNvSpPr/>
          <p:nvPr/>
        </p:nvSpPr>
        <p:spPr>
          <a:xfrm>
            <a:off x="5264150" y="3273425"/>
            <a:ext cx="196850" cy="0"/>
          </a:xfrm>
          <a:custGeom>
            <a:avLst/>
            <a:gdLst/>
            <a:ahLst/>
            <a:cxnLst/>
            <a:rect l="l" t="t" r="r" b="b"/>
            <a:pathLst>
              <a:path w="196850">
                <a:moveTo>
                  <a:pt x="0" y="0"/>
                </a:moveTo>
                <a:lnTo>
                  <a:pt x="196850" y="0"/>
                </a:lnTo>
              </a:path>
            </a:pathLst>
          </a:custGeom>
          <a:ln w="3809">
            <a:solidFill>
              <a:srgbClr val="702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68" name="bk object 4168"/>
          <p:cNvSpPr/>
          <p:nvPr/>
        </p:nvSpPr>
        <p:spPr>
          <a:xfrm>
            <a:off x="5262879" y="3270250"/>
            <a:ext cx="196850" cy="0"/>
          </a:xfrm>
          <a:custGeom>
            <a:avLst/>
            <a:gdLst/>
            <a:ahLst/>
            <a:cxnLst/>
            <a:rect l="l" t="t" r="r" b="b"/>
            <a:pathLst>
              <a:path w="196850">
                <a:moveTo>
                  <a:pt x="0" y="0"/>
                </a:moveTo>
                <a:lnTo>
                  <a:pt x="196850" y="0"/>
                </a:lnTo>
              </a:path>
            </a:pathLst>
          </a:custGeom>
          <a:ln w="3175">
            <a:solidFill>
              <a:srgbClr val="702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69" name="bk object 4169"/>
          <p:cNvSpPr/>
          <p:nvPr/>
        </p:nvSpPr>
        <p:spPr>
          <a:xfrm>
            <a:off x="5582920" y="3272154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>
                <a:moveTo>
                  <a:pt x="0" y="0"/>
                </a:moveTo>
                <a:lnTo>
                  <a:pt x="186689" y="0"/>
                </a:lnTo>
              </a:path>
            </a:pathLst>
          </a:custGeom>
          <a:ln w="6349">
            <a:solidFill>
              <a:srgbClr val="702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70" name="bk object 4170"/>
          <p:cNvSpPr/>
          <p:nvPr/>
        </p:nvSpPr>
        <p:spPr>
          <a:xfrm>
            <a:off x="5267959" y="3282315"/>
            <a:ext cx="195580" cy="0"/>
          </a:xfrm>
          <a:custGeom>
            <a:avLst/>
            <a:gdLst/>
            <a:ahLst/>
            <a:cxnLst/>
            <a:rect l="l" t="t" r="r" b="b"/>
            <a:pathLst>
              <a:path w="195579">
                <a:moveTo>
                  <a:pt x="0" y="0"/>
                </a:moveTo>
                <a:lnTo>
                  <a:pt x="195579" y="0"/>
                </a:lnTo>
              </a:path>
            </a:pathLst>
          </a:custGeom>
          <a:ln w="3175">
            <a:solidFill>
              <a:srgbClr val="712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71" name="bk object 4171"/>
          <p:cNvSpPr/>
          <p:nvPr/>
        </p:nvSpPr>
        <p:spPr>
          <a:xfrm>
            <a:off x="5266690" y="3280409"/>
            <a:ext cx="196850" cy="0"/>
          </a:xfrm>
          <a:custGeom>
            <a:avLst/>
            <a:gdLst/>
            <a:ahLst/>
            <a:cxnLst/>
            <a:rect l="l" t="t" r="r" b="b"/>
            <a:pathLst>
              <a:path w="196850">
                <a:moveTo>
                  <a:pt x="0" y="0"/>
                </a:moveTo>
                <a:lnTo>
                  <a:pt x="196850" y="0"/>
                </a:lnTo>
              </a:path>
            </a:pathLst>
          </a:custGeom>
          <a:ln w="3175">
            <a:solidFill>
              <a:srgbClr val="712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72" name="bk object 4172"/>
          <p:cNvSpPr/>
          <p:nvPr/>
        </p:nvSpPr>
        <p:spPr>
          <a:xfrm>
            <a:off x="5266690" y="3278504"/>
            <a:ext cx="195580" cy="0"/>
          </a:xfrm>
          <a:custGeom>
            <a:avLst/>
            <a:gdLst/>
            <a:ahLst/>
            <a:cxnLst/>
            <a:rect l="l" t="t" r="r" b="b"/>
            <a:pathLst>
              <a:path w="195579">
                <a:moveTo>
                  <a:pt x="0" y="0"/>
                </a:moveTo>
                <a:lnTo>
                  <a:pt x="195579" y="0"/>
                </a:lnTo>
              </a:path>
            </a:pathLst>
          </a:custGeom>
          <a:ln w="3175">
            <a:solidFill>
              <a:srgbClr val="712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73" name="bk object 4173"/>
          <p:cNvSpPr/>
          <p:nvPr/>
        </p:nvSpPr>
        <p:spPr>
          <a:xfrm>
            <a:off x="5265420" y="3276600"/>
            <a:ext cx="196850" cy="0"/>
          </a:xfrm>
          <a:custGeom>
            <a:avLst/>
            <a:gdLst/>
            <a:ahLst/>
            <a:cxnLst/>
            <a:rect l="l" t="t" r="r" b="b"/>
            <a:pathLst>
              <a:path w="196850">
                <a:moveTo>
                  <a:pt x="0" y="0"/>
                </a:moveTo>
                <a:lnTo>
                  <a:pt x="196850" y="0"/>
                </a:lnTo>
              </a:path>
            </a:pathLst>
          </a:custGeom>
          <a:ln w="3175">
            <a:solidFill>
              <a:srgbClr val="712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74" name="bk object 4174"/>
          <p:cNvSpPr/>
          <p:nvPr/>
        </p:nvSpPr>
        <p:spPr>
          <a:xfrm>
            <a:off x="5582920" y="3279140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20" y="0"/>
                </a:lnTo>
              </a:path>
            </a:pathLst>
          </a:custGeom>
          <a:ln w="7620">
            <a:solidFill>
              <a:srgbClr val="712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75" name="bk object 4175"/>
          <p:cNvSpPr/>
          <p:nvPr/>
        </p:nvSpPr>
        <p:spPr>
          <a:xfrm>
            <a:off x="5270500" y="3288665"/>
            <a:ext cx="195580" cy="0"/>
          </a:xfrm>
          <a:custGeom>
            <a:avLst/>
            <a:gdLst/>
            <a:ahLst/>
            <a:cxnLst/>
            <a:rect l="l" t="t" r="r" b="b"/>
            <a:pathLst>
              <a:path w="195579">
                <a:moveTo>
                  <a:pt x="0" y="0"/>
                </a:moveTo>
                <a:lnTo>
                  <a:pt x="195579" y="0"/>
                </a:lnTo>
              </a:path>
            </a:pathLst>
          </a:custGeom>
          <a:ln w="3175">
            <a:solidFill>
              <a:srgbClr val="722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76" name="bk object 4176"/>
          <p:cNvSpPr/>
          <p:nvPr/>
        </p:nvSpPr>
        <p:spPr>
          <a:xfrm>
            <a:off x="5269229" y="3287395"/>
            <a:ext cx="196850" cy="0"/>
          </a:xfrm>
          <a:custGeom>
            <a:avLst/>
            <a:gdLst/>
            <a:ahLst/>
            <a:cxnLst/>
            <a:rect l="l" t="t" r="r" b="b"/>
            <a:pathLst>
              <a:path w="196850">
                <a:moveTo>
                  <a:pt x="0" y="0"/>
                </a:moveTo>
                <a:lnTo>
                  <a:pt x="196850" y="0"/>
                </a:lnTo>
              </a:path>
            </a:pathLst>
          </a:custGeom>
          <a:ln w="3175">
            <a:solidFill>
              <a:srgbClr val="722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77" name="bk object 4177"/>
          <p:cNvSpPr/>
          <p:nvPr/>
        </p:nvSpPr>
        <p:spPr>
          <a:xfrm>
            <a:off x="5269229" y="3286125"/>
            <a:ext cx="195580" cy="0"/>
          </a:xfrm>
          <a:custGeom>
            <a:avLst/>
            <a:gdLst/>
            <a:ahLst/>
            <a:cxnLst/>
            <a:rect l="l" t="t" r="r" b="b"/>
            <a:pathLst>
              <a:path w="195579">
                <a:moveTo>
                  <a:pt x="0" y="0"/>
                </a:moveTo>
                <a:lnTo>
                  <a:pt x="195579" y="0"/>
                </a:lnTo>
              </a:path>
            </a:pathLst>
          </a:custGeom>
          <a:ln w="3175">
            <a:solidFill>
              <a:srgbClr val="722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78" name="bk object 4178"/>
          <p:cNvSpPr/>
          <p:nvPr/>
        </p:nvSpPr>
        <p:spPr>
          <a:xfrm>
            <a:off x="5267959" y="3284220"/>
            <a:ext cx="196850" cy="0"/>
          </a:xfrm>
          <a:custGeom>
            <a:avLst/>
            <a:gdLst/>
            <a:ahLst/>
            <a:cxnLst/>
            <a:rect l="l" t="t" r="r" b="b"/>
            <a:pathLst>
              <a:path w="196850">
                <a:moveTo>
                  <a:pt x="0" y="0"/>
                </a:moveTo>
                <a:lnTo>
                  <a:pt x="196850" y="0"/>
                </a:lnTo>
              </a:path>
            </a:pathLst>
          </a:custGeom>
          <a:ln w="3175">
            <a:solidFill>
              <a:srgbClr val="722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79" name="bk object 4179"/>
          <p:cNvSpPr/>
          <p:nvPr/>
        </p:nvSpPr>
        <p:spPr>
          <a:xfrm>
            <a:off x="5582920" y="3286125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20" y="0"/>
                </a:lnTo>
              </a:path>
            </a:pathLst>
          </a:custGeom>
          <a:ln w="6350">
            <a:solidFill>
              <a:srgbClr val="722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0" name="bk object 4180"/>
          <p:cNvSpPr/>
          <p:nvPr/>
        </p:nvSpPr>
        <p:spPr>
          <a:xfrm>
            <a:off x="5271770" y="3293745"/>
            <a:ext cx="196850" cy="0"/>
          </a:xfrm>
          <a:custGeom>
            <a:avLst/>
            <a:gdLst/>
            <a:ahLst/>
            <a:cxnLst/>
            <a:rect l="l" t="t" r="r" b="b"/>
            <a:pathLst>
              <a:path w="196850">
                <a:moveTo>
                  <a:pt x="0" y="0"/>
                </a:moveTo>
                <a:lnTo>
                  <a:pt x="196850" y="0"/>
                </a:lnTo>
              </a:path>
            </a:pathLst>
          </a:custGeom>
          <a:ln w="3175">
            <a:solidFill>
              <a:srgbClr val="732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1" name="bk object 4181"/>
          <p:cNvSpPr/>
          <p:nvPr/>
        </p:nvSpPr>
        <p:spPr>
          <a:xfrm>
            <a:off x="5271770" y="3292475"/>
            <a:ext cx="195580" cy="0"/>
          </a:xfrm>
          <a:custGeom>
            <a:avLst/>
            <a:gdLst/>
            <a:ahLst/>
            <a:cxnLst/>
            <a:rect l="l" t="t" r="r" b="b"/>
            <a:pathLst>
              <a:path w="195579">
                <a:moveTo>
                  <a:pt x="0" y="0"/>
                </a:moveTo>
                <a:lnTo>
                  <a:pt x="195579" y="0"/>
                </a:lnTo>
              </a:path>
            </a:pathLst>
          </a:custGeom>
          <a:ln w="3175">
            <a:solidFill>
              <a:srgbClr val="732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2" name="bk object 4182"/>
          <p:cNvSpPr/>
          <p:nvPr/>
        </p:nvSpPr>
        <p:spPr>
          <a:xfrm>
            <a:off x="5270500" y="3290570"/>
            <a:ext cx="196850" cy="0"/>
          </a:xfrm>
          <a:custGeom>
            <a:avLst/>
            <a:gdLst/>
            <a:ahLst/>
            <a:cxnLst/>
            <a:rect l="l" t="t" r="r" b="b"/>
            <a:pathLst>
              <a:path w="196850">
                <a:moveTo>
                  <a:pt x="0" y="0"/>
                </a:moveTo>
                <a:lnTo>
                  <a:pt x="196850" y="0"/>
                </a:lnTo>
              </a:path>
            </a:pathLst>
          </a:custGeom>
          <a:ln w="3175">
            <a:solidFill>
              <a:srgbClr val="732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3" name="bk object 4183"/>
          <p:cNvSpPr/>
          <p:nvPr/>
        </p:nvSpPr>
        <p:spPr>
          <a:xfrm>
            <a:off x="5582920" y="3291840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20" y="0"/>
                </a:lnTo>
              </a:path>
            </a:pathLst>
          </a:custGeom>
          <a:ln w="5079">
            <a:solidFill>
              <a:srgbClr val="732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4" name="bk object 4184"/>
          <p:cNvSpPr/>
          <p:nvPr/>
        </p:nvSpPr>
        <p:spPr>
          <a:xfrm>
            <a:off x="5273040" y="3295650"/>
            <a:ext cx="195580" cy="0"/>
          </a:xfrm>
          <a:custGeom>
            <a:avLst/>
            <a:gdLst/>
            <a:ahLst/>
            <a:cxnLst/>
            <a:rect l="l" t="t" r="r" b="b"/>
            <a:pathLst>
              <a:path w="195579">
                <a:moveTo>
                  <a:pt x="0" y="0"/>
                </a:moveTo>
                <a:lnTo>
                  <a:pt x="195579" y="0"/>
                </a:lnTo>
              </a:path>
            </a:pathLst>
          </a:custGeom>
          <a:ln w="3175">
            <a:solidFill>
              <a:srgbClr val="732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5" name="bk object 4185"/>
          <p:cNvSpPr/>
          <p:nvPr/>
        </p:nvSpPr>
        <p:spPr>
          <a:xfrm>
            <a:off x="5582920" y="3295650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20" y="0"/>
                </a:lnTo>
              </a:path>
            </a:pathLst>
          </a:custGeom>
          <a:ln w="3175">
            <a:solidFill>
              <a:srgbClr val="732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6" name="bk object 4186"/>
          <p:cNvSpPr/>
          <p:nvPr/>
        </p:nvSpPr>
        <p:spPr>
          <a:xfrm>
            <a:off x="5275579" y="3303270"/>
            <a:ext cx="195580" cy="0"/>
          </a:xfrm>
          <a:custGeom>
            <a:avLst/>
            <a:gdLst/>
            <a:ahLst/>
            <a:cxnLst/>
            <a:rect l="l" t="t" r="r" b="b"/>
            <a:pathLst>
              <a:path w="195579">
                <a:moveTo>
                  <a:pt x="0" y="0"/>
                </a:moveTo>
                <a:lnTo>
                  <a:pt x="195579" y="0"/>
                </a:lnTo>
              </a:path>
            </a:pathLst>
          </a:custGeom>
          <a:ln w="3175">
            <a:solidFill>
              <a:srgbClr val="742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7" name="bk object 4187"/>
          <p:cNvSpPr/>
          <p:nvPr/>
        </p:nvSpPr>
        <p:spPr>
          <a:xfrm>
            <a:off x="5274309" y="3301365"/>
            <a:ext cx="196850" cy="0"/>
          </a:xfrm>
          <a:custGeom>
            <a:avLst/>
            <a:gdLst/>
            <a:ahLst/>
            <a:cxnLst/>
            <a:rect l="l" t="t" r="r" b="b"/>
            <a:pathLst>
              <a:path w="196850">
                <a:moveTo>
                  <a:pt x="0" y="0"/>
                </a:moveTo>
                <a:lnTo>
                  <a:pt x="196850" y="0"/>
                </a:lnTo>
              </a:path>
            </a:pathLst>
          </a:custGeom>
          <a:ln w="3175">
            <a:solidFill>
              <a:srgbClr val="742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8" name="bk object 4188"/>
          <p:cNvSpPr/>
          <p:nvPr/>
        </p:nvSpPr>
        <p:spPr>
          <a:xfrm>
            <a:off x="5274309" y="3299459"/>
            <a:ext cx="195580" cy="0"/>
          </a:xfrm>
          <a:custGeom>
            <a:avLst/>
            <a:gdLst/>
            <a:ahLst/>
            <a:cxnLst/>
            <a:rect l="l" t="t" r="r" b="b"/>
            <a:pathLst>
              <a:path w="195579">
                <a:moveTo>
                  <a:pt x="0" y="0"/>
                </a:moveTo>
                <a:lnTo>
                  <a:pt x="195579" y="0"/>
                </a:lnTo>
              </a:path>
            </a:pathLst>
          </a:custGeom>
          <a:ln w="3175">
            <a:solidFill>
              <a:srgbClr val="742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9" name="bk object 4189"/>
          <p:cNvSpPr/>
          <p:nvPr/>
        </p:nvSpPr>
        <p:spPr>
          <a:xfrm>
            <a:off x="5273040" y="3297554"/>
            <a:ext cx="196850" cy="0"/>
          </a:xfrm>
          <a:custGeom>
            <a:avLst/>
            <a:gdLst/>
            <a:ahLst/>
            <a:cxnLst/>
            <a:rect l="l" t="t" r="r" b="b"/>
            <a:pathLst>
              <a:path w="196850">
                <a:moveTo>
                  <a:pt x="0" y="0"/>
                </a:moveTo>
                <a:lnTo>
                  <a:pt x="196850" y="0"/>
                </a:lnTo>
              </a:path>
            </a:pathLst>
          </a:custGeom>
          <a:ln w="3175">
            <a:solidFill>
              <a:srgbClr val="742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90" name="bk object 4190"/>
          <p:cNvSpPr/>
          <p:nvPr/>
        </p:nvSpPr>
        <p:spPr>
          <a:xfrm>
            <a:off x="5582920" y="3300729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20" y="0"/>
                </a:lnTo>
              </a:path>
            </a:pathLst>
          </a:custGeom>
          <a:ln w="7619">
            <a:solidFill>
              <a:srgbClr val="742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91" name="bk object 4191"/>
          <p:cNvSpPr/>
          <p:nvPr/>
        </p:nvSpPr>
        <p:spPr>
          <a:xfrm>
            <a:off x="5278120" y="3309620"/>
            <a:ext cx="195580" cy="0"/>
          </a:xfrm>
          <a:custGeom>
            <a:avLst/>
            <a:gdLst/>
            <a:ahLst/>
            <a:cxnLst/>
            <a:rect l="l" t="t" r="r" b="b"/>
            <a:pathLst>
              <a:path w="195579">
                <a:moveTo>
                  <a:pt x="0" y="0"/>
                </a:moveTo>
                <a:lnTo>
                  <a:pt x="195579" y="0"/>
                </a:lnTo>
              </a:path>
            </a:pathLst>
          </a:custGeom>
          <a:ln w="3175">
            <a:solidFill>
              <a:srgbClr val="752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92" name="bk object 4192"/>
          <p:cNvSpPr/>
          <p:nvPr/>
        </p:nvSpPr>
        <p:spPr>
          <a:xfrm>
            <a:off x="5276850" y="3306445"/>
            <a:ext cx="195580" cy="0"/>
          </a:xfrm>
          <a:custGeom>
            <a:avLst/>
            <a:gdLst/>
            <a:ahLst/>
            <a:cxnLst/>
            <a:rect l="l" t="t" r="r" b="b"/>
            <a:pathLst>
              <a:path w="195579">
                <a:moveTo>
                  <a:pt x="0" y="0"/>
                </a:moveTo>
                <a:lnTo>
                  <a:pt x="195579" y="0"/>
                </a:lnTo>
              </a:path>
            </a:pathLst>
          </a:custGeom>
          <a:ln w="3810">
            <a:solidFill>
              <a:srgbClr val="752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93" name="bk object 4193"/>
          <p:cNvSpPr/>
          <p:nvPr/>
        </p:nvSpPr>
        <p:spPr>
          <a:xfrm>
            <a:off x="5582920" y="3307715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20" y="0"/>
                </a:lnTo>
              </a:path>
            </a:pathLst>
          </a:custGeom>
          <a:ln w="6350">
            <a:solidFill>
              <a:srgbClr val="752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94" name="bk object 4194"/>
          <p:cNvSpPr/>
          <p:nvPr/>
        </p:nvSpPr>
        <p:spPr>
          <a:xfrm>
            <a:off x="5281929" y="3317875"/>
            <a:ext cx="194310" cy="0"/>
          </a:xfrm>
          <a:custGeom>
            <a:avLst/>
            <a:gdLst/>
            <a:ahLst/>
            <a:cxnLst/>
            <a:rect l="l" t="t" r="r" b="b"/>
            <a:pathLst>
              <a:path w="194310">
                <a:moveTo>
                  <a:pt x="0" y="0"/>
                </a:moveTo>
                <a:lnTo>
                  <a:pt x="194310" y="0"/>
                </a:lnTo>
              </a:path>
            </a:pathLst>
          </a:custGeom>
          <a:ln w="3175">
            <a:solidFill>
              <a:srgbClr val="762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95" name="bk object 4195"/>
          <p:cNvSpPr/>
          <p:nvPr/>
        </p:nvSpPr>
        <p:spPr>
          <a:xfrm>
            <a:off x="5280659" y="3316604"/>
            <a:ext cx="195580" cy="0"/>
          </a:xfrm>
          <a:custGeom>
            <a:avLst/>
            <a:gdLst/>
            <a:ahLst/>
            <a:cxnLst/>
            <a:rect l="l" t="t" r="r" b="b"/>
            <a:pathLst>
              <a:path w="195579">
                <a:moveTo>
                  <a:pt x="0" y="0"/>
                </a:moveTo>
                <a:lnTo>
                  <a:pt x="195579" y="0"/>
                </a:lnTo>
              </a:path>
            </a:pathLst>
          </a:custGeom>
          <a:ln w="3175">
            <a:solidFill>
              <a:srgbClr val="762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96" name="bk object 4196"/>
          <p:cNvSpPr/>
          <p:nvPr/>
        </p:nvSpPr>
        <p:spPr>
          <a:xfrm>
            <a:off x="5280659" y="3315334"/>
            <a:ext cx="194310" cy="0"/>
          </a:xfrm>
          <a:custGeom>
            <a:avLst/>
            <a:gdLst/>
            <a:ahLst/>
            <a:cxnLst/>
            <a:rect l="l" t="t" r="r" b="b"/>
            <a:pathLst>
              <a:path w="194310">
                <a:moveTo>
                  <a:pt x="0" y="0"/>
                </a:moveTo>
                <a:lnTo>
                  <a:pt x="194310" y="0"/>
                </a:lnTo>
              </a:path>
            </a:pathLst>
          </a:custGeom>
          <a:ln w="3175">
            <a:solidFill>
              <a:srgbClr val="762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97" name="bk object 4197"/>
          <p:cNvSpPr/>
          <p:nvPr/>
        </p:nvSpPr>
        <p:spPr>
          <a:xfrm>
            <a:off x="5279390" y="3313429"/>
            <a:ext cx="195580" cy="0"/>
          </a:xfrm>
          <a:custGeom>
            <a:avLst/>
            <a:gdLst/>
            <a:ahLst/>
            <a:cxnLst/>
            <a:rect l="l" t="t" r="r" b="b"/>
            <a:pathLst>
              <a:path w="195579">
                <a:moveTo>
                  <a:pt x="0" y="0"/>
                </a:moveTo>
                <a:lnTo>
                  <a:pt x="195579" y="0"/>
                </a:lnTo>
              </a:path>
            </a:pathLst>
          </a:custGeom>
          <a:ln w="3175">
            <a:solidFill>
              <a:srgbClr val="762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98" name="bk object 4198"/>
          <p:cNvSpPr/>
          <p:nvPr/>
        </p:nvSpPr>
        <p:spPr>
          <a:xfrm>
            <a:off x="5279390" y="3311525"/>
            <a:ext cx="194310" cy="0"/>
          </a:xfrm>
          <a:custGeom>
            <a:avLst/>
            <a:gdLst/>
            <a:ahLst/>
            <a:cxnLst/>
            <a:rect l="l" t="t" r="r" b="b"/>
            <a:pathLst>
              <a:path w="194310">
                <a:moveTo>
                  <a:pt x="0" y="0"/>
                </a:moveTo>
                <a:lnTo>
                  <a:pt x="194310" y="0"/>
                </a:lnTo>
              </a:path>
            </a:pathLst>
          </a:custGeom>
          <a:ln w="3175">
            <a:solidFill>
              <a:srgbClr val="762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99" name="bk object 4199"/>
          <p:cNvSpPr/>
          <p:nvPr/>
        </p:nvSpPr>
        <p:spPr>
          <a:xfrm>
            <a:off x="5582920" y="3314700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20" y="0"/>
                </a:lnTo>
              </a:path>
            </a:pathLst>
          </a:custGeom>
          <a:ln w="7620">
            <a:solidFill>
              <a:srgbClr val="762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00" name="bk object 4200"/>
          <p:cNvSpPr/>
          <p:nvPr/>
        </p:nvSpPr>
        <p:spPr>
          <a:xfrm>
            <a:off x="5284470" y="3325495"/>
            <a:ext cx="194310" cy="0"/>
          </a:xfrm>
          <a:custGeom>
            <a:avLst/>
            <a:gdLst/>
            <a:ahLst/>
            <a:cxnLst/>
            <a:rect l="l" t="t" r="r" b="b"/>
            <a:pathLst>
              <a:path w="194310">
                <a:moveTo>
                  <a:pt x="0" y="0"/>
                </a:moveTo>
                <a:lnTo>
                  <a:pt x="194310" y="0"/>
                </a:lnTo>
              </a:path>
            </a:pathLst>
          </a:custGeom>
          <a:ln w="3175">
            <a:solidFill>
              <a:srgbClr val="772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01" name="bk object 4201"/>
          <p:cNvSpPr/>
          <p:nvPr/>
        </p:nvSpPr>
        <p:spPr>
          <a:xfrm>
            <a:off x="5283200" y="3324225"/>
            <a:ext cx="195580" cy="0"/>
          </a:xfrm>
          <a:custGeom>
            <a:avLst/>
            <a:gdLst/>
            <a:ahLst/>
            <a:cxnLst/>
            <a:rect l="l" t="t" r="r" b="b"/>
            <a:pathLst>
              <a:path w="195579">
                <a:moveTo>
                  <a:pt x="0" y="0"/>
                </a:moveTo>
                <a:lnTo>
                  <a:pt x="195579" y="0"/>
                </a:lnTo>
              </a:path>
            </a:pathLst>
          </a:custGeom>
          <a:ln w="3175">
            <a:solidFill>
              <a:srgbClr val="772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02" name="bk object 4202"/>
          <p:cNvSpPr/>
          <p:nvPr/>
        </p:nvSpPr>
        <p:spPr>
          <a:xfrm>
            <a:off x="5283200" y="3322320"/>
            <a:ext cx="194310" cy="0"/>
          </a:xfrm>
          <a:custGeom>
            <a:avLst/>
            <a:gdLst/>
            <a:ahLst/>
            <a:cxnLst/>
            <a:rect l="l" t="t" r="r" b="b"/>
            <a:pathLst>
              <a:path w="194310">
                <a:moveTo>
                  <a:pt x="0" y="0"/>
                </a:moveTo>
                <a:lnTo>
                  <a:pt x="194310" y="0"/>
                </a:lnTo>
              </a:path>
            </a:pathLst>
          </a:custGeom>
          <a:ln w="3175">
            <a:solidFill>
              <a:srgbClr val="772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03" name="bk object 4203"/>
          <p:cNvSpPr/>
          <p:nvPr/>
        </p:nvSpPr>
        <p:spPr>
          <a:xfrm>
            <a:off x="5281929" y="3320415"/>
            <a:ext cx="195580" cy="0"/>
          </a:xfrm>
          <a:custGeom>
            <a:avLst/>
            <a:gdLst/>
            <a:ahLst/>
            <a:cxnLst/>
            <a:rect l="l" t="t" r="r" b="b"/>
            <a:pathLst>
              <a:path w="195579">
                <a:moveTo>
                  <a:pt x="0" y="0"/>
                </a:moveTo>
                <a:lnTo>
                  <a:pt x="195579" y="0"/>
                </a:lnTo>
              </a:path>
            </a:pathLst>
          </a:custGeom>
          <a:ln w="3175">
            <a:solidFill>
              <a:srgbClr val="772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04" name="bk object 4204"/>
          <p:cNvSpPr/>
          <p:nvPr/>
        </p:nvSpPr>
        <p:spPr>
          <a:xfrm>
            <a:off x="5281929" y="3319145"/>
            <a:ext cx="194310" cy="0"/>
          </a:xfrm>
          <a:custGeom>
            <a:avLst/>
            <a:gdLst/>
            <a:ahLst/>
            <a:cxnLst/>
            <a:rect l="l" t="t" r="r" b="b"/>
            <a:pathLst>
              <a:path w="194310">
                <a:moveTo>
                  <a:pt x="0" y="0"/>
                </a:moveTo>
                <a:lnTo>
                  <a:pt x="194310" y="0"/>
                </a:lnTo>
              </a:path>
            </a:pathLst>
          </a:custGeom>
          <a:ln w="3175">
            <a:solidFill>
              <a:srgbClr val="772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05" name="bk object 4205"/>
          <p:cNvSpPr/>
          <p:nvPr/>
        </p:nvSpPr>
        <p:spPr>
          <a:xfrm>
            <a:off x="5582920" y="3322320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20" y="0"/>
                </a:lnTo>
              </a:path>
            </a:pathLst>
          </a:custGeom>
          <a:ln w="7619">
            <a:solidFill>
              <a:srgbClr val="772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06" name="bk object 4206"/>
          <p:cNvSpPr/>
          <p:nvPr/>
        </p:nvSpPr>
        <p:spPr>
          <a:xfrm>
            <a:off x="5287009" y="3332479"/>
            <a:ext cx="194310" cy="0"/>
          </a:xfrm>
          <a:custGeom>
            <a:avLst/>
            <a:gdLst/>
            <a:ahLst/>
            <a:cxnLst/>
            <a:rect l="l" t="t" r="r" b="b"/>
            <a:pathLst>
              <a:path w="194310">
                <a:moveTo>
                  <a:pt x="0" y="0"/>
                </a:moveTo>
                <a:lnTo>
                  <a:pt x="194310" y="0"/>
                </a:lnTo>
              </a:path>
            </a:pathLst>
          </a:custGeom>
          <a:ln w="3175">
            <a:solidFill>
              <a:srgbClr val="783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07" name="bk object 4207"/>
          <p:cNvSpPr/>
          <p:nvPr/>
        </p:nvSpPr>
        <p:spPr>
          <a:xfrm>
            <a:off x="5285740" y="3329304"/>
            <a:ext cx="194310" cy="0"/>
          </a:xfrm>
          <a:custGeom>
            <a:avLst/>
            <a:gdLst/>
            <a:ahLst/>
            <a:cxnLst/>
            <a:rect l="l" t="t" r="r" b="b"/>
            <a:pathLst>
              <a:path w="194310">
                <a:moveTo>
                  <a:pt x="0" y="0"/>
                </a:moveTo>
                <a:lnTo>
                  <a:pt x="194310" y="0"/>
                </a:lnTo>
              </a:path>
            </a:pathLst>
          </a:custGeom>
          <a:ln w="3810">
            <a:solidFill>
              <a:srgbClr val="783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08" name="bk object 4208"/>
          <p:cNvSpPr/>
          <p:nvPr/>
        </p:nvSpPr>
        <p:spPr>
          <a:xfrm>
            <a:off x="5284470" y="3326765"/>
            <a:ext cx="194310" cy="0"/>
          </a:xfrm>
          <a:custGeom>
            <a:avLst/>
            <a:gdLst/>
            <a:ahLst/>
            <a:cxnLst/>
            <a:rect l="l" t="t" r="r" b="b"/>
            <a:pathLst>
              <a:path w="194310">
                <a:moveTo>
                  <a:pt x="0" y="0"/>
                </a:moveTo>
                <a:lnTo>
                  <a:pt x="194310" y="0"/>
                </a:lnTo>
              </a:path>
            </a:pathLst>
          </a:custGeom>
          <a:ln w="3175">
            <a:solidFill>
              <a:srgbClr val="783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09" name="bk object 4209"/>
          <p:cNvSpPr/>
          <p:nvPr/>
        </p:nvSpPr>
        <p:spPr>
          <a:xfrm>
            <a:off x="5582920" y="3329940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19" y="0"/>
                </a:lnTo>
              </a:path>
            </a:pathLst>
          </a:custGeom>
          <a:ln w="7620">
            <a:solidFill>
              <a:srgbClr val="783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10" name="bk object 4210"/>
          <p:cNvSpPr/>
          <p:nvPr/>
        </p:nvSpPr>
        <p:spPr>
          <a:xfrm>
            <a:off x="5289550" y="3338829"/>
            <a:ext cx="194310" cy="0"/>
          </a:xfrm>
          <a:custGeom>
            <a:avLst/>
            <a:gdLst/>
            <a:ahLst/>
            <a:cxnLst/>
            <a:rect l="l" t="t" r="r" b="b"/>
            <a:pathLst>
              <a:path w="194310">
                <a:moveTo>
                  <a:pt x="0" y="0"/>
                </a:moveTo>
                <a:lnTo>
                  <a:pt x="194310" y="0"/>
                </a:lnTo>
              </a:path>
            </a:pathLst>
          </a:custGeom>
          <a:ln w="3175">
            <a:solidFill>
              <a:srgbClr val="793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11" name="bk object 4211"/>
          <p:cNvSpPr/>
          <p:nvPr/>
        </p:nvSpPr>
        <p:spPr>
          <a:xfrm>
            <a:off x="5288279" y="3336290"/>
            <a:ext cx="194310" cy="0"/>
          </a:xfrm>
          <a:custGeom>
            <a:avLst/>
            <a:gdLst/>
            <a:ahLst/>
            <a:cxnLst/>
            <a:rect l="l" t="t" r="r" b="b"/>
            <a:pathLst>
              <a:path w="194310">
                <a:moveTo>
                  <a:pt x="0" y="0"/>
                </a:moveTo>
                <a:lnTo>
                  <a:pt x="194310" y="0"/>
                </a:lnTo>
              </a:path>
            </a:pathLst>
          </a:custGeom>
          <a:ln w="3175">
            <a:solidFill>
              <a:srgbClr val="793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12" name="bk object 4212"/>
          <p:cNvSpPr/>
          <p:nvPr/>
        </p:nvSpPr>
        <p:spPr>
          <a:xfrm>
            <a:off x="5288279" y="3334384"/>
            <a:ext cx="193040" cy="0"/>
          </a:xfrm>
          <a:custGeom>
            <a:avLst/>
            <a:gdLst/>
            <a:ahLst/>
            <a:cxnLst/>
            <a:rect l="l" t="t" r="r" b="b"/>
            <a:pathLst>
              <a:path w="193039">
                <a:moveTo>
                  <a:pt x="0" y="0"/>
                </a:moveTo>
                <a:lnTo>
                  <a:pt x="193039" y="0"/>
                </a:lnTo>
              </a:path>
            </a:pathLst>
          </a:custGeom>
          <a:ln w="3175">
            <a:solidFill>
              <a:srgbClr val="793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13" name="bk object 4213"/>
          <p:cNvSpPr/>
          <p:nvPr/>
        </p:nvSpPr>
        <p:spPr>
          <a:xfrm>
            <a:off x="5584190" y="3338195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4150" y="0"/>
                </a:lnTo>
              </a:path>
            </a:pathLst>
          </a:custGeom>
          <a:ln w="3810">
            <a:solidFill>
              <a:srgbClr val="793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14" name="bk object 4214"/>
          <p:cNvSpPr/>
          <p:nvPr/>
        </p:nvSpPr>
        <p:spPr>
          <a:xfrm>
            <a:off x="5582920" y="3335020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19" y="0"/>
                </a:lnTo>
              </a:path>
            </a:pathLst>
          </a:custGeom>
          <a:ln w="3175">
            <a:solidFill>
              <a:srgbClr val="793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15" name="bk object 4215"/>
          <p:cNvSpPr/>
          <p:nvPr/>
        </p:nvSpPr>
        <p:spPr>
          <a:xfrm>
            <a:off x="5292090" y="3346450"/>
            <a:ext cx="194310" cy="0"/>
          </a:xfrm>
          <a:custGeom>
            <a:avLst/>
            <a:gdLst/>
            <a:ahLst/>
            <a:cxnLst/>
            <a:rect l="l" t="t" r="r" b="b"/>
            <a:pathLst>
              <a:path w="194310">
                <a:moveTo>
                  <a:pt x="0" y="0"/>
                </a:moveTo>
                <a:lnTo>
                  <a:pt x="194310" y="0"/>
                </a:lnTo>
              </a:path>
            </a:pathLst>
          </a:custGeom>
          <a:ln w="3175">
            <a:solidFill>
              <a:srgbClr val="7A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16" name="bk object 4216"/>
          <p:cNvSpPr/>
          <p:nvPr/>
        </p:nvSpPr>
        <p:spPr>
          <a:xfrm>
            <a:off x="5292090" y="3344545"/>
            <a:ext cx="193040" cy="0"/>
          </a:xfrm>
          <a:custGeom>
            <a:avLst/>
            <a:gdLst/>
            <a:ahLst/>
            <a:cxnLst/>
            <a:rect l="l" t="t" r="r" b="b"/>
            <a:pathLst>
              <a:path w="193039">
                <a:moveTo>
                  <a:pt x="0" y="0"/>
                </a:moveTo>
                <a:lnTo>
                  <a:pt x="193039" y="0"/>
                </a:lnTo>
              </a:path>
            </a:pathLst>
          </a:custGeom>
          <a:ln w="3175">
            <a:solidFill>
              <a:srgbClr val="7A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17" name="bk object 4217"/>
          <p:cNvSpPr/>
          <p:nvPr/>
        </p:nvSpPr>
        <p:spPr>
          <a:xfrm>
            <a:off x="5290820" y="3342640"/>
            <a:ext cx="194310" cy="0"/>
          </a:xfrm>
          <a:custGeom>
            <a:avLst/>
            <a:gdLst/>
            <a:ahLst/>
            <a:cxnLst/>
            <a:rect l="l" t="t" r="r" b="b"/>
            <a:pathLst>
              <a:path w="194310">
                <a:moveTo>
                  <a:pt x="0" y="0"/>
                </a:moveTo>
                <a:lnTo>
                  <a:pt x="194310" y="0"/>
                </a:lnTo>
              </a:path>
            </a:pathLst>
          </a:custGeom>
          <a:ln w="3175">
            <a:solidFill>
              <a:srgbClr val="7A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18" name="bk object 4218"/>
          <p:cNvSpPr/>
          <p:nvPr/>
        </p:nvSpPr>
        <p:spPr>
          <a:xfrm>
            <a:off x="5289550" y="3340734"/>
            <a:ext cx="194310" cy="0"/>
          </a:xfrm>
          <a:custGeom>
            <a:avLst/>
            <a:gdLst/>
            <a:ahLst/>
            <a:cxnLst/>
            <a:rect l="l" t="t" r="r" b="b"/>
            <a:pathLst>
              <a:path w="194310">
                <a:moveTo>
                  <a:pt x="0" y="0"/>
                </a:moveTo>
                <a:lnTo>
                  <a:pt x="194310" y="0"/>
                </a:lnTo>
              </a:path>
            </a:pathLst>
          </a:custGeom>
          <a:ln w="3175">
            <a:solidFill>
              <a:srgbClr val="7A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19" name="bk object 4219"/>
          <p:cNvSpPr/>
          <p:nvPr/>
        </p:nvSpPr>
        <p:spPr>
          <a:xfrm>
            <a:off x="5584190" y="3347084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879" y="0"/>
                </a:lnTo>
              </a:path>
            </a:pathLst>
          </a:custGeom>
          <a:ln w="3175">
            <a:solidFill>
              <a:srgbClr val="7A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0" name="bk object 4220"/>
          <p:cNvSpPr/>
          <p:nvPr/>
        </p:nvSpPr>
        <p:spPr>
          <a:xfrm>
            <a:off x="5584190" y="3343275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4150" y="0"/>
                </a:lnTo>
              </a:path>
            </a:pathLst>
          </a:custGeom>
          <a:ln w="6350">
            <a:solidFill>
              <a:srgbClr val="7A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1" name="bk object 4221"/>
          <p:cNvSpPr/>
          <p:nvPr/>
        </p:nvSpPr>
        <p:spPr>
          <a:xfrm>
            <a:off x="5295900" y="3354704"/>
            <a:ext cx="193040" cy="0"/>
          </a:xfrm>
          <a:custGeom>
            <a:avLst/>
            <a:gdLst/>
            <a:ahLst/>
            <a:cxnLst/>
            <a:rect l="l" t="t" r="r" b="b"/>
            <a:pathLst>
              <a:path w="193039">
                <a:moveTo>
                  <a:pt x="0" y="0"/>
                </a:moveTo>
                <a:lnTo>
                  <a:pt x="193039" y="0"/>
                </a:lnTo>
              </a:path>
            </a:pathLst>
          </a:custGeom>
          <a:ln w="3175">
            <a:solidFill>
              <a:srgbClr val="7B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2" name="bk object 4222"/>
          <p:cNvSpPr/>
          <p:nvPr/>
        </p:nvSpPr>
        <p:spPr>
          <a:xfrm>
            <a:off x="5294629" y="3353434"/>
            <a:ext cx="194310" cy="0"/>
          </a:xfrm>
          <a:custGeom>
            <a:avLst/>
            <a:gdLst/>
            <a:ahLst/>
            <a:cxnLst/>
            <a:rect l="l" t="t" r="r" b="b"/>
            <a:pathLst>
              <a:path w="194310">
                <a:moveTo>
                  <a:pt x="0" y="0"/>
                </a:moveTo>
                <a:lnTo>
                  <a:pt x="194310" y="0"/>
                </a:lnTo>
              </a:path>
            </a:pathLst>
          </a:custGeom>
          <a:ln w="3175">
            <a:solidFill>
              <a:srgbClr val="7B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3" name="bk object 4223"/>
          <p:cNvSpPr/>
          <p:nvPr/>
        </p:nvSpPr>
        <p:spPr>
          <a:xfrm>
            <a:off x="5294629" y="3351529"/>
            <a:ext cx="193040" cy="0"/>
          </a:xfrm>
          <a:custGeom>
            <a:avLst/>
            <a:gdLst/>
            <a:ahLst/>
            <a:cxnLst/>
            <a:rect l="l" t="t" r="r" b="b"/>
            <a:pathLst>
              <a:path w="193039">
                <a:moveTo>
                  <a:pt x="0" y="0"/>
                </a:moveTo>
                <a:lnTo>
                  <a:pt x="193039" y="0"/>
                </a:lnTo>
              </a:path>
            </a:pathLst>
          </a:custGeom>
          <a:ln w="3175">
            <a:solidFill>
              <a:srgbClr val="7B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4" name="bk object 4224"/>
          <p:cNvSpPr/>
          <p:nvPr/>
        </p:nvSpPr>
        <p:spPr>
          <a:xfrm>
            <a:off x="5293359" y="3349625"/>
            <a:ext cx="194310" cy="0"/>
          </a:xfrm>
          <a:custGeom>
            <a:avLst/>
            <a:gdLst/>
            <a:ahLst/>
            <a:cxnLst/>
            <a:rect l="l" t="t" r="r" b="b"/>
            <a:pathLst>
              <a:path w="194310">
                <a:moveTo>
                  <a:pt x="0" y="0"/>
                </a:moveTo>
                <a:lnTo>
                  <a:pt x="194310" y="0"/>
                </a:lnTo>
              </a:path>
            </a:pathLst>
          </a:custGeom>
          <a:ln w="3175">
            <a:solidFill>
              <a:srgbClr val="7B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5" name="bk object 4225"/>
          <p:cNvSpPr/>
          <p:nvPr/>
        </p:nvSpPr>
        <p:spPr>
          <a:xfrm>
            <a:off x="5293359" y="3348354"/>
            <a:ext cx="193040" cy="0"/>
          </a:xfrm>
          <a:custGeom>
            <a:avLst/>
            <a:gdLst/>
            <a:ahLst/>
            <a:cxnLst/>
            <a:rect l="l" t="t" r="r" b="b"/>
            <a:pathLst>
              <a:path w="193039">
                <a:moveTo>
                  <a:pt x="0" y="0"/>
                </a:moveTo>
                <a:lnTo>
                  <a:pt x="193039" y="0"/>
                </a:lnTo>
              </a:path>
            </a:pathLst>
          </a:custGeom>
          <a:ln w="3175">
            <a:solidFill>
              <a:srgbClr val="7B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6" name="bk object 4226"/>
          <p:cNvSpPr/>
          <p:nvPr/>
        </p:nvSpPr>
        <p:spPr>
          <a:xfrm>
            <a:off x="5584190" y="3351529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879" y="0"/>
                </a:lnTo>
              </a:path>
            </a:pathLst>
          </a:custGeom>
          <a:ln w="7619">
            <a:solidFill>
              <a:srgbClr val="7B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7" name="bk object 4227"/>
          <p:cNvSpPr/>
          <p:nvPr/>
        </p:nvSpPr>
        <p:spPr>
          <a:xfrm>
            <a:off x="5298440" y="3361054"/>
            <a:ext cx="193040" cy="0"/>
          </a:xfrm>
          <a:custGeom>
            <a:avLst/>
            <a:gdLst/>
            <a:ahLst/>
            <a:cxnLst/>
            <a:rect l="l" t="t" r="r" b="b"/>
            <a:pathLst>
              <a:path w="193039">
                <a:moveTo>
                  <a:pt x="0" y="0"/>
                </a:moveTo>
                <a:lnTo>
                  <a:pt x="193039" y="0"/>
                </a:lnTo>
              </a:path>
            </a:pathLst>
          </a:custGeom>
          <a:ln w="3175">
            <a:solidFill>
              <a:srgbClr val="7C3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8" name="bk object 4228"/>
          <p:cNvSpPr/>
          <p:nvPr/>
        </p:nvSpPr>
        <p:spPr>
          <a:xfrm>
            <a:off x="5297170" y="3358515"/>
            <a:ext cx="193040" cy="0"/>
          </a:xfrm>
          <a:custGeom>
            <a:avLst/>
            <a:gdLst/>
            <a:ahLst/>
            <a:cxnLst/>
            <a:rect l="l" t="t" r="r" b="b"/>
            <a:pathLst>
              <a:path w="193039">
                <a:moveTo>
                  <a:pt x="0" y="0"/>
                </a:moveTo>
                <a:lnTo>
                  <a:pt x="193039" y="0"/>
                </a:lnTo>
              </a:path>
            </a:pathLst>
          </a:custGeom>
          <a:ln w="3810">
            <a:solidFill>
              <a:srgbClr val="7C3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9" name="bk object 4229"/>
          <p:cNvSpPr/>
          <p:nvPr/>
        </p:nvSpPr>
        <p:spPr>
          <a:xfrm>
            <a:off x="5295900" y="3355975"/>
            <a:ext cx="193040" cy="0"/>
          </a:xfrm>
          <a:custGeom>
            <a:avLst/>
            <a:gdLst/>
            <a:ahLst/>
            <a:cxnLst/>
            <a:rect l="l" t="t" r="r" b="b"/>
            <a:pathLst>
              <a:path w="193039">
                <a:moveTo>
                  <a:pt x="0" y="0"/>
                </a:moveTo>
                <a:lnTo>
                  <a:pt x="193039" y="0"/>
                </a:lnTo>
              </a:path>
            </a:pathLst>
          </a:custGeom>
          <a:ln w="3175">
            <a:solidFill>
              <a:srgbClr val="7C3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30" name="bk object 4230"/>
          <p:cNvSpPr/>
          <p:nvPr/>
        </p:nvSpPr>
        <p:spPr>
          <a:xfrm>
            <a:off x="5584190" y="3358515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879" y="0"/>
                </a:lnTo>
              </a:path>
            </a:pathLst>
          </a:custGeom>
          <a:ln w="6350">
            <a:solidFill>
              <a:srgbClr val="7C3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31" name="bk object 4231"/>
          <p:cNvSpPr/>
          <p:nvPr/>
        </p:nvSpPr>
        <p:spPr>
          <a:xfrm>
            <a:off x="5298440" y="3362959"/>
            <a:ext cx="193040" cy="0"/>
          </a:xfrm>
          <a:custGeom>
            <a:avLst/>
            <a:gdLst/>
            <a:ahLst/>
            <a:cxnLst/>
            <a:rect l="l" t="t" r="r" b="b"/>
            <a:pathLst>
              <a:path w="193039">
                <a:moveTo>
                  <a:pt x="0" y="0"/>
                </a:moveTo>
                <a:lnTo>
                  <a:pt x="193039" y="0"/>
                </a:lnTo>
              </a:path>
            </a:pathLst>
          </a:custGeom>
          <a:ln w="3175">
            <a:solidFill>
              <a:srgbClr val="7D3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32" name="bk object 4232"/>
          <p:cNvSpPr/>
          <p:nvPr/>
        </p:nvSpPr>
        <p:spPr>
          <a:xfrm>
            <a:off x="5584190" y="3362959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879" y="0"/>
                </a:lnTo>
              </a:path>
            </a:pathLst>
          </a:custGeom>
          <a:ln w="3175">
            <a:solidFill>
              <a:srgbClr val="7D3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33" name="bk object 4233"/>
          <p:cNvSpPr/>
          <p:nvPr/>
        </p:nvSpPr>
        <p:spPr>
          <a:xfrm>
            <a:off x="5300979" y="3368675"/>
            <a:ext cx="193040" cy="0"/>
          </a:xfrm>
          <a:custGeom>
            <a:avLst/>
            <a:gdLst/>
            <a:ahLst/>
            <a:cxnLst/>
            <a:rect l="l" t="t" r="r" b="b"/>
            <a:pathLst>
              <a:path w="193039">
                <a:moveTo>
                  <a:pt x="0" y="0"/>
                </a:moveTo>
                <a:lnTo>
                  <a:pt x="193039" y="0"/>
                </a:lnTo>
              </a:path>
            </a:pathLst>
          </a:custGeom>
          <a:ln w="3175">
            <a:solidFill>
              <a:srgbClr val="7D3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34" name="bk object 4234"/>
          <p:cNvSpPr/>
          <p:nvPr/>
        </p:nvSpPr>
        <p:spPr>
          <a:xfrm>
            <a:off x="5300979" y="3367404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770" y="0"/>
                </a:lnTo>
              </a:path>
            </a:pathLst>
          </a:custGeom>
          <a:ln w="3175">
            <a:solidFill>
              <a:srgbClr val="7D3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35" name="bk object 4235"/>
          <p:cNvSpPr/>
          <p:nvPr/>
        </p:nvSpPr>
        <p:spPr>
          <a:xfrm>
            <a:off x="5299709" y="3365500"/>
            <a:ext cx="193040" cy="0"/>
          </a:xfrm>
          <a:custGeom>
            <a:avLst/>
            <a:gdLst/>
            <a:ahLst/>
            <a:cxnLst/>
            <a:rect l="l" t="t" r="r" b="b"/>
            <a:pathLst>
              <a:path w="193039">
                <a:moveTo>
                  <a:pt x="0" y="0"/>
                </a:moveTo>
                <a:lnTo>
                  <a:pt x="193039" y="0"/>
                </a:lnTo>
              </a:path>
            </a:pathLst>
          </a:custGeom>
          <a:ln w="3175">
            <a:solidFill>
              <a:srgbClr val="7D3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36" name="bk object 4236"/>
          <p:cNvSpPr/>
          <p:nvPr/>
        </p:nvSpPr>
        <p:spPr>
          <a:xfrm>
            <a:off x="5584190" y="3366770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879" y="0"/>
                </a:lnTo>
              </a:path>
            </a:pathLst>
          </a:custGeom>
          <a:ln w="5079">
            <a:solidFill>
              <a:srgbClr val="7D3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37" name="bk object 4237"/>
          <p:cNvSpPr/>
          <p:nvPr/>
        </p:nvSpPr>
        <p:spPr>
          <a:xfrm>
            <a:off x="5303520" y="3376295"/>
            <a:ext cx="193040" cy="0"/>
          </a:xfrm>
          <a:custGeom>
            <a:avLst/>
            <a:gdLst/>
            <a:ahLst/>
            <a:cxnLst/>
            <a:rect l="l" t="t" r="r" b="b"/>
            <a:pathLst>
              <a:path w="193039">
                <a:moveTo>
                  <a:pt x="0" y="0"/>
                </a:moveTo>
                <a:lnTo>
                  <a:pt x="193039" y="0"/>
                </a:lnTo>
              </a:path>
            </a:pathLst>
          </a:custGeom>
          <a:ln w="3175">
            <a:solidFill>
              <a:srgbClr val="7E3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38" name="bk object 4238"/>
          <p:cNvSpPr/>
          <p:nvPr/>
        </p:nvSpPr>
        <p:spPr>
          <a:xfrm>
            <a:off x="5303520" y="3374390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770" y="0"/>
                </a:lnTo>
              </a:path>
            </a:pathLst>
          </a:custGeom>
          <a:ln w="3175">
            <a:solidFill>
              <a:srgbClr val="7E3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39" name="bk object 4239"/>
          <p:cNvSpPr/>
          <p:nvPr/>
        </p:nvSpPr>
        <p:spPr>
          <a:xfrm>
            <a:off x="5302250" y="3372484"/>
            <a:ext cx="193040" cy="0"/>
          </a:xfrm>
          <a:custGeom>
            <a:avLst/>
            <a:gdLst/>
            <a:ahLst/>
            <a:cxnLst/>
            <a:rect l="l" t="t" r="r" b="b"/>
            <a:pathLst>
              <a:path w="193039">
                <a:moveTo>
                  <a:pt x="0" y="0"/>
                </a:moveTo>
                <a:lnTo>
                  <a:pt x="193039" y="0"/>
                </a:lnTo>
              </a:path>
            </a:pathLst>
          </a:custGeom>
          <a:ln w="3175">
            <a:solidFill>
              <a:srgbClr val="7E3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0" name="bk object 4240"/>
          <p:cNvSpPr/>
          <p:nvPr/>
        </p:nvSpPr>
        <p:spPr>
          <a:xfrm>
            <a:off x="5302250" y="3371215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770" y="0"/>
                </a:lnTo>
              </a:path>
            </a:pathLst>
          </a:custGeom>
          <a:ln w="3175">
            <a:solidFill>
              <a:srgbClr val="7E3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1" name="bk object 4241"/>
          <p:cNvSpPr/>
          <p:nvPr/>
        </p:nvSpPr>
        <p:spPr>
          <a:xfrm>
            <a:off x="5300979" y="3369945"/>
            <a:ext cx="193040" cy="0"/>
          </a:xfrm>
          <a:custGeom>
            <a:avLst/>
            <a:gdLst/>
            <a:ahLst/>
            <a:cxnLst/>
            <a:rect l="l" t="t" r="r" b="b"/>
            <a:pathLst>
              <a:path w="193039">
                <a:moveTo>
                  <a:pt x="0" y="0"/>
                </a:moveTo>
                <a:lnTo>
                  <a:pt x="193039" y="0"/>
                </a:lnTo>
              </a:path>
            </a:pathLst>
          </a:custGeom>
          <a:ln w="3175">
            <a:solidFill>
              <a:srgbClr val="7E3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2" name="bk object 4242"/>
          <p:cNvSpPr/>
          <p:nvPr/>
        </p:nvSpPr>
        <p:spPr>
          <a:xfrm>
            <a:off x="5584190" y="3373120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879" y="0"/>
                </a:lnTo>
              </a:path>
            </a:pathLst>
          </a:custGeom>
          <a:ln w="7619">
            <a:solidFill>
              <a:srgbClr val="7E3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3" name="bk object 4243"/>
          <p:cNvSpPr/>
          <p:nvPr/>
        </p:nvSpPr>
        <p:spPr>
          <a:xfrm>
            <a:off x="5306059" y="3381375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770" y="0"/>
                </a:lnTo>
              </a:path>
            </a:pathLst>
          </a:custGeom>
          <a:ln w="3809">
            <a:solidFill>
              <a:srgbClr val="7F3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4" name="bk object 4244"/>
          <p:cNvSpPr/>
          <p:nvPr/>
        </p:nvSpPr>
        <p:spPr>
          <a:xfrm>
            <a:off x="5304790" y="3378200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770" y="0"/>
                </a:lnTo>
              </a:path>
            </a:pathLst>
          </a:custGeom>
          <a:ln w="3175">
            <a:solidFill>
              <a:srgbClr val="7F3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5" name="bk object 4245"/>
          <p:cNvSpPr/>
          <p:nvPr/>
        </p:nvSpPr>
        <p:spPr>
          <a:xfrm>
            <a:off x="5584190" y="3380104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879" y="0"/>
                </a:lnTo>
              </a:path>
            </a:pathLst>
          </a:custGeom>
          <a:ln w="6349">
            <a:solidFill>
              <a:srgbClr val="7F3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6" name="bk object 4246"/>
          <p:cNvSpPr/>
          <p:nvPr/>
        </p:nvSpPr>
        <p:spPr>
          <a:xfrm>
            <a:off x="5309870" y="3390265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770" y="0"/>
                </a:lnTo>
              </a:path>
            </a:pathLst>
          </a:custGeom>
          <a:ln w="3175">
            <a:solidFill>
              <a:srgbClr val="803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7" name="bk object 4247"/>
          <p:cNvSpPr/>
          <p:nvPr/>
        </p:nvSpPr>
        <p:spPr>
          <a:xfrm>
            <a:off x="5308600" y="3388359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770" y="0"/>
                </a:lnTo>
              </a:path>
            </a:pathLst>
          </a:custGeom>
          <a:ln w="3175">
            <a:solidFill>
              <a:srgbClr val="803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8" name="bk object 4248"/>
          <p:cNvSpPr/>
          <p:nvPr/>
        </p:nvSpPr>
        <p:spPr>
          <a:xfrm>
            <a:off x="5307329" y="3386454"/>
            <a:ext cx="193040" cy="0"/>
          </a:xfrm>
          <a:custGeom>
            <a:avLst/>
            <a:gdLst/>
            <a:ahLst/>
            <a:cxnLst/>
            <a:rect l="l" t="t" r="r" b="b"/>
            <a:pathLst>
              <a:path w="193039">
                <a:moveTo>
                  <a:pt x="0" y="0"/>
                </a:moveTo>
                <a:lnTo>
                  <a:pt x="193039" y="0"/>
                </a:lnTo>
              </a:path>
            </a:pathLst>
          </a:custGeom>
          <a:ln w="3175">
            <a:solidFill>
              <a:srgbClr val="803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9" name="bk object 4249"/>
          <p:cNvSpPr/>
          <p:nvPr/>
        </p:nvSpPr>
        <p:spPr>
          <a:xfrm>
            <a:off x="5307329" y="3384550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770" y="0"/>
                </a:lnTo>
              </a:path>
            </a:pathLst>
          </a:custGeom>
          <a:ln w="3175">
            <a:solidFill>
              <a:srgbClr val="803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0" name="bk object 4250"/>
          <p:cNvSpPr/>
          <p:nvPr/>
        </p:nvSpPr>
        <p:spPr>
          <a:xfrm>
            <a:off x="5584190" y="3387090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879" y="0"/>
                </a:lnTo>
              </a:path>
            </a:pathLst>
          </a:custGeom>
          <a:ln w="7620">
            <a:solidFill>
              <a:srgbClr val="803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1" name="bk object 4251"/>
          <p:cNvSpPr/>
          <p:nvPr/>
        </p:nvSpPr>
        <p:spPr>
          <a:xfrm>
            <a:off x="5312409" y="3397884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770" y="0"/>
                </a:lnTo>
              </a:path>
            </a:pathLst>
          </a:custGeom>
          <a:ln w="3175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2" name="bk object 4252"/>
          <p:cNvSpPr/>
          <p:nvPr/>
        </p:nvSpPr>
        <p:spPr>
          <a:xfrm>
            <a:off x="5312409" y="3396615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3" name="bk object 4253"/>
          <p:cNvSpPr/>
          <p:nvPr/>
        </p:nvSpPr>
        <p:spPr>
          <a:xfrm>
            <a:off x="5311140" y="3394709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770" y="0"/>
                </a:lnTo>
              </a:path>
            </a:pathLst>
          </a:custGeom>
          <a:ln w="3175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4" name="bk object 4254"/>
          <p:cNvSpPr/>
          <p:nvPr/>
        </p:nvSpPr>
        <p:spPr>
          <a:xfrm>
            <a:off x="5309870" y="3392170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770" y="0"/>
                </a:lnTo>
              </a:path>
            </a:pathLst>
          </a:custGeom>
          <a:ln w="3175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5" name="bk object 4255"/>
          <p:cNvSpPr/>
          <p:nvPr/>
        </p:nvSpPr>
        <p:spPr>
          <a:xfrm>
            <a:off x="5584190" y="3394709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879" y="0"/>
                </a:lnTo>
              </a:path>
            </a:pathLst>
          </a:custGeom>
          <a:ln w="7620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6" name="bk object 4256"/>
          <p:cNvSpPr/>
          <p:nvPr/>
        </p:nvSpPr>
        <p:spPr>
          <a:xfrm>
            <a:off x="5314950" y="3404234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81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7" name="bk object 4257"/>
          <p:cNvSpPr/>
          <p:nvPr/>
        </p:nvSpPr>
        <p:spPr>
          <a:xfrm>
            <a:off x="5313679" y="3402329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770" y="0"/>
                </a:lnTo>
              </a:path>
            </a:pathLst>
          </a:custGeom>
          <a:ln w="3175">
            <a:solidFill>
              <a:srgbClr val="81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8" name="bk object 4258"/>
          <p:cNvSpPr/>
          <p:nvPr/>
        </p:nvSpPr>
        <p:spPr>
          <a:xfrm>
            <a:off x="5313679" y="3400425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81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9" name="bk object 4259"/>
          <p:cNvSpPr/>
          <p:nvPr/>
        </p:nvSpPr>
        <p:spPr>
          <a:xfrm>
            <a:off x="5312409" y="3399154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770" y="0"/>
                </a:lnTo>
              </a:path>
            </a:pathLst>
          </a:custGeom>
          <a:ln w="3175">
            <a:solidFill>
              <a:srgbClr val="81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0" name="bk object 4260"/>
          <p:cNvSpPr/>
          <p:nvPr/>
        </p:nvSpPr>
        <p:spPr>
          <a:xfrm>
            <a:off x="5584190" y="3401695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879" y="0"/>
                </a:lnTo>
              </a:path>
            </a:pathLst>
          </a:custGeom>
          <a:ln w="6350">
            <a:solidFill>
              <a:srgbClr val="81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1" name="bk object 4261"/>
          <p:cNvSpPr/>
          <p:nvPr/>
        </p:nvSpPr>
        <p:spPr>
          <a:xfrm>
            <a:off x="5317490" y="3411220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823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2" name="bk object 4262"/>
          <p:cNvSpPr/>
          <p:nvPr/>
        </p:nvSpPr>
        <p:spPr>
          <a:xfrm>
            <a:off x="5316220" y="3409315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770" y="0"/>
                </a:lnTo>
              </a:path>
            </a:pathLst>
          </a:custGeom>
          <a:ln w="3175">
            <a:solidFill>
              <a:srgbClr val="823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3" name="bk object 4263"/>
          <p:cNvSpPr/>
          <p:nvPr/>
        </p:nvSpPr>
        <p:spPr>
          <a:xfrm>
            <a:off x="5316220" y="3407409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823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4" name="bk object 4264"/>
          <p:cNvSpPr/>
          <p:nvPr/>
        </p:nvSpPr>
        <p:spPr>
          <a:xfrm>
            <a:off x="5314950" y="3405504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770" y="0"/>
                </a:lnTo>
              </a:path>
            </a:pathLst>
          </a:custGeom>
          <a:ln w="3175">
            <a:solidFill>
              <a:srgbClr val="823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5" name="bk object 4265"/>
          <p:cNvSpPr/>
          <p:nvPr/>
        </p:nvSpPr>
        <p:spPr>
          <a:xfrm>
            <a:off x="5584190" y="3408679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879" y="0"/>
                </a:lnTo>
              </a:path>
            </a:pathLst>
          </a:custGeom>
          <a:ln w="7619">
            <a:solidFill>
              <a:srgbClr val="823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6" name="bk object 4266"/>
          <p:cNvSpPr/>
          <p:nvPr/>
        </p:nvSpPr>
        <p:spPr>
          <a:xfrm>
            <a:off x="5321300" y="3419475"/>
            <a:ext cx="189230" cy="0"/>
          </a:xfrm>
          <a:custGeom>
            <a:avLst/>
            <a:gdLst/>
            <a:ahLst/>
            <a:cxnLst/>
            <a:rect l="l" t="t" r="r" b="b"/>
            <a:pathLst>
              <a:path w="189229">
                <a:moveTo>
                  <a:pt x="0" y="0"/>
                </a:moveTo>
                <a:lnTo>
                  <a:pt x="189229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7" name="bk object 4267"/>
          <p:cNvSpPr/>
          <p:nvPr/>
        </p:nvSpPr>
        <p:spPr>
          <a:xfrm>
            <a:off x="5320029" y="3417570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8" name="bk object 4268"/>
          <p:cNvSpPr/>
          <p:nvPr/>
        </p:nvSpPr>
        <p:spPr>
          <a:xfrm>
            <a:off x="5318759" y="3414395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810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9" name="bk object 4269"/>
          <p:cNvSpPr/>
          <p:nvPr/>
        </p:nvSpPr>
        <p:spPr>
          <a:xfrm>
            <a:off x="5584190" y="3419475"/>
            <a:ext cx="181610" cy="0"/>
          </a:xfrm>
          <a:custGeom>
            <a:avLst/>
            <a:gdLst/>
            <a:ahLst/>
            <a:cxnLst/>
            <a:rect l="l" t="t" r="r" b="b"/>
            <a:pathLst>
              <a:path w="181610">
                <a:moveTo>
                  <a:pt x="0" y="0"/>
                </a:moveTo>
                <a:lnTo>
                  <a:pt x="181610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70" name="bk object 4270"/>
          <p:cNvSpPr/>
          <p:nvPr/>
        </p:nvSpPr>
        <p:spPr>
          <a:xfrm>
            <a:off x="5584190" y="3415665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879" y="0"/>
                </a:lnTo>
              </a:path>
            </a:pathLst>
          </a:custGeom>
          <a:ln w="6350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71" name="bk object 4271"/>
          <p:cNvSpPr/>
          <p:nvPr/>
        </p:nvSpPr>
        <p:spPr>
          <a:xfrm>
            <a:off x="5322570" y="3425190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72" name="bk object 4272"/>
          <p:cNvSpPr/>
          <p:nvPr/>
        </p:nvSpPr>
        <p:spPr>
          <a:xfrm>
            <a:off x="5322570" y="3423284"/>
            <a:ext cx="189230" cy="0"/>
          </a:xfrm>
          <a:custGeom>
            <a:avLst/>
            <a:gdLst/>
            <a:ahLst/>
            <a:cxnLst/>
            <a:rect l="l" t="t" r="r" b="b"/>
            <a:pathLst>
              <a:path w="189229">
                <a:moveTo>
                  <a:pt x="0" y="0"/>
                </a:moveTo>
                <a:lnTo>
                  <a:pt x="189229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73" name="bk object 4273"/>
          <p:cNvSpPr/>
          <p:nvPr/>
        </p:nvSpPr>
        <p:spPr>
          <a:xfrm>
            <a:off x="5321300" y="3421379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74" name="bk object 4274"/>
          <p:cNvSpPr/>
          <p:nvPr/>
        </p:nvSpPr>
        <p:spPr>
          <a:xfrm>
            <a:off x="5585459" y="3425825"/>
            <a:ext cx="180340" cy="0"/>
          </a:xfrm>
          <a:custGeom>
            <a:avLst/>
            <a:gdLst/>
            <a:ahLst/>
            <a:cxnLst/>
            <a:rect l="l" t="t" r="r" b="b"/>
            <a:pathLst>
              <a:path w="180339">
                <a:moveTo>
                  <a:pt x="0" y="0"/>
                </a:moveTo>
                <a:lnTo>
                  <a:pt x="180339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75" name="bk object 4275"/>
          <p:cNvSpPr/>
          <p:nvPr/>
        </p:nvSpPr>
        <p:spPr>
          <a:xfrm>
            <a:off x="5584190" y="3422650"/>
            <a:ext cx="181610" cy="0"/>
          </a:xfrm>
          <a:custGeom>
            <a:avLst/>
            <a:gdLst/>
            <a:ahLst/>
            <a:cxnLst/>
            <a:rect l="l" t="t" r="r" b="b"/>
            <a:pathLst>
              <a:path w="181610">
                <a:moveTo>
                  <a:pt x="0" y="0"/>
                </a:moveTo>
                <a:lnTo>
                  <a:pt x="181610" y="0"/>
                </a:lnTo>
              </a:path>
            </a:pathLst>
          </a:custGeom>
          <a:ln w="5079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76" name="bk object 4276"/>
          <p:cNvSpPr/>
          <p:nvPr/>
        </p:nvSpPr>
        <p:spPr>
          <a:xfrm>
            <a:off x="5326379" y="3433445"/>
            <a:ext cx="173355" cy="0"/>
          </a:xfrm>
          <a:custGeom>
            <a:avLst/>
            <a:gdLst/>
            <a:ahLst/>
            <a:cxnLst/>
            <a:rect l="l" t="t" r="r" b="b"/>
            <a:pathLst>
              <a:path w="173354">
                <a:moveTo>
                  <a:pt x="0" y="0"/>
                </a:moveTo>
                <a:lnTo>
                  <a:pt x="173143" y="0"/>
                </a:lnTo>
              </a:path>
            </a:pathLst>
          </a:custGeom>
          <a:ln w="3175">
            <a:solidFill>
              <a:srgbClr val="853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77" name="bk object 4277"/>
          <p:cNvSpPr/>
          <p:nvPr/>
        </p:nvSpPr>
        <p:spPr>
          <a:xfrm>
            <a:off x="5325109" y="3430904"/>
            <a:ext cx="110489" cy="0"/>
          </a:xfrm>
          <a:custGeom>
            <a:avLst/>
            <a:gdLst/>
            <a:ahLst/>
            <a:cxnLst/>
            <a:rect l="l" t="t" r="r" b="b"/>
            <a:pathLst>
              <a:path w="110489">
                <a:moveTo>
                  <a:pt x="0" y="0"/>
                </a:moveTo>
                <a:lnTo>
                  <a:pt x="110066" y="0"/>
                </a:lnTo>
              </a:path>
            </a:pathLst>
          </a:custGeom>
          <a:ln w="3810">
            <a:solidFill>
              <a:srgbClr val="853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78" name="bk object 4278"/>
          <p:cNvSpPr/>
          <p:nvPr/>
        </p:nvSpPr>
        <p:spPr>
          <a:xfrm>
            <a:off x="5323840" y="3426459"/>
            <a:ext cx="31115" cy="2540"/>
          </a:xfrm>
          <a:custGeom>
            <a:avLst/>
            <a:gdLst/>
            <a:ahLst/>
            <a:cxnLst/>
            <a:rect l="l" t="t" r="r" b="b"/>
            <a:pathLst>
              <a:path w="31114" h="2539">
                <a:moveTo>
                  <a:pt x="0" y="2539"/>
                </a:moveTo>
                <a:lnTo>
                  <a:pt x="30903" y="2539"/>
                </a:lnTo>
                <a:lnTo>
                  <a:pt x="30903" y="0"/>
                </a:lnTo>
                <a:lnTo>
                  <a:pt x="0" y="0"/>
                </a:lnTo>
                <a:lnTo>
                  <a:pt x="0" y="2539"/>
                </a:lnTo>
                <a:close/>
              </a:path>
            </a:pathLst>
          </a:custGeom>
          <a:solidFill>
            <a:srgbClr val="853F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79" name="bk object 4279"/>
          <p:cNvSpPr/>
          <p:nvPr/>
        </p:nvSpPr>
        <p:spPr>
          <a:xfrm>
            <a:off x="5515609" y="3434029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0" y="0"/>
                </a:moveTo>
                <a:lnTo>
                  <a:pt x="1270" y="50"/>
                </a:lnTo>
                <a:lnTo>
                  <a:pt x="0" y="0"/>
                </a:lnTo>
                <a:close/>
              </a:path>
            </a:pathLst>
          </a:custGeom>
          <a:solidFill>
            <a:srgbClr val="853F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0" name="bk object 4280"/>
          <p:cNvSpPr/>
          <p:nvPr/>
        </p:nvSpPr>
        <p:spPr>
          <a:xfrm>
            <a:off x="5484706" y="3431540"/>
            <a:ext cx="31115" cy="2540"/>
          </a:xfrm>
          <a:custGeom>
            <a:avLst/>
            <a:gdLst/>
            <a:ahLst/>
            <a:cxnLst/>
            <a:rect l="l" t="t" r="r" b="b"/>
            <a:pathLst>
              <a:path w="31114" h="2539">
                <a:moveTo>
                  <a:pt x="0" y="2539"/>
                </a:moveTo>
                <a:lnTo>
                  <a:pt x="30903" y="2539"/>
                </a:lnTo>
                <a:lnTo>
                  <a:pt x="30903" y="0"/>
                </a:lnTo>
                <a:lnTo>
                  <a:pt x="0" y="0"/>
                </a:lnTo>
                <a:lnTo>
                  <a:pt x="0" y="2539"/>
                </a:lnTo>
                <a:close/>
              </a:path>
            </a:pathLst>
          </a:custGeom>
          <a:solidFill>
            <a:srgbClr val="853F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1" name="bk object 4281"/>
          <p:cNvSpPr/>
          <p:nvPr/>
        </p:nvSpPr>
        <p:spPr>
          <a:xfrm>
            <a:off x="5404273" y="3429634"/>
            <a:ext cx="110489" cy="0"/>
          </a:xfrm>
          <a:custGeom>
            <a:avLst/>
            <a:gdLst/>
            <a:ahLst/>
            <a:cxnLst/>
            <a:rect l="l" t="t" r="r" b="b"/>
            <a:pathLst>
              <a:path w="110489">
                <a:moveTo>
                  <a:pt x="0" y="0"/>
                </a:moveTo>
                <a:lnTo>
                  <a:pt x="110066" y="0"/>
                </a:lnTo>
              </a:path>
            </a:pathLst>
          </a:custGeom>
          <a:ln w="3810">
            <a:solidFill>
              <a:srgbClr val="853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2" name="bk object 4282"/>
          <p:cNvSpPr/>
          <p:nvPr/>
        </p:nvSpPr>
        <p:spPr>
          <a:xfrm>
            <a:off x="5339926" y="3427095"/>
            <a:ext cx="173355" cy="0"/>
          </a:xfrm>
          <a:custGeom>
            <a:avLst/>
            <a:gdLst/>
            <a:ahLst/>
            <a:cxnLst/>
            <a:rect l="l" t="t" r="r" b="b"/>
            <a:pathLst>
              <a:path w="173354">
                <a:moveTo>
                  <a:pt x="0" y="0"/>
                </a:moveTo>
                <a:lnTo>
                  <a:pt x="173143" y="0"/>
                </a:lnTo>
              </a:path>
            </a:pathLst>
          </a:custGeom>
          <a:ln w="3175">
            <a:solidFill>
              <a:srgbClr val="853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3" name="bk object 4283"/>
          <p:cNvSpPr/>
          <p:nvPr/>
        </p:nvSpPr>
        <p:spPr>
          <a:xfrm>
            <a:off x="5322570" y="3426459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69" y="0"/>
                </a:moveTo>
                <a:lnTo>
                  <a:pt x="0" y="0"/>
                </a:lnTo>
                <a:lnTo>
                  <a:pt x="1269" y="50"/>
                </a:lnTo>
                <a:close/>
              </a:path>
            </a:pathLst>
          </a:custGeom>
          <a:solidFill>
            <a:srgbClr val="853F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4" name="bk object 4284"/>
          <p:cNvSpPr/>
          <p:nvPr/>
        </p:nvSpPr>
        <p:spPr>
          <a:xfrm>
            <a:off x="5585459" y="3430270"/>
            <a:ext cx="180340" cy="0"/>
          </a:xfrm>
          <a:custGeom>
            <a:avLst/>
            <a:gdLst/>
            <a:ahLst/>
            <a:cxnLst/>
            <a:rect l="l" t="t" r="r" b="b"/>
            <a:pathLst>
              <a:path w="180339">
                <a:moveTo>
                  <a:pt x="0" y="0"/>
                </a:moveTo>
                <a:lnTo>
                  <a:pt x="180339" y="0"/>
                </a:lnTo>
              </a:path>
            </a:pathLst>
          </a:custGeom>
          <a:ln w="7619">
            <a:solidFill>
              <a:srgbClr val="853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5" name="bk object 4285"/>
          <p:cNvSpPr/>
          <p:nvPr/>
        </p:nvSpPr>
        <p:spPr>
          <a:xfrm>
            <a:off x="5328920" y="3440429"/>
            <a:ext cx="189230" cy="0"/>
          </a:xfrm>
          <a:custGeom>
            <a:avLst/>
            <a:gdLst/>
            <a:ahLst/>
            <a:cxnLst/>
            <a:rect l="l" t="t" r="r" b="b"/>
            <a:pathLst>
              <a:path w="189229">
                <a:moveTo>
                  <a:pt x="0" y="0"/>
                </a:moveTo>
                <a:lnTo>
                  <a:pt x="189229" y="0"/>
                </a:lnTo>
              </a:path>
            </a:pathLst>
          </a:custGeom>
          <a:ln w="3175">
            <a:solidFill>
              <a:srgbClr val="86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6" name="bk object 4286"/>
          <p:cNvSpPr/>
          <p:nvPr/>
        </p:nvSpPr>
        <p:spPr>
          <a:xfrm>
            <a:off x="5327650" y="3438525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86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7" name="bk object 4287"/>
          <p:cNvSpPr/>
          <p:nvPr/>
        </p:nvSpPr>
        <p:spPr>
          <a:xfrm>
            <a:off x="5327650" y="3436620"/>
            <a:ext cx="189230" cy="0"/>
          </a:xfrm>
          <a:custGeom>
            <a:avLst/>
            <a:gdLst/>
            <a:ahLst/>
            <a:cxnLst/>
            <a:rect l="l" t="t" r="r" b="b"/>
            <a:pathLst>
              <a:path w="189229">
                <a:moveTo>
                  <a:pt x="0" y="0"/>
                </a:moveTo>
                <a:lnTo>
                  <a:pt x="189229" y="0"/>
                </a:lnTo>
              </a:path>
            </a:pathLst>
          </a:custGeom>
          <a:ln w="3175">
            <a:solidFill>
              <a:srgbClr val="86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8" name="bk object 4288"/>
          <p:cNvSpPr/>
          <p:nvPr/>
        </p:nvSpPr>
        <p:spPr>
          <a:xfrm>
            <a:off x="5326379" y="3434715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86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9" name="bk object 4289"/>
          <p:cNvSpPr/>
          <p:nvPr/>
        </p:nvSpPr>
        <p:spPr>
          <a:xfrm>
            <a:off x="5585459" y="3437890"/>
            <a:ext cx="180340" cy="0"/>
          </a:xfrm>
          <a:custGeom>
            <a:avLst/>
            <a:gdLst/>
            <a:ahLst/>
            <a:cxnLst/>
            <a:rect l="l" t="t" r="r" b="b"/>
            <a:pathLst>
              <a:path w="180339">
                <a:moveTo>
                  <a:pt x="0" y="0"/>
                </a:moveTo>
                <a:lnTo>
                  <a:pt x="180339" y="0"/>
                </a:lnTo>
              </a:path>
            </a:pathLst>
          </a:custGeom>
          <a:ln w="7620">
            <a:solidFill>
              <a:srgbClr val="86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90" name="bk object 4290"/>
          <p:cNvSpPr/>
          <p:nvPr/>
        </p:nvSpPr>
        <p:spPr>
          <a:xfrm>
            <a:off x="5331459" y="3446779"/>
            <a:ext cx="189230" cy="0"/>
          </a:xfrm>
          <a:custGeom>
            <a:avLst/>
            <a:gdLst/>
            <a:ahLst/>
            <a:cxnLst/>
            <a:rect l="l" t="t" r="r" b="b"/>
            <a:pathLst>
              <a:path w="189229">
                <a:moveTo>
                  <a:pt x="0" y="0"/>
                </a:moveTo>
                <a:lnTo>
                  <a:pt x="189229" y="0"/>
                </a:lnTo>
              </a:path>
            </a:pathLst>
          </a:custGeom>
          <a:ln w="3175">
            <a:solidFill>
              <a:srgbClr val="874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91" name="bk object 4291"/>
          <p:cNvSpPr/>
          <p:nvPr/>
        </p:nvSpPr>
        <p:spPr>
          <a:xfrm>
            <a:off x="5330190" y="3444240"/>
            <a:ext cx="189230" cy="0"/>
          </a:xfrm>
          <a:custGeom>
            <a:avLst/>
            <a:gdLst/>
            <a:ahLst/>
            <a:cxnLst/>
            <a:rect l="l" t="t" r="r" b="b"/>
            <a:pathLst>
              <a:path w="189229">
                <a:moveTo>
                  <a:pt x="0" y="0"/>
                </a:moveTo>
                <a:lnTo>
                  <a:pt x="189229" y="0"/>
                </a:lnTo>
              </a:path>
            </a:pathLst>
          </a:custGeom>
          <a:ln w="3175">
            <a:solidFill>
              <a:srgbClr val="874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92" name="bk object 4292"/>
          <p:cNvSpPr/>
          <p:nvPr/>
        </p:nvSpPr>
        <p:spPr>
          <a:xfrm>
            <a:off x="5328920" y="3442334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874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93" name="bk object 4293"/>
          <p:cNvSpPr/>
          <p:nvPr/>
        </p:nvSpPr>
        <p:spPr>
          <a:xfrm>
            <a:off x="5585459" y="3444875"/>
            <a:ext cx="180340" cy="0"/>
          </a:xfrm>
          <a:custGeom>
            <a:avLst/>
            <a:gdLst/>
            <a:ahLst/>
            <a:cxnLst/>
            <a:rect l="l" t="t" r="r" b="b"/>
            <a:pathLst>
              <a:path w="180339">
                <a:moveTo>
                  <a:pt x="0" y="0"/>
                </a:moveTo>
                <a:lnTo>
                  <a:pt x="180339" y="0"/>
                </a:lnTo>
              </a:path>
            </a:pathLst>
          </a:custGeom>
          <a:ln w="6350">
            <a:solidFill>
              <a:srgbClr val="874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94" name="bk object 4294"/>
          <p:cNvSpPr/>
          <p:nvPr/>
        </p:nvSpPr>
        <p:spPr>
          <a:xfrm>
            <a:off x="5334000" y="3452495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95" name="bk object 4295"/>
          <p:cNvSpPr/>
          <p:nvPr/>
        </p:nvSpPr>
        <p:spPr>
          <a:xfrm>
            <a:off x="5332729" y="3450590"/>
            <a:ext cx="189230" cy="0"/>
          </a:xfrm>
          <a:custGeom>
            <a:avLst/>
            <a:gdLst/>
            <a:ahLst/>
            <a:cxnLst/>
            <a:rect l="l" t="t" r="r" b="b"/>
            <a:pathLst>
              <a:path w="189229">
                <a:moveTo>
                  <a:pt x="0" y="0"/>
                </a:moveTo>
                <a:lnTo>
                  <a:pt x="189229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96" name="bk object 4296"/>
          <p:cNvSpPr/>
          <p:nvPr/>
        </p:nvSpPr>
        <p:spPr>
          <a:xfrm>
            <a:off x="5331459" y="3448684"/>
            <a:ext cx="189230" cy="0"/>
          </a:xfrm>
          <a:custGeom>
            <a:avLst/>
            <a:gdLst/>
            <a:ahLst/>
            <a:cxnLst/>
            <a:rect l="l" t="t" r="r" b="b"/>
            <a:pathLst>
              <a:path w="189229">
                <a:moveTo>
                  <a:pt x="0" y="0"/>
                </a:moveTo>
                <a:lnTo>
                  <a:pt x="189229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97" name="bk object 4297"/>
          <p:cNvSpPr/>
          <p:nvPr/>
        </p:nvSpPr>
        <p:spPr>
          <a:xfrm>
            <a:off x="5585459" y="3450590"/>
            <a:ext cx="180340" cy="0"/>
          </a:xfrm>
          <a:custGeom>
            <a:avLst/>
            <a:gdLst/>
            <a:ahLst/>
            <a:cxnLst/>
            <a:rect l="l" t="t" r="r" b="b"/>
            <a:pathLst>
              <a:path w="180339">
                <a:moveTo>
                  <a:pt x="0" y="0"/>
                </a:moveTo>
                <a:lnTo>
                  <a:pt x="180339" y="0"/>
                </a:lnTo>
              </a:path>
            </a:pathLst>
          </a:custGeom>
          <a:ln w="5079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98" name="bk object 4298"/>
          <p:cNvSpPr/>
          <p:nvPr/>
        </p:nvSpPr>
        <p:spPr>
          <a:xfrm>
            <a:off x="5334000" y="3454400"/>
            <a:ext cx="189230" cy="0"/>
          </a:xfrm>
          <a:custGeom>
            <a:avLst/>
            <a:gdLst/>
            <a:ahLst/>
            <a:cxnLst/>
            <a:rect l="l" t="t" r="r" b="b"/>
            <a:pathLst>
              <a:path w="189229">
                <a:moveTo>
                  <a:pt x="0" y="0"/>
                </a:moveTo>
                <a:lnTo>
                  <a:pt x="189230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99" name="bk object 4299"/>
          <p:cNvSpPr/>
          <p:nvPr/>
        </p:nvSpPr>
        <p:spPr>
          <a:xfrm>
            <a:off x="5585459" y="3454400"/>
            <a:ext cx="180340" cy="0"/>
          </a:xfrm>
          <a:custGeom>
            <a:avLst/>
            <a:gdLst/>
            <a:ahLst/>
            <a:cxnLst/>
            <a:rect l="l" t="t" r="r" b="b"/>
            <a:pathLst>
              <a:path w="180339">
                <a:moveTo>
                  <a:pt x="0" y="0"/>
                </a:moveTo>
                <a:lnTo>
                  <a:pt x="180339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0" name="bk object 4300"/>
          <p:cNvSpPr/>
          <p:nvPr/>
        </p:nvSpPr>
        <p:spPr>
          <a:xfrm>
            <a:off x="5337809" y="3462654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1" name="bk object 4301"/>
          <p:cNvSpPr/>
          <p:nvPr/>
        </p:nvSpPr>
        <p:spPr>
          <a:xfrm>
            <a:off x="5336540" y="3461384"/>
            <a:ext cx="189230" cy="0"/>
          </a:xfrm>
          <a:custGeom>
            <a:avLst/>
            <a:gdLst/>
            <a:ahLst/>
            <a:cxnLst/>
            <a:rect l="l" t="t" r="r" b="b"/>
            <a:pathLst>
              <a:path w="189229">
                <a:moveTo>
                  <a:pt x="0" y="0"/>
                </a:moveTo>
                <a:lnTo>
                  <a:pt x="189229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2" name="bk object 4302"/>
          <p:cNvSpPr/>
          <p:nvPr/>
        </p:nvSpPr>
        <p:spPr>
          <a:xfrm>
            <a:off x="5336540" y="3459479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3" name="bk object 4303"/>
          <p:cNvSpPr/>
          <p:nvPr/>
        </p:nvSpPr>
        <p:spPr>
          <a:xfrm>
            <a:off x="5335270" y="3457575"/>
            <a:ext cx="189230" cy="0"/>
          </a:xfrm>
          <a:custGeom>
            <a:avLst/>
            <a:gdLst/>
            <a:ahLst/>
            <a:cxnLst/>
            <a:rect l="l" t="t" r="r" b="b"/>
            <a:pathLst>
              <a:path w="189229">
                <a:moveTo>
                  <a:pt x="0" y="0"/>
                </a:moveTo>
                <a:lnTo>
                  <a:pt x="189229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4" name="bk object 4304"/>
          <p:cNvSpPr/>
          <p:nvPr/>
        </p:nvSpPr>
        <p:spPr>
          <a:xfrm>
            <a:off x="5335270" y="3456304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5" name="bk object 4305"/>
          <p:cNvSpPr/>
          <p:nvPr/>
        </p:nvSpPr>
        <p:spPr>
          <a:xfrm>
            <a:off x="5585459" y="3459479"/>
            <a:ext cx="180340" cy="0"/>
          </a:xfrm>
          <a:custGeom>
            <a:avLst/>
            <a:gdLst/>
            <a:ahLst/>
            <a:cxnLst/>
            <a:rect l="l" t="t" r="r" b="b"/>
            <a:pathLst>
              <a:path w="180339">
                <a:moveTo>
                  <a:pt x="0" y="0"/>
                </a:moveTo>
                <a:lnTo>
                  <a:pt x="180339" y="0"/>
                </a:lnTo>
              </a:path>
            </a:pathLst>
          </a:custGeom>
          <a:ln w="7619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6" name="bk object 4306"/>
          <p:cNvSpPr/>
          <p:nvPr/>
        </p:nvSpPr>
        <p:spPr>
          <a:xfrm>
            <a:off x="5337809" y="3465195"/>
            <a:ext cx="189230" cy="0"/>
          </a:xfrm>
          <a:custGeom>
            <a:avLst/>
            <a:gdLst/>
            <a:ahLst/>
            <a:cxnLst/>
            <a:rect l="l" t="t" r="r" b="b"/>
            <a:pathLst>
              <a:path w="189229">
                <a:moveTo>
                  <a:pt x="0" y="0"/>
                </a:moveTo>
                <a:lnTo>
                  <a:pt x="189229" y="0"/>
                </a:lnTo>
              </a:path>
            </a:pathLst>
          </a:custGeom>
          <a:ln w="3175">
            <a:solidFill>
              <a:srgbClr val="8A4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7" name="bk object 4307"/>
          <p:cNvSpPr/>
          <p:nvPr/>
        </p:nvSpPr>
        <p:spPr>
          <a:xfrm>
            <a:off x="5337809" y="3463925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3175">
            <a:solidFill>
              <a:srgbClr val="8A4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8" name="bk object 4308"/>
          <p:cNvSpPr/>
          <p:nvPr/>
        </p:nvSpPr>
        <p:spPr>
          <a:xfrm>
            <a:off x="5585459" y="3464559"/>
            <a:ext cx="180340" cy="0"/>
          </a:xfrm>
          <a:custGeom>
            <a:avLst/>
            <a:gdLst/>
            <a:ahLst/>
            <a:cxnLst/>
            <a:rect l="l" t="t" r="r" b="b"/>
            <a:pathLst>
              <a:path w="180339">
                <a:moveTo>
                  <a:pt x="0" y="0"/>
                </a:moveTo>
                <a:lnTo>
                  <a:pt x="180339" y="0"/>
                </a:lnTo>
              </a:path>
            </a:pathLst>
          </a:custGeom>
          <a:ln w="3175">
            <a:solidFill>
              <a:srgbClr val="8A4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9" name="bk object 4309"/>
          <p:cNvSpPr/>
          <p:nvPr/>
        </p:nvSpPr>
        <p:spPr>
          <a:xfrm>
            <a:off x="5340350" y="3469640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3175">
            <a:solidFill>
              <a:srgbClr val="8A4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10" name="bk object 4310"/>
          <p:cNvSpPr/>
          <p:nvPr/>
        </p:nvSpPr>
        <p:spPr>
          <a:xfrm>
            <a:off x="5339079" y="3467100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3175">
            <a:solidFill>
              <a:srgbClr val="8A4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11" name="bk object 4311"/>
          <p:cNvSpPr/>
          <p:nvPr/>
        </p:nvSpPr>
        <p:spPr>
          <a:xfrm>
            <a:off x="5585459" y="3468370"/>
            <a:ext cx="180340" cy="0"/>
          </a:xfrm>
          <a:custGeom>
            <a:avLst/>
            <a:gdLst/>
            <a:ahLst/>
            <a:cxnLst/>
            <a:rect l="l" t="t" r="r" b="b"/>
            <a:pathLst>
              <a:path w="180339">
                <a:moveTo>
                  <a:pt x="0" y="0"/>
                </a:moveTo>
                <a:lnTo>
                  <a:pt x="180339" y="0"/>
                </a:lnTo>
              </a:path>
            </a:pathLst>
          </a:custGeom>
          <a:ln w="5079">
            <a:solidFill>
              <a:srgbClr val="8A4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12" name="bk object 4312"/>
          <p:cNvSpPr/>
          <p:nvPr/>
        </p:nvSpPr>
        <p:spPr>
          <a:xfrm>
            <a:off x="5340350" y="3471545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13" name="bk object 4313"/>
          <p:cNvSpPr/>
          <p:nvPr/>
        </p:nvSpPr>
        <p:spPr>
          <a:xfrm>
            <a:off x="5585459" y="3471545"/>
            <a:ext cx="180340" cy="0"/>
          </a:xfrm>
          <a:custGeom>
            <a:avLst/>
            <a:gdLst/>
            <a:ahLst/>
            <a:cxnLst/>
            <a:rect l="l" t="t" r="r" b="b"/>
            <a:pathLst>
              <a:path w="180339">
                <a:moveTo>
                  <a:pt x="0" y="0"/>
                </a:moveTo>
                <a:lnTo>
                  <a:pt x="180339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14" name="bk object 4314"/>
          <p:cNvSpPr/>
          <p:nvPr/>
        </p:nvSpPr>
        <p:spPr>
          <a:xfrm>
            <a:off x="5342890" y="3476625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15" name="bk object 4315"/>
          <p:cNvSpPr/>
          <p:nvPr/>
        </p:nvSpPr>
        <p:spPr>
          <a:xfrm>
            <a:off x="5342890" y="3475354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>
                <a:moveTo>
                  <a:pt x="0" y="0"/>
                </a:moveTo>
                <a:lnTo>
                  <a:pt x="186689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16" name="bk object 4316"/>
          <p:cNvSpPr/>
          <p:nvPr/>
        </p:nvSpPr>
        <p:spPr>
          <a:xfrm>
            <a:off x="5341620" y="3473450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17" name="bk object 4317"/>
          <p:cNvSpPr/>
          <p:nvPr/>
        </p:nvSpPr>
        <p:spPr>
          <a:xfrm>
            <a:off x="5585459" y="3474720"/>
            <a:ext cx="180340" cy="0"/>
          </a:xfrm>
          <a:custGeom>
            <a:avLst/>
            <a:gdLst/>
            <a:ahLst/>
            <a:cxnLst/>
            <a:rect l="l" t="t" r="r" b="b"/>
            <a:pathLst>
              <a:path w="180339">
                <a:moveTo>
                  <a:pt x="0" y="0"/>
                </a:moveTo>
                <a:lnTo>
                  <a:pt x="180339" y="0"/>
                </a:lnTo>
              </a:path>
            </a:pathLst>
          </a:custGeom>
          <a:ln w="5079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18" name="bk object 4318"/>
          <p:cNvSpPr/>
          <p:nvPr/>
        </p:nvSpPr>
        <p:spPr>
          <a:xfrm>
            <a:off x="5345429" y="3483609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19" name="bk object 4319"/>
          <p:cNvSpPr/>
          <p:nvPr/>
        </p:nvSpPr>
        <p:spPr>
          <a:xfrm>
            <a:off x="5345429" y="3481704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>
                <a:moveTo>
                  <a:pt x="0" y="0"/>
                </a:moveTo>
                <a:lnTo>
                  <a:pt x="186689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0" name="bk object 4320"/>
          <p:cNvSpPr/>
          <p:nvPr/>
        </p:nvSpPr>
        <p:spPr>
          <a:xfrm>
            <a:off x="5344159" y="3480434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1" name="bk object 4321"/>
          <p:cNvSpPr/>
          <p:nvPr/>
        </p:nvSpPr>
        <p:spPr>
          <a:xfrm>
            <a:off x="5344159" y="3479165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>
                <a:moveTo>
                  <a:pt x="0" y="0"/>
                </a:moveTo>
                <a:lnTo>
                  <a:pt x="186689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2" name="bk object 4322"/>
          <p:cNvSpPr/>
          <p:nvPr/>
        </p:nvSpPr>
        <p:spPr>
          <a:xfrm>
            <a:off x="5342890" y="3477895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3" name="bk object 4323"/>
          <p:cNvSpPr/>
          <p:nvPr/>
        </p:nvSpPr>
        <p:spPr>
          <a:xfrm>
            <a:off x="5585459" y="3481070"/>
            <a:ext cx="180340" cy="0"/>
          </a:xfrm>
          <a:custGeom>
            <a:avLst/>
            <a:gdLst/>
            <a:ahLst/>
            <a:cxnLst/>
            <a:rect l="l" t="t" r="r" b="b"/>
            <a:pathLst>
              <a:path w="180339">
                <a:moveTo>
                  <a:pt x="0" y="0"/>
                </a:moveTo>
                <a:lnTo>
                  <a:pt x="180339" y="0"/>
                </a:lnTo>
              </a:path>
            </a:pathLst>
          </a:custGeom>
          <a:ln w="7619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4" name="bk object 4324"/>
          <p:cNvSpPr/>
          <p:nvPr/>
        </p:nvSpPr>
        <p:spPr>
          <a:xfrm>
            <a:off x="5347970" y="3490595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3175">
            <a:solidFill>
              <a:srgbClr val="8D4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5" name="bk object 4325"/>
          <p:cNvSpPr/>
          <p:nvPr/>
        </p:nvSpPr>
        <p:spPr>
          <a:xfrm>
            <a:off x="5347970" y="3489325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>
                <a:moveTo>
                  <a:pt x="0" y="0"/>
                </a:moveTo>
                <a:lnTo>
                  <a:pt x="186689" y="0"/>
                </a:lnTo>
              </a:path>
            </a:pathLst>
          </a:custGeom>
          <a:ln w="3175">
            <a:solidFill>
              <a:srgbClr val="8D4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6" name="bk object 4326"/>
          <p:cNvSpPr/>
          <p:nvPr/>
        </p:nvSpPr>
        <p:spPr>
          <a:xfrm>
            <a:off x="5346700" y="3487420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3175">
            <a:solidFill>
              <a:srgbClr val="8D4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7" name="bk object 4327"/>
          <p:cNvSpPr/>
          <p:nvPr/>
        </p:nvSpPr>
        <p:spPr>
          <a:xfrm>
            <a:off x="5346700" y="3485515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>
                <a:moveTo>
                  <a:pt x="0" y="0"/>
                </a:moveTo>
                <a:lnTo>
                  <a:pt x="186689" y="0"/>
                </a:lnTo>
              </a:path>
            </a:pathLst>
          </a:custGeom>
          <a:ln w="3175">
            <a:solidFill>
              <a:srgbClr val="8D4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8" name="bk object 4328"/>
          <p:cNvSpPr/>
          <p:nvPr/>
        </p:nvSpPr>
        <p:spPr>
          <a:xfrm>
            <a:off x="5585459" y="3490595"/>
            <a:ext cx="179070" cy="0"/>
          </a:xfrm>
          <a:custGeom>
            <a:avLst/>
            <a:gdLst/>
            <a:ahLst/>
            <a:cxnLst/>
            <a:rect l="l" t="t" r="r" b="b"/>
            <a:pathLst>
              <a:path w="179070">
                <a:moveTo>
                  <a:pt x="0" y="0"/>
                </a:moveTo>
                <a:lnTo>
                  <a:pt x="179070" y="0"/>
                </a:lnTo>
              </a:path>
            </a:pathLst>
          </a:custGeom>
          <a:ln w="3175">
            <a:solidFill>
              <a:srgbClr val="8D4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9" name="bk object 4329"/>
          <p:cNvSpPr/>
          <p:nvPr/>
        </p:nvSpPr>
        <p:spPr>
          <a:xfrm>
            <a:off x="5585459" y="3487420"/>
            <a:ext cx="180340" cy="0"/>
          </a:xfrm>
          <a:custGeom>
            <a:avLst/>
            <a:gdLst/>
            <a:ahLst/>
            <a:cxnLst/>
            <a:rect l="l" t="t" r="r" b="b"/>
            <a:pathLst>
              <a:path w="180339">
                <a:moveTo>
                  <a:pt x="0" y="0"/>
                </a:moveTo>
                <a:lnTo>
                  <a:pt x="180339" y="0"/>
                </a:lnTo>
              </a:path>
            </a:pathLst>
          </a:custGeom>
          <a:ln w="5080">
            <a:solidFill>
              <a:srgbClr val="8D4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30" name="bk object 4330"/>
          <p:cNvSpPr/>
          <p:nvPr/>
        </p:nvSpPr>
        <p:spPr>
          <a:xfrm>
            <a:off x="5349240" y="3491865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>
                <a:moveTo>
                  <a:pt x="0" y="0"/>
                </a:moveTo>
                <a:lnTo>
                  <a:pt x="186689" y="0"/>
                </a:lnTo>
              </a:path>
            </a:pathLst>
          </a:custGeom>
          <a:ln w="3175">
            <a:solidFill>
              <a:srgbClr val="8D4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31" name="bk object 4331"/>
          <p:cNvSpPr/>
          <p:nvPr/>
        </p:nvSpPr>
        <p:spPr>
          <a:xfrm>
            <a:off x="5585459" y="3491865"/>
            <a:ext cx="179070" cy="0"/>
          </a:xfrm>
          <a:custGeom>
            <a:avLst/>
            <a:gdLst/>
            <a:ahLst/>
            <a:cxnLst/>
            <a:rect l="l" t="t" r="r" b="b"/>
            <a:pathLst>
              <a:path w="179070">
                <a:moveTo>
                  <a:pt x="0" y="0"/>
                </a:moveTo>
                <a:lnTo>
                  <a:pt x="179070" y="0"/>
                </a:lnTo>
              </a:path>
            </a:pathLst>
          </a:custGeom>
          <a:ln w="3175">
            <a:solidFill>
              <a:srgbClr val="8D4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32" name="bk object 4332"/>
          <p:cNvSpPr/>
          <p:nvPr/>
        </p:nvSpPr>
        <p:spPr>
          <a:xfrm>
            <a:off x="5351779" y="3498215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>
                <a:moveTo>
                  <a:pt x="0" y="0"/>
                </a:moveTo>
                <a:lnTo>
                  <a:pt x="186689" y="0"/>
                </a:lnTo>
              </a:path>
            </a:pathLst>
          </a:custGeom>
          <a:ln w="3175">
            <a:solidFill>
              <a:srgbClr val="8E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33" name="bk object 4333"/>
          <p:cNvSpPr/>
          <p:nvPr/>
        </p:nvSpPr>
        <p:spPr>
          <a:xfrm>
            <a:off x="5350509" y="3496309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>
                <a:moveTo>
                  <a:pt x="0" y="0"/>
                </a:moveTo>
                <a:lnTo>
                  <a:pt x="186689" y="0"/>
                </a:lnTo>
              </a:path>
            </a:pathLst>
          </a:custGeom>
          <a:ln w="3175">
            <a:solidFill>
              <a:srgbClr val="8E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34" name="bk object 4334"/>
          <p:cNvSpPr/>
          <p:nvPr/>
        </p:nvSpPr>
        <p:spPr>
          <a:xfrm>
            <a:off x="5349240" y="3494404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960" y="0"/>
                </a:lnTo>
              </a:path>
            </a:pathLst>
          </a:custGeom>
          <a:ln w="3175">
            <a:solidFill>
              <a:srgbClr val="8E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35" name="bk object 4335"/>
          <p:cNvSpPr/>
          <p:nvPr/>
        </p:nvSpPr>
        <p:spPr>
          <a:xfrm>
            <a:off x="5349240" y="3493134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>
                <a:moveTo>
                  <a:pt x="0" y="0"/>
                </a:moveTo>
                <a:lnTo>
                  <a:pt x="186689" y="0"/>
                </a:lnTo>
              </a:path>
            </a:pathLst>
          </a:custGeom>
          <a:ln w="3175">
            <a:solidFill>
              <a:srgbClr val="8E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36" name="bk object 4336"/>
          <p:cNvSpPr/>
          <p:nvPr/>
        </p:nvSpPr>
        <p:spPr>
          <a:xfrm>
            <a:off x="5585459" y="3495675"/>
            <a:ext cx="179070" cy="0"/>
          </a:xfrm>
          <a:custGeom>
            <a:avLst/>
            <a:gdLst/>
            <a:ahLst/>
            <a:cxnLst/>
            <a:rect l="l" t="t" r="r" b="b"/>
            <a:pathLst>
              <a:path w="179070">
                <a:moveTo>
                  <a:pt x="0" y="0"/>
                </a:moveTo>
                <a:lnTo>
                  <a:pt x="179070" y="0"/>
                </a:lnTo>
              </a:path>
            </a:pathLst>
          </a:custGeom>
          <a:ln w="6350">
            <a:solidFill>
              <a:srgbClr val="8E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37" name="bk object 4337"/>
          <p:cNvSpPr/>
          <p:nvPr/>
        </p:nvSpPr>
        <p:spPr>
          <a:xfrm>
            <a:off x="5354320" y="3505834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>
                <a:moveTo>
                  <a:pt x="0" y="0"/>
                </a:moveTo>
                <a:lnTo>
                  <a:pt x="186689" y="0"/>
                </a:lnTo>
              </a:path>
            </a:pathLst>
          </a:custGeom>
          <a:ln w="3175">
            <a:solidFill>
              <a:srgbClr val="8F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38" name="bk object 4338"/>
          <p:cNvSpPr/>
          <p:nvPr/>
        </p:nvSpPr>
        <p:spPr>
          <a:xfrm>
            <a:off x="5353050" y="3503295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>
                <a:moveTo>
                  <a:pt x="0" y="0"/>
                </a:moveTo>
                <a:lnTo>
                  <a:pt x="186689" y="0"/>
                </a:lnTo>
              </a:path>
            </a:pathLst>
          </a:custGeom>
          <a:ln w="3810">
            <a:solidFill>
              <a:srgbClr val="8F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39" name="bk object 4339"/>
          <p:cNvSpPr/>
          <p:nvPr/>
        </p:nvSpPr>
        <p:spPr>
          <a:xfrm>
            <a:off x="5351779" y="3500120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>
                <a:moveTo>
                  <a:pt x="0" y="0"/>
                </a:moveTo>
                <a:lnTo>
                  <a:pt x="186689" y="0"/>
                </a:lnTo>
              </a:path>
            </a:pathLst>
          </a:custGeom>
          <a:ln w="3175">
            <a:solidFill>
              <a:srgbClr val="8F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40" name="bk object 4340"/>
          <p:cNvSpPr/>
          <p:nvPr/>
        </p:nvSpPr>
        <p:spPr>
          <a:xfrm>
            <a:off x="5585459" y="3502659"/>
            <a:ext cx="179070" cy="0"/>
          </a:xfrm>
          <a:custGeom>
            <a:avLst/>
            <a:gdLst/>
            <a:ahLst/>
            <a:cxnLst/>
            <a:rect l="l" t="t" r="r" b="b"/>
            <a:pathLst>
              <a:path w="179070">
                <a:moveTo>
                  <a:pt x="0" y="0"/>
                </a:moveTo>
                <a:lnTo>
                  <a:pt x="179070" y="0"/>
                </a:lnTo>
              </a:path>
            </a:pathLst>
          </a:custGeom>
          <a:ln w="7620">
            <a:solidFill>
              <a:srgbClr val="8F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41" name="bk object 4341"/>
          <p:cNvSpPr/>
          <p:nvPr/>
        </p:nvSpPr>
        <p:spPr>
          <a:xfrm>
            <a:off x="5356859" y="3513454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>
                <a:moveTo>
                  <a:pt x="0" y="0"/>
                </a:moveTo>
                <a:lnTo>
                  <a:pt x="186689" y="0"/>
                </a:lnTo>
              </a:path>
            </a:pathLst>
          </a:custGeom>
          <a:ln w="3175">
            <a:solidFill>
              <a:srgbClr val="8F4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42" name="bk object 4342"/>
          <p:cNvSpPr/>
          <p:nvPr/>
        </p:nvSpPr>
        <p:spPr>
          <a:xfrm>
            <a:off x="5356859" y="3512184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20" y="0"/>
                </a:lnTo>
              </a:path>
            </a:pathLst>
          </a:custGeom>
          <a:ln w="3175">
            <a:solidFill>
              <a:srgbClr val="8F4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43" name="bk object 4343"/>
          <p:cNvSpPr/>
          <p:nvPr/>
        </p:nvSpPr>
        <p:spPr>
          <a:xfrm>
            <a:off x="5355590" y="3510279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>
                <a:moveTo>
                  <a:pt x="0" y="0"/>
                </a:moveTo>
                <a:lnTo>
                  <a:pt x="186689" y="0"/>
                </a:lnTo>
              </a:path>
            </a:pathLst>
          </a:custGeom>
          <a:ln w="3175">
            <a:solidFill>
              <a:srgbClr val="8F4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44" name="bk object 4344"/>
          <p:cNvSpPr/>
          <p:nvPr/>
        </p:nvSpPr>
        <p:spPr>
          <a:xfrm>
            <a:off x="5355590" y="3508375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20" y="0"/>
                </a:lnTo>
              </a:path>
            </a:pathLst>
          </a:custGeom>
          <a:ln w="3175">
            <a:solidFill>
              <a:srgbClr val="8F4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45" name="bk object 4345"/>
          <p:cNvSpPr/>
          <p:nvPr/>
        </p:nvSpPr>
        <p:spPr>
          <a:xfrm>
            <a:off x="5354320" y="3507104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>
                <a:moveTo>
                  <a:pt x="0" y="0"/>
                </a:moveTo>
                <a:lnTo>
                  <a:pt x="186689" y="0"/>
                </a:lnTo>
              </a:path>
            </a:pathLst>
          </a:custGeom>
          <a:ln w="3175">
            <a:solidFill>
              <a:srgbClr val="8F4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46" name="bk object 4346"/>
          <p:cNvSpPr/>
          <p:nvPr/>
        </p:nvSpPr>
        <p:spPr>
          <a:xfrm>
            <a:off x="5585459" y="3510279"/>
            <a:ext cx="179070" cy="0"/>
          </a:xfrm>
          <a:custGeom>
            <a:avLst/>
            <a:gdLst/>
            <a:ahLst/>
            <a:cxnLst/>
            <a:rect l="l" t="t" r="r" b="b"/>
            <a:pathLst>
              <a:path w="179070">
                <a:moveTo>
                  <a:pt x="0" y="0"/>
                </a:moveTo>
                <a:lnTo>
                  <a:pt x="179070" y="0"/>
                </a:lnTo>
              </a:path>
            </a:pathLst>
          </a:custGeom>
          <a:ln w="7619">
            <a:solidFill>
              <a:srgbClr val="8F4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47" name="bk object 4347"/>
          <p:cNvSpPr/>
          <p:nvPr/>
        </p:nvSpPr>
        <p:spPr>
          <a:xfrm>
            <a:off x="5359400" y="3519170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20" y="0"/>
                </a:lnTo>
              </a:path>
            </a:pathLst>
          </a:custGeom>
          <a:ln w="3175">
            <a:solidFill>
              <a:srgbClr val="904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48" name="bk object 4348"/>
          <p:cNvSpPr/>
          <p:nvPr/>
        </p:nvSpPr>
        <p:spPr>
          <a:xfrm>
            <a:off x="5358129" y="3517265"/>
            <a:ext cx="186690" cy="0"/>
          </a:xfrm>
          <a:custGeom>
            <a:avLst/>
            <a:gdLst/>
            <a:ahLst/>
            <a:cxnLst/>
            <a:rect l="l" t="t" r="r" b="b"/>
            <a:pathLst>
              <a:path w="186689">
                <a:moveTo>
                  <a:pt x="0" y="0"/>
                </a:moveTo>
                <a:lnTo>
                  <a:pt x="186689" y="0"/>
                </a:lnTo>
              </a:path>
            </a:pathLst>
          </a:custGeom>
          <a:ln w="3175">
            <a:solidFill>
              <a:srgbClr val="904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49" name="bk object 4349"/>
          <p:cNvSpPr/>
          <p:nvPr/>
        </p:nvSpPr>
        <p:spPr>
          <a:xfrm>
            <a:off x="5358129" y="3515359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20" y="0"/>
                </a:lnTo>
              </a:path>
            </a:pathLst>
          </a:custGeom>
          <a:ln w="3175">
            <a:solidFill>
              <a:srgbClr val="904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50" name="bk object 4350"/>
          <p:cNvSpPr/>
          <p:nvPr/>
        </p:nvSpPr>
        <p:spPr>
          <a:xfrm>
            <a:off x="5586729" y="3517265"/>
            <a:ext cx="177800" cy="0"/>
          </a:xfrm>
          <a:custGeom>
            <a:avLst/>
            <a:gdLst/>
            <a:ahLst/>
            <a:cxnLst/>
            <a:rect l="l" t="t" r="r" b="b"/>
            <a:pathLst>
              <a:path w="177800">
                <a:moveTo>
                  <a:pt x="0" y="0"/>
                </a:moveTo>
                <a:lnTo>
                  <a:pt x="177800" y="0"/>
                </a:lnTo>
              </a:path>
            </a:pathLst>
          </a:custGeom>
          <a:ln w="6350">
            <a:solidFill>
              <a:srgbClr val="904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51" name="bk object 4351"/>
          <p:cNvSpPr/>
          <p:nvPr/>
        </p:nvSpPr>
        <p:spPr>
          <a:xfrm>
            <a:off x="5361940" y="3526154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20" y="0"/>
                </a:lnTo>
              </a:path>
            </a:pathLst>
          </a:custGeom>
          <a:ln w="3810">
            <a:solidFill>
              <a:srgbClr val="914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52" name="bk object 4352"/>
          <p:cNvSpPr/>
          <p:nvPr/>
        </p:nvSpPr>
        <p:spPr>
          <a:xfrm>
            <a:off x="5360670" y="3522345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20" y="0"/>
                </a:lnTo>
              </a:path>
            </a:pathLst>
          </a:custGeom>
          <a:ln w="3810">
            <a:solidFill>
              <a:srgbClr val="914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53" name="bk object 4353"/>
          <p:cNvSpPr/>
          <p:nvPr/>
        </p:nvSpPr>
        <p:spPr>
          <a:xfrm>
            <a:off x="5586729" y="3524250"/>
            <a:ext cx="177800" cy="0"/>
          </a:xfrm>
          <a:custGeom>
            <a:avLst/>
            <a:gdLst/>
            <a:ahLst/>
            <a:cxnLst/>
            <a:rect l="l" t="t" r="r" b="b"/>
            <a:pathLst>
              <a:path w="177800">
                <a:moveTo>
                  <a:pt x="0" y="0"/>
                </a:moveTo>
                <a:lnTo>
                  <a:pt x="177800" y="0"/>
                </a:lnTo>
              </a:path>
            </a:pathLst>
          </a:custGeom>
          <a:ln w="7620">
            <a:solidFill>
              <a:srgbClr val="914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54" name="bk object 4354"/>
          <p:cNvSpPr/>
          <p:nvPr/>
        </p:nvSpPr>
        <p:spPr>
          <a:xfrm>
            <a:off x="5365750" y="3535045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20" y="0"/>
                </a:lnTo>
              </a:path>
            </a:pathLst>
          </a:custGeom>
          <a:ln w="3175">
            <a:solidFill>
              <a:srgbClr val="924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55" name="bk object 4355"/>
          <p:cNvSpPr/>
          <p:nvPr/>
        </p:nvSpPr>
        <p:spPr>
          <a:xfrm>
            <a:off x="5364479" y="3532504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20" y="0"/>
                </a:lnTo>
              </a:path>
            </a:pathLst>
          </a:custGeom>
          <a:ln w="3810">
            <a:solidFill>
              <a:srgbClr val="924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56" name="bk object 4356"/>
          <p:cNvSpPr/>
          <p:nvPr/>
        </p:nvSpPr>
        <p:spPr>
          <a:xfrm>
            <a:off x="5363209" y="3529329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20" y="0"/>
                </a:lnTo>
              </a:path>
            </a:pathLst>
          </a:custGeom>
          <a:ln w="3175">
            <a:solidFill>
              <a:srgbClr val="924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57" name="bk object 4357"/>
          <p:cNvSpPr/>
          <p:nvPr/>
        </p:nvSpPr>
        <p:spPr>
          <a:xfrm>
            <a:off x="5586729" y="3531870"/>
            <a:ext cx="177800" cy="0"/>
          </a:xfrm>
          <a:custGeom>
            <a:avLst/>
            <a:gdLst/>
            <a:ahLst/>
            <a:cxnLst/>
            <a:rect l="l" t="t" r="r" b="b"/>
            <a:pathLst>
              <a:path w="177800">
                <a:moveTo>
                  <a:pt x="0" y="0"/>
                </a:moveTo>
                <a:lnTo>
                  <a:pt x="177800" y="0"/>
                </a:lnTo>
              </a:path>
            </a:pathLst>
          </a:custGeom>
          <a:ln w="7619">
            <a:solidFill>
              <a:srgbClr val="924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58" name="bk object 4358"/>
          <p:cNvSpPr/>
          <p:nvPr/>
        </p:nvSpPr>
        <p:spPr>
          <a:xfrm>
            <a:off x="5368290" y="3541395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4150" y="0"/>
                </a:lnTo>
              </a:path>
            </a:pathLst>
          </a:custGeom>
          <a:ln w="3175">
            <a:solidFill>
              <a:srgbClr val="93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59" name="bk object 4359"/>
          <p:cNvSpPr/>
          <p:nvPr/>
        </p:nvSpPr>
        <p:spPr>
          <a:xfrm>
            <a:off x="5367020" y="3539490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20" y="0"/>
                </a:lnTo>
              </a:path>
            </a:pathLst>
          </a:custGeom>
          <a:ln w="3175">
            <a:solidFill>
              <a:srgbClr val="93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0" name="bk object 4360"/>
          <p:cNvSpPr/>
          <p:nvPr/>
        </p:nvSpPr>
        <p:spPr>
          <a:xfrm>
            <a:off x="5367020" y="3537584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4150" y="0"/>
                </a:lnTo>
              </a:path>
            </a:pathLst>
          </a:custGeom>
          <a:ln w="3175">
            <a:solidFill>
              <a:srgbClr val="93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1" name="bk object 4361"/>
          <p:cNvSpPr/>
          <p:nvPr/>
        </p:nvSpPr>
        <p:spPr>
          <a:xfrm>
            <a:off x="5365750" y="3536315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20" y="0"/>
                </a:lnTo>
              </a:path>
            </a:pathLst>
          </a:custGeom>
          <a:ln w="3175">
            <a:solidFill>
              <a:srgbClr val="93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2" name="bk object 4362"/>
          <p:cNvSpPr/>
          <p:nvPr/>
        </p:nvSpPr>
        <p:spPr>
          <a:xfrm>
            <a:off x="5586729" y="3538854"/>
            <a:ext cx="177800" cy="0"/>
          </a:xfrm>
          <a:custGeom>
            <a:avLst/>
            <a:gdLst/>
            <a:ahLst/>
            <a:cxnLst/>
            <a:rect l="l" t="t" r="r" b="b"/>
            <a:pathLst>
              <a:path w="177800">
                <a:moveTo>
                  <a:pt x="0" y="0"/>
                </a:moveTo>
                <a:lnTo>
                  <a:pt x="177800" y="0"/>
                </a:lnTo>
              </a:path>
            </a:pathLst>
          </a:custGeom>
          <a:ln w="6350">
            <a:solidFill>
              <a:srgbClr val="93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3" name="bk object 4363"/>
          <p:cNvSpPr/>
          <p:nvPr/>
        </p:nvSpPr>
        <p:spPr>
          <a:xfrm>
            <a:off x="5370829" y="3548379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4150" y="0"/>
                </a:lnTo>
              </a:path>
            </a:pathLst>
          </a:custGeom>
          <a:ln w="3175">
            <a:solidFill>
              <a:srgbClr val="945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4" name="bk object 4364"/>
          <p:cNvSpPr/>
          <p:nvPr/>
        </p:nvSpPr>
        <p:spPr>
          <a:xfrm>
            <a:off x="5369559" y="3546475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20" y="0"/>
                </a:lnTo>
              </a:path>
            </a:pathLst>
          </a:custGeom>
          <a:ln w="3175">
            <a:solidFill>
              <a:srgbClr val="945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5" name="bk object 4365"/>
          <p:cNvSpPr/>
          <p:nvPr/>
        </p:nvSpPr>
        <p:spPr>
          <a:xfrm>
            <a:off x="5369559" y="3544570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4150" y="0"/>
                </a:lnTo>
              </a:path>
            </a:pathLst>
          </a:custGeom>
          <a:ln w="3175">
            <a:solidFill>
              <a:srgbClr val="945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6" name="bk object 4366"/>
          <p:cNvSpPr/>
          <p:nvPr/>
        </p:nvSpPr>
        <p:spPr>
          <a:xfrm>
            <a:off x="5368290" y="3542665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20" y="0"/>
                </a:lnTo>
              </a:path>
            </a:pathLst>
          </a:custGeom>
          <a:ln w="3175">
            <a:solidFill>
              <a:srgbClr val="945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7" name="bk object 4367"/>
          <p:cNvSpPr/>
          <p:nvPr/>
        </p:nvSpPr>
        <p:spPr>
          <a:xfrm>
            <a:off x="5586729" y="3545840"/>
            <a:ext cx="177800" cy="0"/>
          </a:xfrm>
          <a:custGeom>
            <a:avLst/>
            <a:gdLst/>
            <a:ahLst/>
            <a:cxnLst/>
            <a:rect l="l" t="t" r="r" b="b"/>
            <a:pathLst>
              <a:path w="177800">
                <a:moveTo>
                  <a:pt x="0" y="0"/>
                </a:moveTo>
                <a:lnTo>
                  <a:pt x="177800" y="0"/>
                </a:lnTo>
              </a:path>
            </a:pathLst>
          </a:custGeom>
          <a:ln w="7620">
            <a:solidFill>
              <a:srgbClr val="945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8" name="bk object 4368"/>
          <p:cNvSpPr/>
          <p:nvPr/>
        </p:nvSpPr>
        <p:spPr>
          <a:xfrm>
            <a:off x="5373370" y="3555365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4150" y="0"/>
                </a:lnTo>
              </a:path>
            </a:pathLst>
          </a:custGeom>
          <a:ln w="3810">
            <a:solidFill>
              <a:srgbClr val="955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9" name="bk object 4369"/>
          <p:cNvSpPr/>
          <p:nvPr/>
        </p:nvSpPr>
        <p:spPr>
          <a:xfrm>
            <a:off x="5372100" y="3552190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4150" y="0"/>
                </a:lnTo>
              </a:path>
            </a:pathLst>
          </a:custGeom>
          <a:ln w="3175">
            <a:solidFill>
              <a:srgbClr val="955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70" name="bk object 4370"/>
          <p:cNvSpPr/>
          <p:nvPr/>
        </p:nvSpPr>
        <p:spPr>
          <a:xfrm>
            <a:off x="5370829" y="3550284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420" y="0"/>
                </a:lnTo>
              </a:path>
            </a:pathLst>
          </a:custGeom>
          <a:ln w="3175">
            <a:solidFill>
              <a:srgbClr val="955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71" name="bk object 4371"/>
          <p:cNvSpPr/>
          <p:nvPr/>
        </p:nvSpPr>
        <p:spPr>
          <a:xfrm>
            <a:off x="5586729" y="3553459"/>
            <a:ext cx="177800" cy="0"/>
          </a:xfrm>
          <a:custGeom>
            <a:avLst/>
            <a:gdLst/>
            <a:ahLst/>
            <a:cxnLst/>
            <a:rect l="l" t="t" r="r" b="b"/>
            <a:pathLst>
              <a:path w="177800">
                <a:moveTo>
                  <a:pt x="0" y="0"/>
                </a:moveTo>
                <a:lnTo>
                  <a:pt x="177800" y="0"/>
                </a:lnTo>
              </a:path>
            </a:pathLst>
          </a:custGeom>
          <a:ln w="7620">
            <a:solidFill>
              <a:srgbClr val="955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72" name="bk object 4372"/>
          <p:cNvSpPr/>
          <p:nvPr/>
        </p:nvSpPr>
        <p:spPr>
          <a:xfrm>
            <a:off x="5375909" y="3562350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4149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73" name="bk object 4373"/>
          <p:cNvSpPr/>
          <p:nvPr/>
        </p:nvSpPr>
        <p:spPr>
          <a:xfrm>
            <a:off x="5375909" y="3560445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879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74" name="bk object 4374"/>
          <p:cNvSpPr/>
          <p:nvPr/>
        </p:nvSpPr>
        <p:spPr>
          <a:xfrm>
            <a:off x="5374640" y="3558540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4150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75" name="bk object 4375"/>
          <p:cNvSpPr/>
          <p:nvPr/>
        </p:nvSpPr>
        <p:spPr>
          <a:xfrm>
            <a:off x="5586729" y="3562984"/>
            <a:ext cx="176530" cy="0"/>
          </a:xfrm>
          <a:custGeom>
            <a:avLst/>
            <a:gdLst/>
            <a:ahLst/>
            <a:cxnLst/>
            <a:rect l="l" t="t" r="r" b="b"/>
            <a:pathLst>
              <a:path w="176529">
                <a:moveTo>
                  <a:pt x="0" y="0"/>
                </a:moveTo>
                <a:lnTo>
                  <a:pt x="176529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76" name="bk object 4376"/>
          <p:cNvSpPr/>
          <p:nvPr/>
        </p:nvSpPr>
        <p:spPr>
          <a:xfrm>
            <a:off x="5586729" y="3559809"/>
            <a:ext cx="177800" cy="0"/>
          </a:xfrm>
          <a:custGeom>
            <a:avLst/>
            <a:gdLst/>
            <a:ahLst/>
            <a:cxnLst/>
            <a:rect l="l" t="t" r="r" b="b"/>
            <a:pathLst>
              <a:path w="177800">
                <a:moveTo>
                  <a:pt x="0" y="0"/>
                </a:moveTo>
                <a:lnTo>
                  <a:pt x="177800" y="0"/>
                </a:lnTo>
              </a:path>
            </a:pathLst>
          </a:custGeom>
          <a:ln w="5080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77" name="bk object 4377"/>
          <p:cNvSpPr/>
          <p:nvPr/>
        </p:nvSpPr>
        <p:spPr>
          <a:xfrm>
            <a:off x="5379720" y="3570604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879" y="0"/>
                </a:lnTo>
              </a:path>
            </a:pathLst>
          </a:custGeom>
          <a:ln w="3175">
            <a:solidFill>
              <a:srgbClr val="975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78" name="bk object 4378"/>
          <p:cNvSpPr/>
          <p:nvPr/>
        </p:nvSpPr>
        <p:spPr>
          <a:xfrm>
            <a:off x="5378450" y="3569334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4150" y="0"/>
                </a:lnTo>
              </a:path>
            </a:pathLst>
          </a:custGeom>
          <a:ln w="3175">
            <a:solidFill>
              <a:srgbClr val="975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79" name="bk object 4379"/>
          <p:cNvSpPr/>
          <p:nvPr/>
        </p:nvSpPr>
        <p:spPr>
          <a:xfrm>
            <a:off x="5378450" y="3568065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879" y="0"/>
                </a:lnTo>
              </a:path>
            </a:pathLst>
          </a:custGeom>
          <a:ln w="3175">
            <a:solidFill>
              <a:srgbClr val="975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80" name="bk object 4380"/>
          <p:cNvSpPr/>
          <p:nvPr/>
        </p:nvSpPr>
        <p:spPr>
          <a:xfrm>
            <a:off x="5377179" y="3566159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4150" y="0"/>
                </a:lnTo>
              </a:path>
            </a:pathLst>
          </a:custGeom>
          <a:ln w="3175">
            <a:solidFill>
              <a:srgbClr val="975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81" name="bk object 4381"/>
          <p:cNvSpPr/>
          <p:nvPr/>
        </p:nvSpPr>
        <p:spPr>
          <a:xfrm>
            <a:off x="5377179" y="3564254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879" y="0"/>
                </a:lnTo>
              </a:path>
            </a:pathLst>
          </a:custGeom>
          <a:ln w="3175">
            <a:solidFill>
              <a:srgbClr val="975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82" name="bk object 4382"/>
          <p:cNvSpPr/>
          <p:nvPr/>
        </p:nvSpPr>
        <p:spPr>
          <a:xfrm>
            <a:off x="5586729" y="3567429"/>
            <a:ext cx="176530" cy="0"/>
          </a:xfrm>
          <a:custGeom>
            <a:avLst/>
            <a:gdLst/>
            <a:ahLst/>
            <a:cxnLst/>
            <a:rect l="l" t="t" r="r" b="b"/>
            <a:pathLst>
              <a:path w="176529">
                <a:moveTo>
                  <a:pt x="0" y="0"/>
                </a:moveTo>
                <a:lnTo>
                  <a:pt x="176529" y="0"/>
                </a:lnTo>
              </a:path>
            </a:pathLst>
          </a:custGeom>
          <a:ln w="7619">
            <a:solidFill>
              <a:srgbClr val="975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83" name="bk object 4383"/>
          <p:cNvSpPr/>
          <p:nvPr/>
        </p:nvSpPr>
        <p:spPr>
          <a:xfrm>
            <a:off x="5379720" y="3573145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4150" y="0"/>
                </a:lnTo>
              </a:path>
            </a:pathLst>
          </a:custGeom>
          <a:ln w="3175">
            <a:solidFill>
              <a:srgbClr val="985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84" name="bk object 4384"/>
          <p:cNvSpPr/>
          <p:nvPr/>
        </p:nvSpPr>
        <p:spPr>
          <a:xfrm>
            <a:off x="5379720" y="3571875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879" y="0"/>
                </a:lnTo>
              </a:path>
            </a:pathLst>
          </a:custGeom>
          <a:ln w="3175">
            <a:solidFill>
              <a:srgbClr val="985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85" name="bk object 4385"/>
          <p:cNvSpPr/>
          <p:nvPr/>
        </p:nvSpPr>
        <p:spPr>
          <a:xfrm>
            <a:off x="5586729" y="3572509"/>
            <a:ext cx="176530" cy="0"/>
          </a:xfrm>
          <a:custGeom>
            <a:avLst/>
            <a:gdLst/>
            <a:ahLst/>
            <a:cxnLst/>
            <a:rect l="l" t="t" r="r" b="b"/>
            <a:pathLst>
              <a:path w="176529">
                <a:moveTo>
                  <a:pt x="0" y="0"/>
                </a:moveTo>
                <a:lnTo>
                  <a:pt x="176529" y="0"/>
                </a:lnTo>
              </a:path>
            </a:pathLst>
          </a:custGeom>
          <a:ln w="3175">
            <a:solidFill>
              <a:srgbClr val="985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86" name="bk object 4386"/>
          <p:cNvSpPr/>
          <p:nvPr/>
        </p:nvSpPr>
        <p:spPr>
          <a:xfrm>
            <a:off x="5382259" y="3577590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879" y="0"/>
                </a:lnTo>
              </a:path>
            </a:pathLst>
          </a:custGeom>
          <a:ln w="3175">
            <a:solidFill>
              <a:srgbClr val="985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87" name="bk object 4387"/>
          <p:cNvSpPr/>
          <p:nvPr/>
        </p:nvSpPr>
        <p:spPr>
          <a:xfrm>
            <a:off x="5380990" y="3575050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879" y="0"/>
                </a:lnTo>
              </a:path>
            </a:pathLst>
          </a:custGeom>
          <a:ln w="3175">
            <a:solidFill>
              <a:srgbClr val="985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88" name="bk object 4388"/>
          <p:cNvSpPr/>
          <p:nvPr/>
        </p:nvSpPr>
        <p:spPr>
          <a:xfrm>
            <a:off x="5586729" y="3576320"/>
            <a:ext cx="176530" cy="0"/>
          </a:xfrm>
          <a:custGeom>
            <a:avLst/>
            <a:gdLst/>
            <a:ahLst/>
            <a:cxnLst/>
            <a:rect l="l" t="t" r="r" b="b"/>
            <a:pathLst>
              <a:path w="176529">
                <a:moveTo>
                  <a:pt x="0" y="0"/>
                </a:moveTo>
                <a:lnTo>
                  <a:pt x="176529" y="0"/>
                </a:lnTo>
              </a:path>
            </a:pathLst>
          </a:custGeom>
          <a:ln w="5079">
            <a:solidFill>
              <a:srgbClr val="985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89" name="bk object 4389"/>
          <p:cNvSpPr/>
          <p:nvPr/>
        </p:nvSpPr>
        <p:spPr>
          <a:xfrm>
            <a:off x="5382259" y="3579495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4150" y="0"/>
                </a:lnTo>
              </a:path>
            </a:pathLst>
          </a:custGeom>
          <a:ln w="3175">
            <a:solidFill>
              <a:srgbClr val="99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90" name="bk object 4390"/>
          <p:cNvSpPr/>
          <p:nvPr/>
        </p:nvSpPr>
        <p:spPr>
          <a:xfrm>
            <a:off x="5586729" y="3579495"/>
            <a:ext cx="176530" cy="0"/>
          </a:xfrm>
          <a:custGeom>
            <a:avLst/>
            <a:gdLst/>
            <a:ahLst/>
            <a:cxnLst/>
            <a:rect l="l" t="t" r="r" b="b"/>
            <a:pathLst>
              <a:path w="176529">
                <a:moveTo>
                  <a:pt x="0" y="0"/>
                </a:moveTo>
                <a:lnTo>
                  <a:pt x="176529" y="0"/>
                </a:lnTo>
              </a:path>
            </a:pathLst>
          </a:custGeom>
          <a:ln w="3175">
            <a:solidFill>
              <a:srgbClr val="99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91" name="bk object 4391"/>
          <p:cNvSpPr/>
          <p:nvPr/>
        </p:nvSpPr>
        <p:spPr>
          <a:xfrm>
            <a:off x="5384800" y="3583940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879" y="0"/>
                </a:lnTo>
              </a:path>
            </a:pathLst>
          </a:custGeom>
          <a:ln w="3175">
            <a:solidFill>
              <a:srgbClr val="99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92" name="bk object 4392"/>
          <p:cNvSpPr/>
          <p:nvPr/>
        </p:nvSpPr>
        <p:spPr>
          <a:xfrm>
            <a:off x="5383529" y="3581400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879" y="0"/>
                </a:lnTo>
              </a:path>
            </a:pathLst>
          </a:custGeom>
          <a:ln w="3175">
            <a:solidFill>
              <a:srgbClr val="99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93" name="bk object 4393"/>
          <p:cNvSpPr/>
          <p:nvPr/>
        </p:nvSpPr>
        <p:spPr>
          <a:xfrm>
            <a:off x="5586729" y="3582670"/>
            <a:ext cx="176530" cy="0"/>
          </a:xfrm>
          <a:custGeom>
            <a:avLst/>
            <a:gdLst/>
            <a:ahLst/>
            <a:cxnLst/>
            <a:rect l="l" t="t" r="r" b="b"/>
            <a:pathLst>
              <a:path w="176529">
                <a:moveTo>
                  <a:pt x="0" y="0"/>
                </a:moveTo>
                <a:lnTo>
                  <a:pt x="176529" y="0"/>
                </a:lnTo>
              </a:path>
            </a:pathLst>
          </a:custGeom>
          <a:ln w="5079">
            <a:solidFill>
              <a:srgbClr val="99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94" name="bk object 4394"/>
          <p:cNvSpPr/>
          <p:nvPr/>
        </p:nvSpPr>
        <p:spPr>
          <a:xfrm>
            <a:off x="5387340" y="3591559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880" y="0"/>
                </a:lnTo>
              </a:path>
            </a:pathLst>
          </a:custGeom>
          <a:ln w="3175">
            <a:solidFill>
              <a:srgbClr val="9A5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95" name="bk object 4395"/>
          <p:cNvSpPr/>
          <p:nvPr/>
        </p:nvSpPr>
        <p:spPr>
          <a:xfrm>
            <a:off x="5386070" y="3588384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879" y="0"/>
                </a:lnTo>
              </a:path>
            </a:pathLst>
          </a:custGeom>
          <a:ln w="3810">
            <a:solidFill>
              <a:srgbClr val="9A5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96" name="bk object 4396"/>
          <p:cNvSpPr/>
          <p:nvPr/>
        </p:nvSpPr>
        <p:spPr>
          <a:xfrm>
            <a:off x="5384800" y="3585845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879" y="0"/>
                </a:lnTo>
              </a:path>
            </a:pathLst>
          </a:custGeom>
          <a:ln w="3175">
            <a:solidFill>
              <a:srgbClr val="9A5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97" name="bk object 4397"/>
          <p:cNvSpPr/>
          <p:nvPr/>
        </p:nvSpPr>
        <p:spPr>
          <a:xfrm>
            <a:off x="5586729" y="3589020"/>
            <a:ext cx="176530" cy="0"/>
          </a:xfrm>
          <a:custGeom>
            <a:avLst/>
            <a:gdLst/>
            <a:ahLst/>
            <a:cxnLst/>
            <a:rect l="l" t="t" r="r" b="b"/>
            <a:pathLst>
              <a:path w="176529">
                <a:moveTo>
                  <a:pt x="0" y="0"/>
                </a:moveTo>
                <a:lnTo>
                  <a:pt x="176529" y="0"/>
                </a:lnTo>
              </a:path>
            </a:pathLst>
          </a:custGeom>
          <a:ln w="7619">
            <a:solidFill>
              <a:srgbClr val="9A5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98" name="bk object 4398"/>
          <p:cNvSpPr/>
          <p:nvPr/>
        </p:nvSpPr>
        <p:spPr>
          <a:xfrm>
            <a:off x="5389879" y="3598545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879" y="0"/>
                </a:lnTo>
              </a:path>
            </a:pathLst>
          </a:custGeom>
          <a:ln w="3175">
            <a:solidFill>
              <a:srgbClr val="9B5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99" name="bk object 4399"/>
          <p:cNvSpPr/>
          <p:nvPr/>
        </p:nvSpPr>
        <p:spPr>
          <a:xfrm>
            <a:off x="5389879" y="3597275"/>
            <a:ext cx="181610" cy="0"/>
          </a:xfrm>
          <a:custGeom>
            <a:avLst/>
            <a:gdLst/>
            <a:ahLst/>
            <a:cxnLst/>
            <a:rect l="l" t="t" r="r" b="b"/>
            <a:pathLst>
              <a:path w="181610">
                <a:moveTo>
                  <a:pt x="0" y="0"/>
                </a:moveTo>
                <a:lnTo>
                  <a:pt x="181610" y="0"/>
                </a:lnTo>
              </a:path>
            </a:pathLst>
          </a:custGeom>
          <a:ln w="3175">
            <a:solidFill>
              <a:srgbClr val="9B5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00" name="bk object 4400"/>
          <p:cNvSpPr/>
          <p:nvPr/>
        </p:nvSpPr>
        <p:spPr>
          <a:xfrm>
            <a:off x="5388609" y="3595370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879" y="0"/>
                </a:lnTo>
              </a:path>
            </a:pathLst>
          </a:custGeom>
          <a:ln w="3175">
            <a:solidFill>
              <a:srgbClr val="9B5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01" name="bk object 4401"/>
          <p:cNvSpPr/>
          <p:nvPr/>
        </p:nvSpPr>
        <p:spPr>
          <a:xfrm>
            <a:off x="5388609" y="3593465"/>
            <a:ext cx="181610" cy="0"/>
          </a:xfrm>
          <a:custGeom>
            <a:avLst/>
            <a:gdLst/>
            <a:ahLst/>
            <a:cxnLst/>
            <a:rect l="l" t="t" r="r" b="b"/>
            <a:pathLst>
              <a:path w="181610">
                <a:moveTo>
                  <a:pt x="0" y="0"/>
                </a:moveTo>
                <a:lnTo>
                  <a:pt x="181610" y="0"/>
                </a:lnTo>
              </a:path>
            </a:pathLst>
          </a:custGeom>
          <a:ln w="3175">
            <a:solidFill>
              <a:srgbClr val="9B5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02" name="bk object 4402"/>
          <p:cNvSpPr/>
          <p:nvPr/>
        </p:nvSpPr>
        <p:spPr>
          <a:xfrm>
            <a:off x="5586729" y="3596004"/>
            <a:ext cx="176530" cy="0"/>
          </a:xfrm>
          <a:custGeom>
            <a:avLst/>
            <a:gdLst/>
            <a:ahLst/>
            <a:cxnLst/>
            <a:rect l="l" t="t" r="r" b="b"/>
            <a:pathLst>
              <a:path w="176529">
                <a:moveTo>
                  <a:pt x="0" y="0"/>
                </a:moveTo>
                <a:lnTo>
                  <a:pt x="176529" y="0"/>
                </a:lnTo>
              </a:path>
            </a:pathLst>
          </a:custGeom>
          <a:ln w="6350">
            <a:solidFill>
              <a:srgbClr val="9B5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03" name="bk object 4403"/>
          <p:cNvSpPr/>
          <p:nvPr/>
        </p:nvSpPr>
        <p:spPr>
          <a:xfrm>
            <a:off x="5391150" y="3599815"/>
            <a:ext cx="181610" cy="0"/>
          </a:xfrm>
          <a:custGeom>
            <a:avLst/>
            <a:gdLst/>
            <a:ahLst/>
            <a:cxnLst/>
            <a:rect l="l" t="t" r="r" b="b"/>
            <a:pathLst>
              <a:path w="181610">
                <a:moveTo>
                  <a:pt x="0" y="0"/>
                </a:moveTo>
                <a:lnTo>
                  <a:pt x="181610" y="0"/>
                </a:lnTo>
              </a:path>
            </a:pathLst>
          </a:custGeom>
          <a:ln w="3175">
            <a:solidFill>
              <a:srgbClr val="9B5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04" name="bk object 4404"/>
          <p:cNvSpPr/>
          <p:nvPr/>
        </p:nvSpPr>
        <p:spPr>
          <a:xfrm>
            <a:off x="5586729" y="3599815"/>
            <a:ext cx="176530" cy="0"/>
          </a:xfrm>
          <a:custGeom>
            <a:avLst/>
            <a:gdLst/>
            <a:ahLst/>
            <a:cxnLst/>
            <a:rect l="l" t="t" r="r" b="b"/>
            <a:pathLst>
              <a:path w="176529">
                <a:moveTo>
                  <a:pt x="0" y="0"/>
                </a:moveTo>
                <a:lnTo>
                  <a:pt x="176529" y="0"/>
                </a:lnTo>
              </a:path>
            </a:pathLst>
          </a:custGeom>
          <a:ln w="3175">
            <a:solidFill>
              <a:srgbClr val="9B5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05" name="bk object 4405"/>
          <p:cNvSpPr/>
          <p:nvPr/>
        </p:nvSpPr>
        <p:spPr>
          <a:xfrm>
            <a:off x="5392420" y="3606165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879" y="0"/>
                </a:lnTo>
              </a:path>
            </a:pathLst>
          </a:custGeom>
          <a:ln w="3175">
            <a:solidFill>
              <a:srgbClr val="9C5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06" name="bk object 4406"/>
          <p:cNvSpPr/>
          <p:nvPr/>
        </p:nvSpPr>
        <p:spPr>
          <a:xfrm>
            <a:off x="5392420" y="3604259"/>
            <a:ext cx="181610" cy="0"/>
          </a:xfrm>
          <a:custGeom>
            <a:avLst/>
            <a:gdLst/>
            <a:ahLst/>
            <a:cxnLst/>
            <a:rect l="l" t="t" r="r" b="b"/>
            <a:pathLst>
              <a:path w="181610">
                <a:moveTo>
                  <a:pt x="0" y="0"/>
                </a:moveTo>
                <a:lnTo>
                  <a:pt x="181610" y="0"/>
                </a:lnTo>
              </a:path>
            </a:pathLst>
          </a:custGeom>
          <a:ln w="3175">
            <a:solidFill>
              <a:srgbClr val="9C5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07" name="bk object 4407"/>
          <p:cNvSpPr/>
          <p:nvPr/>
        </p:nvSpPr>
        <p:spPr>
          <a:xfrm>
            <a:off x="5391150" y="3602354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879" y="0"/>
                </a:lnTo>
              </a:path>
            </a:pathLst>
          </a:custGeom>
          <a:ln w="3175">
            <a:solidFill>
              <a:srgbClr val="9C5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08" name="bk object 4408"/>
          <p:cNvSpPr/>
          <p:nvPr/>
        </p:nvSpPr>
        <p:spPr>
          <a:xfrm>
            <a:off x="5391150" y="3601084"/>
            <a:ext cx="181610" cy="0"/>
          </a:xfrm>
          <a:custGeom>
            <a:avLst/>
            <a:gdLst/>
            <a:ahLst/>
            <a:cxnLst/>
            <a:rect l="l" t="t" r="r" b="b"/>
            <a:pathLst>
              <a:path w="181610">
                <a:moveTo>
                  <a:pt x="0" y="0"/>
                </a:moveTo>
                <a:lnTo>
                  <a:pt x="181610" y="0"/>
                </a:lnTo>
              </a:path>
            </a:pathLst>
          </a:custGeom>
          <a:ln w="3175">
            <a:solidFill>
              <a:srgbClr val="9C5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09" name="bk object 4409"/>
          <p:cNvSpPr/>
          <p:nvPr/>
        </p:nvSpPr>
        <p:spPr>
          <a:xfrm>
            <a:off x="5588000" y="3604895"/>
            <a:ext cx="175260" cy="0"/>
          </a:xfrm>
          <a:custGeom>
            <a:avLst/>
            <a:gdLst/>
            <a:ahLst/>
            <a:cxnLst/>
            <a:rect l="l" t="t" r="r" b="b"/>
            <a:pathLst>
              <a:path w="175260">
                <a:moveTo>
                  <a:pt x="0" y="0"/>
                </a:moveTo>
                <a:lnTo>
                  <a:pt x="175259" y="0"/>
                </a:lnTo>
              </a:path>
            </a:pathLst>
          </a:custGeom>
          <a:ln w="3810">
            <a:solidFill>
              <a:srgbClr val="9C5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10" name="bk object 4410"/>
          <p:cNvSpPr/>
          <p:nvPr/>
        </p:nvSpPr>
        <p:spPr>
          <a:xfrm>
            <a:off x="5586729" y="3601720"/>
            <a:ext cx="176530" cy="0"/>
          </a:xfrm>
          <a:custGeom>
            <a:avLst/>
            <a:gdLst/>
            <a:ahLst/>
            <a:cxnLst/>
            <a:rect l="l" t="t" r="r" b="b"/>
            <a:pathLst>
              <a:path w="176529">
                <a:moveTo>
                  <a:pt x="0" y="0"/>
                </a:moveTo>
                <a:lnTo>
                  <a:pt x="176529" y="0"/>
                </a:lnTo>
              </a:path>
            </a:pathLst>
          </a:custGeom>
          <a:ln w="3175">
            <a:solidFill>
              <a:srgbClr val="9C5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11" name="bk object 4411"/>
          <p:cNvSpPr/>
          <p:nvPr/>
        </p:nvSpPr>
        <p:spPr>
          <a:xfrm>
            <a:off x="5396229" y="3613784"/>
            <a:ext cx="181610" cy="0"/>
          </a:xfrm>
          <a:custGeom>
            <a:avLst/>
            <a:gdLst/>
            <a:ahLst/>
            <a:cxnLst/>
            <a:rect l="l" t="t" r="r" b="b"/>
            <a:pathLst>
              <a:path w="181610">
                <a:moveTo>
                  <a:pt x="0" y="0"/>
                </a:moveTo>
                <a:lnTo>
                  <a:pt x="181610" y="0"/>
                </a:lnTo>
              </a:path>
            </a:pathLst>
          </a:custGeom>
          <a:ln w="3175">
            <a:solidFill>
              <a:srgbClr val="9D5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12" name="bk object 4412"/>
          <p:cNvSpPr/>
          <p:nvPr/>
        </p:nvSpPr>
        <p:spPr>
          <a:xfrm>
            <a:off x="5394959" y="3611245"/>
            <a:ext cx="181610" cy="0"/>
          </a:xfrm>
          <a:custGeom>
            <a:avLst/>
            <a:gdLst/>
            <a:ahLst/>
            <a:cxnLst/>
            <a:rect l="l" t="t" r="r" b="b"/>
            <a:pathLst>
              <a:path w="181610">
                <a:moveTo>
                  <a:pt x="0" y="0"/>
                </a:moveTo>
                <a:lnTo>
                  <a:pt x="181610" y="0"/>
                </a:lnTo>
              </a:path>
            </a:pathLst>
          </a:custGeom>
          <a:ln w="3810">
            <a:solidFill>
              <a:srgbClr val="9D5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13" name="bk object 4413"/>
          <p:cNvSpPr/>
          <p:nvPr/>
        </p:nvSpPr>
        <p:spPr>
          <a:xfrm>
            <a:off x="5393690" y="3608070"/>
            <a:ext cx="181610" cy="0"/>
          </a:xfrm>
          <a:custGeom>
            <a:avLst/>
            <a:gdLst/>
            <a:ahLst/>
            <a:cxnLst/>
            <a:rect l="l" t="t" r="r" b="b"/>
            <a:pathLst>
              <a:path w="181610">
                <a:moveTo>
                  <a:pt x="0" y="0"/>
                </a:moveTo>
                <a:lnTo>
                  <a:pt x="181610" y="0"/>
                </a:lnTo>
              </a:path>
            </a:pathLst>
          </a:custGeom>
          <a:ln w="3175">
            <a:solidFill>
              <a:srgbClr val="9D5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14" name="bk object 4414"/>
          <p:cNvSpPr/>
          <p:nvPr/>
        </p:nvSpPr>
        <p:spPr>
          <a:xfrm>
            <a:off x="5588000" y="3610609"/>
            <a:ext cx="175260" cy="0"/>
          </a:xfrm>
          <a:custGeom>
            <a:avLst/>
            <a:gdLst/>
            <a:ahLst/>
            <a:cxnLst/>
            <a:rect l="l" t="t" r="r" b="b"/>
            <a:pathLst>
              <a:path w="175260">
                <a:moveTo>
                  <a:pt x="0" y="0"/>
                </a:moveTo>
                <a:lnTo>
                  <a:pt x="175260" y="0"/>
                </a:lnTo>
              </a:path>
            </a:pathLst>
          </a:custGeom>
          <a:ln w="7619">
            <a:solidFill>
              <a:srgbClr val="9D5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15" name="bk object 4415"/>
          <p:cNvSpPr/>
          <p:nvPr/>
        </p:nvSpPr>
        <p:spPr>
          <a:xfrm>
            <a:off x="5396229" y="3615054"/>
            <a:ext cx="181610" cy="0"/>
          </a:xfrm>
          <a:custGeom>
            <a:avLst/>
            <a:gdLst/>
            <a:ahLst/>
            <a:cxnLst/>
            <a:rect l="l" t="t" r="r" b="b"/>
            <a:pathLst>
              <a:path w="181610">
                <a:moveTo>
                  <a:pt x="0" y="0"/>
                </a:moveTo>
                <a:lnTo>
                  <a:pt x="181610" y="0"/>
                </a:lnTo>
              </a:path>
            </a:pathLst>
          </a:custGeom>
          <a:ln w="3175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16" name="bk object 4416"/>
          <p:cNvSpPr/>
          <p:nvPr/>
        </p:nvSpPr>
        <p:spPr>
          <a:xfrm>
            <a:off x="5588000" y="3615054"/>
            <a:ext cx="175260" cy="0"/>
          </a:xfrm>
          <a:custGeom>
            <a:avLst/>
            <a:gdLst/>
            <a:ahLst/>
            <a:cxnLst/>
            <a:rect l="l" t="t" r="r" b="b"/>
            <a:pathLst>
              <a:path w="175260">
                <a:moveTo>
                  <a:pt x="0" y="0"/>
                </a:moveTo>
                <a:lnTo>
                  <a:pt x="175260" y="0"/>
                </a:lnTo>
              </a:path>
            </a:pathLst>
          </a:custGeom>
          <a:ln w="3175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17" name="bk object 4417"/>
          <p:cNvSpPr/>
          <p:nvPr/>
        </p:nvSpPr>
        <p:spPr>
          <a:xfrm>
            <a:off x="5398770" y="3621404"/>
            <a:ext cx="181610" cy="0"/>
          </a:xfrm>
          <a:custGeom>
            <a:avLst/>
            <a:gdLst/>
            <a:ahLst/>
            <a:cxnLst/>
            <a:rect l="l" t="t" r="r" b="b"/>
            <a:pathLst>
              <a:path w="181610">
                <a:moveTo>
                  <a:pt x="0" y="0"/>
                </a:moveTo>
                <a:lnTo>
                  <a:pt x="181610" y="0"/>
                </a:lnTo>
              </a:path>
            </a:pathLst>
          </a:custGeom>
          <a:ln w="3175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18" name="bk object 4418"/>
          <p:cNvSpPr/>
          <p:nvPr/>
        </p:nvSpPr>
        <p:spPr>
          <a:xfrm>
            <a:off x="5398770" y="3620134"/>
            <a:ext cx="180340" cy="0"/>
          </a:xfrm>
          <a:custGeom>
            <a:avLst/>
            <a:gdLst/>
            <a:ahLst/>
            <a:cxnLst/>
            <a:rect l="l" t="t" r="r" b="b"/>
            <a:pathLst>
              <a:path w="180339">
                <a:moveTo>
                  <a:pt x="0" y="0"/>
                </a:moveTo>
                <a:lnTo>
                  <a:pt x="180339" y="0"/>
                </a:lnTo>
              </a:path>
            </a:pathLst>
          </a:custGeom>
          <a:ln w="3175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19" name="bk object 4419"/>
          <p:cNvSpPr/>
          <p:nvPr/>
        </p:nvSpPr>
        <p:spPr>
          <a:xfrm>
            <a:off x="5397500" y="3618229"/>
            <a:ext cx="181610" cy="0"/>
          </a:xfrm>
          <a:custGeom>
            <a:avLst/>
            <a:gdLst/>
            <a:ahLst/>
            <a:cxnLst/>
            <a:rect l="l" t="t" r="r" b="b"/>
            <a:pathLst>
              <a:path w="181610">
                <a:moveTo>
                  <a:pt x="0" y="0"/>
                </a:moveTo>
                <a:lnTo>
                  <a:pt x="181610" y="0"/>
                </a:lnTo>
              </a:path>
            </a:pathLst>
          </a:custGeom>
          <a:ln w="3175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0" name="bk object 4420"/>
          <p:cNvSpPr/>
          <p:nvPr/>
        </p:nvSpPr>
        <p:spPr>
          <a:xfrm>
            <a:off x="5397500" y="3616325"/>
            <a:ext cx="180340" cy="0"/>
          </a:xfrm>
          <a:custGeom>
            <a:avLst/>
            <a:gdLst/>
            <a:ahLst/>
            <a:cxnLst/>
            <a:rect l="l" t="t" r="r" b="b"/>
            <a:pathLst>
              <a:path w="180339">
                <a:moveTo>
                  <a:pt x="0" y="0"/>
                </a:moveTo>
                <a:lnTo>
                  <a:pt x="180339" y="0"/>
                </a:lnTo>
              </a:path>
            </a:pathLst>
          </a:custGeom>
          <a:ln w="3175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1" name="bk object 4421"/>
          <p:cNvSpPr/>
          <p:nvPr/>
        </p:nvSpPr>
        <p:spPr>
          <a:xfrm>
            <a:off x="5588000" y="3618865"/>
            <a:ext cx="175260" cy="0"/>
          </a:xfrm>
          <a:custGeom>
            <a:avLst/>
            <a:gdLst/>
            <a:ahLst/>
            <a:cxnLst/>
            <a:rect l="l" t="t" r="r" b="b"/>
            <a:pathLst>
              <a:path w="175260">
                <a:moveTo>
                  <a:pt x="0" y="0"/>
                </a:moveTo>
                <a:lnTo>
                  <a:pt x="175260" y="0"/>
                </a:lnTo>
              </a:path>
            </a:pathLst>
          </a:custGeom>
          <a:ln w="6349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2" name="bk object 4422"/>
          <p:cNvSpPr/>
          <p:nvPr/>
        </p:nvSpPr>
        <p:spPr>
          <a:xfrm>
            <a:off x="5401309" y="3626484"/>
            <a:ext cx="180340" cy="0"/>
          </a:xfrm>
          <a:custGeom>
            <a:avLst/>
            <a:gdLst/>
            <a:ahLst/>
            <a:cxnLst/>
            <a:rect l="l" t="t" r="r" b="b"/>
            <a:pathLst>
              <a:path w="180339">
                <a:moveTo>
                  <a:pt x="0" y="0"/>
                </a:moveTo>
                <a:lnTo>
                  <a:pt x="180339" y="0"/>
                </a:lnTo>
              </a:path>
            </a:pathLst>
          </a:custGeom>
          <a:ln w="3175">
            <a:solidFill>
              <a:srgbClr val="9F5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3" name="bk object 4423"/>
          <p:cNvSpPr/>
          <p:nvPr/>
        </p:nvSpPr>
        <p:spPr>
          <a:xfrm>
            <a:off x="5400040" y="3625215"/>
            <a:ext cx="181610" cy="0"/>
          </a:xfrm>
          <a:custGeom>
            <a:avLst/>
            <a:gdLst/>
            <a:ahLst/>
            <a:cxnLst/>
            <a:rect l="l" t="t" r="r" b="b"/>
            <a:pathLst>
              <a:path w="181610">
                <a:moveTo>
                  <a:pt x="0" y="0"/>
                </a:moveTo>
                <a:lnTo>
                  <a:pt x="181610" y="0"/>
                </a:lnTo>
              </a:path>
            </a:pathLst>
          </a:custGeom>
          <a:ln w="3175">
            <a:solidFill>
              <a:srgbClr val="9F5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4" name="bk object 4424"/>
          <p:cNvSpPr/>
          <p:nvPr/>
        </p:nvSpPr>
        <p:spPr>
          <a:xfrm>
            <a:off x="5400040" y="3623309"/>
            <a:ext cx="180340" cy="0"/>
          </a:xfrm>
          <a:custGeom>
            <a:avLst/>
            <a:gdLst/>
            <a:ahLst/>
            <a:cxnLst/>
            <a:rect l="l" t="t" r="r" b="b"/>
            <a:pathLst>
              <a:path w="180339">
                <a:moveTo>
                  <a:pt x="0" y="0"/>
                </a:moveTo>
                <a:lnTo>
                  <a:pt x="180339" y="0"/>
                </a:lnTo>
              </a:path>
            </a:pathLst>
          </a:custGeom>
          <a:ln w="3175">
            <a:solidFill>
              <a:srgbClr val="9F5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5" name="bk object 4425"/>
          <p:cNvSpPr/>
          <p:nvPr/>
        </p:nvSpPr>
        <p:spPr>
          <a:xfrm>
            <a:off x="5588000" y="3624579"/>
            <a:ext cx="175260" cy="0"/>
          </a:xfrm>
          <a:custGeom>
            <a:avLst/>
            <a:gdLst/>
            <a:ahLst/>
            <a:cxnLst/>
            <a:rect l="l" t="t" r="r" b="b"/>
            <a:pathLst>
              <a:path w="175260">
                <a:moveTo>
                  <a:pt x="0" y="0"/>
                </a:moveTo>
                <a:lnTo>
                  <a:pt x="175260" y="0"/>
                </a:lnTo>
              </a:path>
            </a:pathLst>
          </a:custGeom>
          <a:ln w="5079">
            <a:solidFill>
              <a:srgbClr val="9F5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6" name="bk object 4426"/>
          <p:cNvSpPr/>
          <p:nvPr/>
        </p:nvSpPr>
        <p:spPr>
          <a:xfrm>
            <a:off x="5401309" y="3628390"/>
            <a:ext cx="181610" cy="0"/>
          </a:xfrm>
          <a:custGeom>
            <a:avLst/>
            <a:gdLst/>
            <a:ahLst/>
            <a:cxnLst/>
            <a:rect l="l" t="t" r="r" b="b"/>
            <a:pathLst>
              <a:path w="181610">
                <a:moveTo>
                  <a:pt x="0" y="0"/>
                </a:moveTo>
                <a:lnTo>
                  <a:pt x="181610" y="0"/>
                </a:lnTo>
              </a:path>
            </a:pathLst>
          </a:custGeom>
          <a:ln w="3175">
            <a:solidFill>
              <a:srgbClr val="9F5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7" name="bk object 4427"/>
          <p:cNvSpPr/>
          <p:nvPr/>
        </p:nvSpPr>
        <p:spPr>
          <a:xfrm>
            <a:off x="5588000" y="3628390"/>
            <a:ext cx="175260" cy="0"/>
          </a:xfrm>
          <a:custGeom>
            <a:avLst/>
            <a:gdLst/>
            <a:ahLst/>
            <a:cxnLst/>
            <a:rect l="l" t="t" r="r" b="b"/>
            <a:pathLst>
              <a:path w="175260">
                <a:moveTo>
                  <a:pt x="0" y="0"/>
                </a:moveTo>
                <a:lnTo>
                  <a:pt x="175260" y="0"/>
                </a:lnTo>
              </a:path>
            </a:pathLst>
          </a:custGeom>
          <a:ln w="3175">
            <a:solidFill>
              <a:srgbClr val="9F5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8" name="bk object 4428"/>
          <p:cNvSpPr/>
          <p:nvPr/>
        </p:nvSpPr>
        <p:spPr>
          <a:xfrm>
            <a:off x="5403850" y="3633470"/>
            <a:ext cx="180340" cy="0"/>
          </a:xfrm>
          <a:custGeom>
            <a:avLst/>
            <a:gdLst/>
            <a:ahLst/>
            <a:cxnLst/>
            <a:rect l="l" t="t" r="r" b="b"/>
            <a:pathLst>
              <a:path w="180339">
                <a:moveTo>
                  <a:pt x="0" y="0"/>
                </a:moveTo>
                <a:lnTo>
                  <a:pt x="180339" y="0"/>
                </a:lnTo>
              </a:path>
            </a:pathLst>
          </a:custGeom>
          <a:ln w="3175">
            <a:solidFill>
              <a:srgbClr val="9F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9" name="bk object 4429"/>
          <p:cNvSpPr/>
          <p:nvPr/>
        </p:nvSpPr>
        <p:spPr>
          <a:xfrm>
            <a:off x="5402579" y="3631565"/>
            <a:ext cx="181610" cy="0"/>
          </a:xfrm>
          <a:custGeom>
            <a:avLst/>
            <a:gdLst/>
            <a:ahLst/>
            <a:cxnLst/>
            <a:rect l="l" t="t" r="r" b="b"/>
            <a:pathLst>
              <a:path w="181610">
                <a:moveTo>
                  <a:pt x="0" y="0"/>
                </a:moveTo>
                <a:lnTo>
                  <a:pt x="181610" y="0"/>
                </a:lnTo>
              </a:path>
            </a:pathLst>
          </a:custGeom>
          <a:ln w="3175">
            <a:solidFill>
              <a:srgbClr val="9F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30" name="bk object 4430"/>
          <p:cNvSpPr/>
          <p:nvPr/>
        </p:nvSpPr>
        <p:spPr>
          <a:xfrm>
            <a:off x="5402579" y="3630295"/>
            <a:ext cx="180340" cy="0"/>
          </a:xfrm>
          <a:custGeom>
            <a:avLst/>
            <a:gdLst/>
            <a:ahLst/>
            <a:cxnLst/>
            <a:rect l="l" t="t" r="r" b="b"/>
            <a:pathLst>
              <a:path w="180339">
                <a:moveTo>
                  <a:pt x="0" y="0"/>
                </a:moveTo>
                <a:lnTo>
                  <a:pt x="180339" y="0"/>
                </a:lnTo>
              </a:path>
            </a:pathLst>
          </a:custGeom>
          <a:ln w="3175">
            <a:solidFill>
              <a:srgbClr val="9F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31" name="bk object 4431"/>
          <p:cNvSpPr/>
          <p:nvPr/>
        </p:nvSpPr>
        <p:spPr>
          <a:xfrm>
            <a:off x="5588000" y="3634104"/>
            <a:ext cx="173990" cy="0"/>
          </a:xfrm>
          <a:custGeom>
            <a:avLst/>
            <a:gdLst/>
            <a:ahLst/>
            <a:cxnLst/>
            <a:rect l="l" t="t" r="r" b="b"/>
            <a:pathLst>
              <a:path w="173989">
                <a:moveTo>
                  <a:pt x="0" y="0"/>
                </a:moveTo>
                <a:lnTo>
                  <a:pt x="173989" y="0"/>
                </a:lnTo>
              </a:path>
            </a:pathLst>
          </a:custGeom>
          <a:ln w="3175">
            <a:solidFill>
              <a:srgbClr val="9F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32" name="bk object 4432"/>
          <p:cNvSpPr/>
          <p:nvPr/>
        </p:nvSpPr>
        <p:spPr>
          <a:xfrm>
            <a:off x="5588000" y="3631565"/>
            <a:ext cx="175260" cy="0"/>
          </a:xfrm>
          <a:custGeom>
            <a:avLst/>
            <a:gdLst/>
            <a:ahLst/>
            <a:cxnLst/>
            <a:rect l="l" t="t" r="r" b="b"/>
            <a:pathLst>
              <a:path w="175260">
                <a:moveTo>
                  <a:pt x="0" y="0"/>
                </a:moveTo>
                <a:lnTo>
                  <a:pt x="175260" y="0"/>
                </a:lnTo>
              </a:path>
            </a:pathLst>
          </a:custGeom>
          <a:ln w="3810">
            <a:solidFill>
              <a:srgbClr val="9F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33" name="bk object 4433"/>
          <p:cNvSpPr/>
          <p:nvPr/>
        </p:nvSpPr>
        <p:spPr>
          <a:xfrm>
            <a:off x="5588000" y="3635375"/>
            <a:ext cx="173990" cy="0"/>
          </a:xfrm>
          <a:custGeom>
            <a:avLst/>
            <a:gdLst/>
            <a:ahLst/>
            <a:cxnLst/>
            <a:rect l="l" t="t" r="r" b="b"/>
            <a:pathLst>
              <a:path w="173989">
                <a:moveTo>
                  <a:pt x="0" y="0"/>
                </a:moveTo>
                <a:lnTo>
                  <a:pt x="173989" y="0"/>
                </a:lnTo>
              </a:path>
            </a:pathLst>
          </a:custGeom>
          <a:ln w="3175">
            <a:solidFill>
              <a:srgbClr val="9F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34" name="bk object 4434"/>
          <p:cNvSpPr/>
          <p:nvPr/>
        </p:nvSpPr>
        <p:spPr>
          <a:xfrm>
            <a:off x="5403850" y="3635375"/>
            <a:ext cx="181610" cy="0"/>
          </a:xfrm>
          <a:custGeom>
            <a:avLst/>
            <a:gdLst/>
            <a:ahLst/>
            <a:cxnLst/>
            <a:rect l="l" t="t" r="r" b="b"/>
            <a:pathLst>
              <a:path w="181610">
                <a:moveTo>
                  <a:pt x="0" y="0"/>
                </a:moveTo>
                <a:lnTo>
                  <a:pt x="181610" y="0"/>
                </a:lnTo>
              </a:path>
            </a:pathLst>
          </a:custGeom>
          <a:ln w="3175">
            <a:solidFill>
              <a:srgbClr val="9F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35" name="bk object 4435"/>
          <p:cNvSpPr/>
          <p:nvPr/>
        </p:nvSpPr>
        <p:spPr>
          <a:xfrm>
            <a:off x="5407659" y="3642995"/>
            <a:ext cx="354330" cy="0"/>
          </a:xfrm>
          <a:custGeom>
            <a:avLst/>
            <a:gdLst/>
            <a:ahLst/>
            <a:cxnLst/>
            <a:rect l="l" t="t" r="r" b="b"/>
            <a:pathLst>
              <a:path w="354329">
                <a:moveTo>
                  <a:pt x="0" y="0"/>
                </a:moveTo>
                <a:lnTo>
                  <a:pt x="354329" y="0"/>
                </a:lnTo>
              </a:path>
            </a:pathLst>
          </a:custGeom>
          <a:ln w="3175">
            <a:solidFill>
              <a:srgbClr val="A05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36" name="bk object 4436"/>
          <p:cNvSpPr/>
          <p:nvPr/>
        </p:nvSpPr>
        <p:spPr>
          <a:xfrm>
            <a:off x="5588000" y="3639184"/>
            <a:ext cx="173990" cy="0"/>
          </a:xfrm>
          <a:custGeom>
            <a:avLst/>
            <a:gdLst/>
            <a:ahLst/>
            <a:cxnLst/>
            <a:rect l="l" t="t" r="r" b="b"/>
            <a:pathLst>
              <a:path w="173989">
                <a:moveTo>
                  <a:pt x="0" y="0"/>
                </a:moveTo>
                <a:lnTo>
                  <a:pt x="173989" y="0"/>
                </a:lnTo>
              </a:path>
            </a:pathLst>
          </a:custGeom>
          <a:ln w="6350">
            <a:solidFill>
              <a:srgbClr val="A05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37" name="bk object 4437"/>
          <p:cNvSpPr/>
          <p:nvPr/>
        </p:nvSpPr>
        <p:spPr>
          <a:xfrm>
            <a:off x="5406390" y="3640454"/>
            <a:ext cx="180340" cy="0"/>
          </a:xfrm>
          <a:custGeom>
            <a:avLst/>
            <a:gdLst/>
            <a:ahLst/>
            <a:cxnLst/>
            <a:rect l="l" t="t" r="r" b="b"/>
            <a:pathLst>
              <a:path w="180339">
                <a:moveTo>
                  <a:pt x="0" y="0"/>
                </a:moveTo>
                <a:lnTo>
                  <a:pt x="180339" y="0"/>
                </a:lnTo>
              </a:path>
            </a:pathLst>
          </a:custGeom>
          <a:ln w="3810">
            <a:solidFill>
              <a:srgbClr val="A05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38" name="bk object 4438"/>
          <p:cNvSpPr/>
          <p:nvPr/>
        </p:nvSpPr>
        <p:spPr>
          <a:xfrm>
            <a:off x="5405120" y="3637279"/>
            <a:ext cx="180340" cy="0"/>
          </a:xfrm>
          <a:custGeom>
            <a:avLst/>
            <a:gdLst/>
            <a:ahLst/>
            <a:cxnLst/>
            <a:rect l="l" t="t" r="r" b="b"/>
            <a:pathLst>
              <a:path w="180339">
                <a:moveTo>
                  <a:pt x="0" y="0"/>
                </a:moveTo>
                <a:lnTo>
                  <a:pt x="180339" y="0"/>
                </a:lnTo>
              </a:path>
            </a:pathLst>
          </a:custGeom>
          <a:ln w="3175">
            <a:solidFill>
              <a:srgbClr val="A05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39" name="bk object 4439"/>
          <p:cNvSpPr/>
          <p:nvPr/>
        </p:nvSpPr>
        <p:spPr>
          <a:xfrm>
            <a:off x="5410200" y="3649979"/>
            <a:ext cx="351790" cy="0"/>
          </a:xfrm>
          <a:custGeom>
            <a:avLst/>
            <a:gdLst/>
            <a:ahLst/>
            <a:cxnLst/>
            <a:rect l="l" t="t" r="r" b="b"/>
            <a:pathLst>
              <a:path w="351789">
                <a:moveTo>
                  <a:pt x="0" y="0"/>
                </a:moveTo>
                <a:lnTo>
                  <a:pt x="351789" y="0"/>
                </a:lnTo>
              </a:path>
            </a:pathLst>
          </a:custGeom>
          <a:ln w="3175">
            <a:solidFill>
              <a:srgbClr val="A16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40" name="bk object 4440"/>
          <p:cNvSpPr/>
          <p:nvPr/>
        </p:nvSpPr>
        <p:spPr>
          <a:xfrm>
            <a:off x="5408929" y="3646804"/>
            <a:ext cx="353060" cy="0"/>
          </a:xfrm>
          <a:custGeom>
            <a:avLst/>
            <a:gdLst/>
            <a:ahLst/>
            <a:cxnLst/>
            <a:rect l="l" t="t" r="r" b="b"/>
            <a:pathLst>
              <a:path w="353060">
                <a:moveTo>
                  <a:pt x="0" y="0"/>
                </a:moveTo>
                <a:lnTo>
                  <a:pt x="353060" y="0"/>
                </a:lnTo>
              </a:path>
            </a:pathLst>
          </a:custGeom>
          <a:ln w="3809">
            <a:solidFill>
              <a:srgbClr val="A16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41" name="bk object 4441"/>
          <p:cNvSpPr/>
          <p:nvPr/>
        </p:nvSpPr>
        <p:spPr>
          <a:xfrm>
            <a:off x="5407659" y="3644265"/>
            <a:ext cx="354330" cy="0"/>
          </a:xfrm>
          <a:custGeom>
            <a:avLst/>
            <a:gdLst/>
            <a:ahLst/>
            <a:cxnLst/>
            <a:rect l="l" t="t" r="r" b="b"/>
            <a:pathLst>
              <a:path w="354329">
                <a:moveTo>
                  <a:pt x="0" y="0"/>
                </a:moveTo>
                <a:lnTo>
                  <a:pt x="354329" y="0"/>
                </a:lnTo>
              </a:path>
            </a:pathLst>
          </a:custGeom>
          <a:ln w="3175">
            <a:solidFill>
              <a:srgbClr val="A16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42" name="bk object 4442"/>
          <p:cNvSpPr/>
          <p:nvPr/>
        </p:nvSpPr>
        <p:spPr>
          <a:xfrm>
            <a:off x="5410200" y="3651884"/>
            <a:ext cx="351790" cy="0"/>
          </a:xfrm>
          <a:custGeom>
            <a:avLst/>
            <a:gdLst/>
            <a:ahLst/>
            <a:cxnLst/>
            <a:rect l="l" t="t" r="r" b="b"/>
            <a:pathLst>
              <a:path w="351789">
                <a:moveTo>
                  <a:pt x="0" y="0"/>
                </a:moveTo>
                <a:lnTo>
                  <a:pt x="351789" y="0"/>
                </a:lnTo>
              </a:path>
            </a:pathLst>
          </a:custGeom>
          <a:ln w="3175">
            <a:solidFill>
              <a:srgbClr val="A26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43" name="bk object 4443"/>
          <p:cNvSpPr/>
          <p:nvPr/>
        </p:nvSpPr>
        <p:spPr>
          <a:xfrm>
            <a:off x="5412740" y="3656329"/>
            <a:ext cx="349250" cy="0"/>
          </a:xfrm>
          <a:custGeom>
            <a:avLst/>
            <a:gdLst/>
            <a:ahLst/>
            <a:cxnLst/>
            <a:rect l="l" t="t" r="r" b="b"/>
            <a:pathLst>
              <a:path w="349250">
                <a:moveTo>
                  <a:pt x="0" y="0"/>
                </a:moveTo>
                <a:lnTo>
                  <a:pt x="349250" y="0"/>
                </a:lnTo>
              </a:path>
            </a:pathLst>
          </a:custGeom>
          <a:ln w="3175">
            <a:solidFill>
              <a:srgbClr val="A26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44" name="bk object 4444"/>
          <p:cNvSpPr/>
          <p:nvPr/>
        </p:nvSpPr>
        <p:spPr>
          <a:xfrm>
            <a:off x="5411470" y="3653790"/>
            <a:ext cx="350520" cy="0"/>
          </a:xfrm>
          <a:custGeom>
            <a:avLst/>
            <a:gdLst/>
            <a:ahLst/>
            <a:cxnLst/>
            <a:rect l="l" t="t" r="r" b="b"/>
            <a:pathLst>
              <a:path w="350520">
                <a:moveTo>
                  <a:pt x="0" y="0"/>
                </a:moveTo>
                <a:lnTo>
                  <a:pt x="350520" y="0"/>
                </a:lnTo>
              </a:path>
            </a:pathLst>
          </a:custGeom>
          <a:ln w="3175">
            <a:solidFill>
              <a:srgbClr val="A26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45" name="bk object 4445"/>
          <p:cNvSpPr/>
          <p:nvPr/>
        </p:nvSpPr>
        <p:spPr>
          <a:xfrm>
            <a:off x="5412740" y="3658234"/>
            <a:ext cx="349250" cy="0"/>
          </a:xfrm>
          <a:custGeom>
            <a:avLst/>
            <a:gdLst/>
            <a:ahLst/>
            <a:cxnLst/>
            <a:rect l="l" t="t" r="r" b="b"/>
            <a:pathLst>
              <a:path w="349250">
                <a:moveTo>
                  <a:pt x="0" y="0"/>
                </a:moveTo>
                <a:lnTo>
                  <a:pt x="349250" y="0"/>
                </a:lnTo>
              </a:path>
            </a:pathLst>
          </a:custGeom>
          <a:ln w="3175">
            <a:solidFill>
              <a:srgbClr val="A36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46" name="bk object 4446"/>
          <p:cNvSpPr/>
          <p:nvPr/>
        </p:nvSpPr>
        <p:spPr>
          <a:xfrm>
            <a:off x="5415279" y="3663315"/>
            <a:ext cx="346710" cy="0"/>
          </a:xfrm>
          <a:custGeom>
            <a:avLst/>
            <a:gdLst/>
            <a:ahLst/>
            <a:cxnLst/>
            <a:rect l="l" t="t" r="r" b="b"/>
            <a:pathLst>
              <a:path w="346710">
                <a:moveTo>
                  <a:pt x="0" y="0"/>
                </a:moveTo>
                <a:lnTo>
                  <a:pt x="346710" y="0"/>
                </a:lnTo>
              </a:path>
            </a:pathLst>
          </a:custGeom>
          <a:ln w="3810">
            <a:solidFill>
              <a:srgbClr val="A36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47" name="bk object 4447"/>
          <p:cNvSpPr/>
          <p:nvPr/>
        </p:nvSpPr>
        <p:spPr>
          <a:xfrm>
            <a:off x="5414009" y="3660140"/>
            <a:ext cx="347980" cy="0"/>
          </a:xfrm>
          <a:custGeom>
            <a:avLst/>
            <a:gdLst/>
            <a:ahLst/>
            <a:cxnLst/>
            <a:rect l="l" t="t" r="r" b="b"/>
            <a:pathLst>
              <a:path w="347979">
                <a:moveTo>
                  <a:pt x="0" y="0"/>
                </a:moveTo>
                <a:lnTo>
                  <a:pt x="347979" y="0"/>
                </a:lnTo>
              </a:path>
            </a:pathLst>
          </a:custGeom>
          <a:ln w="3175">
            <a:solidFill>
              <a:srgbClr val="A36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48" name="bk object 4448"/>
          <p:cNvSpPr/>
          <p:nvPr/>
        </p:nvSpPr>
        <p:spPr>
          <a:xfrm>
            <a:off x="5419090" y="3672204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3175">
            <a:solidFill>
              <a:srgbClr val="A46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49" name="bk object 4449"/>
          <p:cNvSpPr/>
          <p:nvPr/>
        </p:nvSpPr>
        <p:spPr>
          <a:xfrm>
            <a:off x="5417820" y="3670300"/>
            <a:ext cx="344170" cy="0"/>
          </a:xfrm>
          <a:custGeom>
            <a:avLst/>
            <a:gdLst/>
            <a:ahLst/>
            <a:cxnLst/>
            <a:rect l="l" t="t" r="r" b="b"/>
            <a:pathLst>
              <a:path w="344170">
                <a:moveTo>
                  <a:pt x="0" y="0"/>
                </a:moveTo>
                <a:lnTo>
                  <a:pt x="344169" y="0"/>
                </a:lnTo>
              </a:path>
            </a:pathLst>
          </a:custGeom>
          <a:ln w="3175">
            <a:solidFill>
              <a:srgbClr val="A46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50" name="bk object 4450"/>
          <p:cNvSpPr/>
          <p:nvPr/>
        </p:nvSpPr>
        <p:spPr>
          <a:xfrm>
            <a:off x="5416550" y="3667125"/>
            <a:ext cx="345440" cy="0"/>
          </a:xfrm>
          <a:custGeom>
            <a:avLst/>
            <a:gdLst/>
            <a:ahLst/>
            <a:cxnLst/>
            <a:rect l="l" t="t" r="r" b="b"/>
            <a:pathLst>
              <a:path w="345439">
                <a:moveTo>
                  <a:pt x="0" y="0"/>
                </a:moveTo>
                <a:lnTo>
                  <a:pt x="345439" y="0"/>
                </a:lnTo>
              </a:path>
            </a:pathLst>
          </a:custGeom>
          <a:ln w="3809">
            <a:solidFill>
              <a:srgbClr val="A46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51" name="bk object 4451"/>
          <p:cNvSpPr/>
          <p:nvPr/>
        </p:nvSpPr>
        <p:spPr>
          <a:xfrm>
            <a:off x="5421629" y="3678554"/>
            <a:ext cx="340360" cy="0"/>
          </a:xfrm>
          <a:custGeom>
            <a:avLst/>
            <a:gdLst/>
            <a:ahLst/>
            <a:cxnLst/>
            <a:rect l="l" t="t" r="r" b="b"/>
            <a:pathLst>
              <a:path w="340360">
                <a:moveTo>
                  <a:pt x="0" y="0"/>
                </a:moveTo>
                <a:lnTo>
                  <a:pt x="340360" y="0"/>
                </a:lnTo>
              </a:path>
            </a:pathLst>
          </a:custGeom>
          <a:ln w="3175">
            <a:solidFill>
              <a:srgbClr val="A5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52" name="bk object 4452"/>
          <p:cNvSpPr/>
          <p:nvPr/>
        </p:nvSpPr>
        <p:spPr>
          <a:xfrm>
            <a:off x="5420359" y="3676650"/>
            <a:ext cx="341630" cy="0"/>
          </a:xfrm>
          <a:custGeom>
            <a:avLst/>
            <a:gdLst/>
            <a:ahLst/>
            <a:cxnLst/>
            <a:rect l="l" t="t" r="r" b="b"/>
            <a:pathLst>
              <a:path w="341629">
                <a:moveTo>
                  <a:pt x="0" y="0"/>
                </a:moveTo>
                <a:lnTo>
                  <a:pt x="341629" y="0"/>
                </a:lnTo>
              </a:path>
            </a:pathLst>
          </a:custGeom>
          <a:ln w="3175">
            <a:solidFill>
              <a:srgbClr val="A5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53" name="bk object 4453"/>
          <p:cNvSpPr/>
          <p:nvPr/>
        </p:nvSpPr>
        <p:spPr>
          <a:xfrm>
            <a:off x="5419090" y="3674109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3175">
            <a:solidFill>
              <a:srgbClr val="A5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54" name="bk object 4454"/>
          <p:cNvSpPr/>
          <p:nvPr/>
        </p:nvSpPr>
        <p:spPr>
          <a:xfrm>
            <a:off x="5424170" y="3685540"/>
            <a:ext cx="337820" cy="0"/>
          </a:xfrm>
          <a:custGeom>
            <a:avLst/>
            <a:gdLst/>
            <a:ahLst/>
            <a:cxnLst/>
            <a:rect l="l" t="t" r="r" b="b"/>
            <a:pathLst>
              <a:path w="337820">
                <a:moveTo>
                  <a:pt x="0" y="0"/>
                </a:moveTo>
                <a:lnTo>
                  <a:pt x="337819" y="0"/>
                </a:lnTo>
              </a:path>
            </a:pathLst>
          </a:custGeom>
          <a:ln w="3175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55" name="bk object 4455"/>
          <p:cNvSpPr/>
          <p:nvPr/>
        </p:nvSpPr>
        <p:spPr>
          <a:xfrm>
            <a:off x="5422900" y="3683000"/>
            <a:ext cx="339090" cy="0"/>
          </a:xfrm>
          <a:custGeom>
            <a:avLst/>
            <a:gdLst/>
            <a:ahLst/>
            <a:cxnLst/>
            <a:rect l="l" t="t" r="r" b="b"/>
            <a:pathLst>
              <a:path w="339089">
                <a:moveTo>
                  <a:pt x="0" y="0"/>
                </a:moveTo>
                <a:lnTo>
                  <a:pt x="339089" y="0"/>
                </a:lnTo>
              </a:path>
            </a:pathLst>
          </a:custGeom>
          <a:ln w="3175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56" name="bk object 4456"/>
          <p:cNvSpPr/>
          <p:nvPr/>
        </p:nvSpPr>
        <p:spPr>
          <a:xfrm>
            <a:off x="5421629" y="3680459"/>
            <a:ext cx="340360" cy="0"/>
          </a:xfrm>
          <a:custGeom>
            <a:avLst/>
            <a:gdLst/>
            <a:ahLst/>
            <a:cxnLst/>
            <a:rect l="l" t="t" r="r" b="b"/>
            <a:pathLst>
              <a:path w="340360">
                <a:moveTo>
                  <a:pt x="0" y="0"/>
                </a:moveTo>
                <a:lnTo>
                  <a:pt x="340360" y="0"/>
                </a:lnTo>
              </a:path>
            </a:pathLst>
          </a:custGeom>
          <a:ln w="3175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57" name="bk object 4457"/>
          <p:cNvSpPr/>
          <p:nvPr/>
        </p:nvSpPr>
        <p:spPr>
          <a:xfrm>
            <a:off x="5425440" y="3689984"/>
            <a:ext cx="336550" cy="0"/>
          </a:xfrm>
          <a:custGeom>
            <a:avLst/>
            <a:gdLst/>
            <a:ahLst/>
            <a:cxnLst/>
            <a:rect l="l" t="t" r="r" b="b"/>
            <a:pathLst>
              <a:path w="336550">
                <a:moveTo>
                  <a:pt x="0" y="0"/>
                </a:moveTo>
                <a:lnTo>
                  <a:pt x="336550" y="0"/>
                </a:lnTo>
              </a:path>
            </a:pathLst>
          </a:custGeom>
          <a:ln w="3810">
            <a:solidFill>
              <a:srgbClr val="A7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58" name="bk object 4458"/>
          <p:cNvSpPr/>
          <p:nvPr/>
        </p:nvSpPr>
        <p:spPr>
          <a:xfrm>
            <a:off x="5424170" y="3687445"/>
            <a:ext cx="337820" cy="0"/>
          </a:xfrm>
          <a:custGeom>
            <a:avLst/>
            <a:gdLst/>
            <a:ahLst/>
            <a:cxnLst/>
            <a:rect l="l" t="t" r="r" b="b"/>
            <a:pathLst>
              <a:path w="337820">
                <a:moveTo>
                  <a:pt x="0" y="0"/>
                </a:moveTo>
                <a:lnTo>
                  <a:pt x="337819" y="0"/>
                </a:lnTo>
              </a:path>
            </a:pathLst>
          </a:custGeom>
          <a:ln w="3175">
            <a:solidFill>
              <a:srgbClr val="A7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59" name="bk object 4459"/>
          <p:cNvSpPr/>
          <p:nvPr/>
        </p:nvSpPr>
        <p:spPr>
          <a:xfrm>
            <a:off x="5426709" y="3693159"/>
            <a:ext cx="335280" cy="0"/>
          </a:xfrm>
          <a:custGeom>
            <a:avLst/>
            <a:gdLst/>
            <a:ahLst/>
            <a:cxnLst/>
            <a:rect l="l" t="t" r="r" b="b"/>
            <a:pathLst>
              <a:path w="335279">
                <a:moveTo>
                  <a:pt x="0" y="0"/>
                </a:moveTo>
                <a:lnTo>
                  <a:pt x="335279" y="0"/>
                </a:lnTo>
              </a:path>
            </a:pathLst>
          </a:custGeom>
          <a:ln w="3175">
            <a:solidFill>
              <a:srgbClr val="A7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60" name="bk object 4460"/>
          <p:cNvSpPr/>
          <p:nvPr/>
        </p:nvSpPr>
        <p:spPr>
          <a:xfrm>
            <a:off x="5427979" y="3696334"/>
            <a:ext cx="334010" cy="0"/>
          </a:xfrm>
          <a:custGeom>
            <a:avLst/>
            <a:gdLst/>
            <a:ahLst/>
            <a:cxnLst/>
            <a:rect l="l" t="t" r="r" b="b"/>
            <a:pathLst>
              <a:path w="334010">
                <a:moveTo>
                  <a:pt x="0" y="0"/>
                </a:moveTo>
                <a:lnTo>
                  <a:pt x="334010" y="0"/>
                </a:lnTo>
              </a:path>
            </a:pathLst>
          </a:custGeom>
          <a:ln w="3809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61" name="bk object 4461"/>
          <p:cNvSpPr/>
          <p:nvPr/>
        </p:nvSpPr>
        <p:spPr>
          <a:xfrm>
            <a:off x="5429250" y="3699509"/>
            <a:ext cx="332740" cy="0"/>
          </a:xfrm>
          <a:custGeom>
            <a:avLst/>
            <a:gdLst/>
            <a:ahLst/>
            <a:cxnLst/>
            <a:rect l="l" t="t" r="r" b="b"/>
            <a:pathLst>
              <a:path w="332739">
                <a:moveTo>
                  <a:pt x="0" y="0"/>
                </a:moveTo>
                <a:lnTo>
                  <a:pt x="332739" y="0"/>
                </a:lnTo>
              </a:path>
            </a:pathLst>
          </a:custGeom>
          <a:ln w="3175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62" name="bk object 4462"/>
          <p:cNvSpPr/>
          <p:nvPr/>
        </p:nvSpPr>
        <p:spPr>
          <a:xfrm>
            <a:off x="5430520" y="3702684"/>
            <a:ext cx="331470" cy="0"/>
          </a:xfrm>
          <a:custGeom>
            <a:avLst/>
            <a:gdLst/>
            <a:ahLst/>
            <a:cxnLst/>
            <a:rect l="l" t="t" r="r" b="b"/>
            <a:pathLst>
              <a:path w="331470">
                <a:moveTo>
                  <a:pt x="0" y="0"/>
                </a:moveTo>
                <a:lnTo>
                  <a:pt x="331470" y="0"/>
                </a:lnTo>
              </a:path>
            </a:pathLst>
          </a:custGeom>
          <a:ln w="3809">
            <a:solidFill>
              <a:srgbClr val="A9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63" name="bk object 4463"/>
          <p:cNvSpPr/>
          <p:nvPr/>
        </p:nvSpPr>
        <p:spPr>
          <a:xfrm>
            <a:off x="5431790" y="3707129"/>
            <a:ext cx="328930" cy="0"/>
          </a:xfrm>
          <a:custGeom>
            <a:avLst/>
            <a:gdLst/>
            <a:ahLst/>
            <a:cxnLst/>
            <a:rect l="l" t="t" r="r" b="b"/>
            <a:pathLst>
              <a:path w="328929">
                <a:moveTo>
                  <a:pt x="0" y="0"/>
                </a:moveTo>
                <a:lnTo>
                  <a:pt x="328929" y="0"/>
                </a:lnTo>
              </a:path>
            </a:pathLst>
          </a:custGeom>
          <a:ln w="3175">
            <a:solidFill>
              <a:srgbClr val="A9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64" name="bk object 4464"/>
          <p:cNvSpPr/>
          <p:nvPr/>
        </p:nvSpPr>
        <p:spPr>
          <a:xfrm>
            <a:off x="5431790" y="3705225"/>
            <a:ext cx="330200" cy="0"/>
          </a:xfrm>
          <a:custGeom>
            <a:avLst/>
            <a:gdLst/>
            <a:ahLst/>
            <a:cxnLst/>
            <a:rect l="l" t="t" r="r" b="b"/>
            <a:pathLst>
              <a:path w="330200">
                <a:moveTo>
                  <a:pt x="0" y="0"/>
                </a:moveTo>
                <a:lnTo>
                  <a:pt x="330200" y="0"/>
                </a:lnTo>
              </a:path>
            </a:pathLst>
          </a:custGeom>
          <a:ln w="3175">
            <a:solidFill>
              <a:srgbClr val="A9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65" name="bk object 4465"/>
          <p:cNvSpPr/>
          <p:nvPr/>
        </p:nvSpPr>
        <p:spPr>
          <a:xfrm>
            <a:off x="5435600" y="3715384"/>
            <a:ext cx="325120" cy="0"/>
          </a:xfrm>
          <a:custGeom>
            <a:avLst/>
            <a:gdLst/>
            <a:ahLst/>
            <a:cxnLst/>
            <a:rect l="l" t="t" r="r" b="b"/>
            <a:pathLst>
              <a:path w="325120">
                <a:moveTo>
                  <a:pt x="0" y="0"/>
                </a:moveTo>
                <a:lnTo>
                  <a:pt x="325119" y="0"/>
                </a:lnTo>
              </a:path>
            </a:pathLst>
          </a:custGeom>
          <a:ln w="3175">
            <a:solidFill>
              <a:srgbClr val="AA6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66" name="bk object 4466"/>
          <p:cNvSpPr/>
          <p:nvPr/>
        </p:nvSpPr>
        <p:spPr>
          <a:xfrm>
            <a:off x="5434329" y="3712845"/>
            <a:ext cx="326390" cy="0"/>
          </a:xfrm>
          <a:custGeom>
            <a:avLst/>
            <a:gdLst/>
            <a:ahLst/>
            <a:cxnLst/>
            <a:rect l="l" t="t" r="r" b="b"/>
            <a:pathLst>
              <a:path w="326389">
                <a:moveTo>
                  <a:pt x="0" y="0"/>
                </a:moveTo>
                <a:lnTo>
                  <a:pt x="326389" y="0"/>
                </a:lnTo>
              </a:path>
            </a:pathLst>
          </a:custGeom>
          <a:ln w="3810">
            <a:solidFill>
              <a:srgbClr val="AA6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67" name="bk object 4467"/>
          <p:cNvSpPr/>
          <p:nvPr/>
        </p:nvSpPr>
        <p:spPr>
          <a:xfrm>
            <a:off x="5433059" y="3709670"/>
            <a:ext cx="327660" cy="0"/>
          </a:xfrm>
          <a:custGeom>
            <a:avLst/>
            <a:gdLst/>
            <a:ahLst/>
            <a:cxnLst/>
            <a:rect l="l" t="t" r="r" b="b"/>
            <a:pathLst>
              <a:path w="327660">
                <a:moveTo>
                  <a:pt x="0" y="0"/>
                </a:moveTo>
                <a:lnTo>
                  <a:pt x="327659" y="0"/>
                </a:lnTo>
              </a:path>
            </a:pathLst>
          </a:custGeom>
          <a:ln w="3175">
            <a:solidFill>
              <a:srgbClr val="AA6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68" name="bk object 4468"/>
          <p:cNvSpPr/>
          <p:nvPr/>
        </p:nvSpPr>
        <p:spPr>
          <a:xfrm>
            <a:off x="5438140" y="3721734"/>
            <a:ext cx="322580" cy="0"/>
          </a:xfrm>
          <a:custGeom>
            <a:avLst/>
            <a:gdLst/>
            <a:ahLst/>
            <a:cxnLst/>
            <a:rect l="l" t="t" r="r" b="b"/>
            <a:pathLst>
              <a:path w="322579">
                <a:moveTo>
                  <a:pt x="0" y="0"/>
                </a:moveTo>
                <a:lnTo>
                  <a:pt x="322579" y="0"/>
                </a:lnTo>
              </a:path>
            </a:pathLst>
          </a:custGeom>
          <a:ln w="3175">
            <a:solidFill>
              <a:srgbClr val="AB6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69" name="bk object 4469"/>
          <p:cNvSpPr/>
          <p:nvPr/>
        </p:nvSpPr>
        <p:spPr>
          <a:xfrm>
            <a:off x="5436870" y="3719195"/>
            <a:ext cx="323850" cy="0"/>
          </a:xfrm>
          <a:custGeom>
            <a:avLst/>
            <a:gdLst/>
            <a:ahLst/>
            <a:cxnLst/>
            <a:rect l="l" t="t" r="r" b="b"/>
            <a:pathLst>
              <a:path w="323850">
                <a:moveTo>
                  <a:pt x="0" y="0"/>
                </a:moveTo>
                <a:lnTo>
                  <a:pt x="323849" y="0"/>
                </a:lnTo>
              </a:path>
            </a:pathLst>
          </a:custGeom>
          <a:ln w="3810">
            <a:solidFill>
              <a:srgbClr val="AB6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70" name="bk object 4470"/>
          <p:cNvSpPr/>
          <p:nvPr/>
        </p:nvSpPr>
        <p:spPr>
          <a:xfrm>
            <a:off x="5435600" y="3716654"/>
            <a:ext cx="325120" cy="0"/>
          </a:xfrm>
          <a:custGeom>
            <a:avLst/>
            <a:gdLst/>
            <a:ahLst/>
            <a:cxnLst/>
            <a:rect l="l" t="t" r="r" b="b"/>
            <a:pathLst>
              <a:path w="325120">
                <a:moveTo>
                  <a:pt x="0" y="0"/>
                </a:moveTo>
                <a:lnTo>
                  <a:pt x="325119" y="0"/>
                </a:lnTo>
              </a:path>
            </a:pathLst>
          </a:custGeom>
          <a:ln w="3175">
            <a:solidFill>
              <a:srgbClr val="AB6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71" name="bk object 4471"/>
          <p:cNvSpPr/>
          <p:nvPr/>
        </p:nvSpPr>
        <p:spPr>
          <a:xfrm>
            <a:off x="5440679" y="3728720"/>
            <a:ext cx="320040" cy="0"/>
          </a:xfrm>
          <a:custGeom>
            <a:avLst/>
            <a:gdLst/>
            <a:ahLst/>
            <a:cxnLst/>
            <a:rect l="l" t="t" r="r" b="b"/>
            <a:pathLst>
              <a:path w="320039">
                <a:moveTo>
                  <a:pt x="0" y="0"/>
                </a:moveTo>
                <a:lnTo>
                  <a:pt x="320040" y="0"/>
                </a:lnTo>
              </a:path>
            </a:pathLst>
          </a:custGeom>
          <a:ln w="3175">
            <a:solidFill>
              <a:srgbClr val="AC6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72" name="bk object 4472"/>
          <p:cNvSpPr/>
          <p:nvPr/>
        </p:nvSpPr>
        <p:spPr>
          <a:xfrm>
            <a:off x="5439409" y="3725545"/>
            <a:ext cx="321310" cy="0"/>
          </a:xfrm>
          <a:custGeom>
            <a:avLst/>
            <a:gdLst/>
            <a:ahLst/>
            <a:cxnLst/>
            <a:rect l="l" t="t" r="r" b="b"/>
            <a:pathLst>
              <a:path w="321310">
                <a:moveTo>
                  <a:pt x="0" y="0"/>
                </a:moveTo>
                <a:lnTo>
                  <a:pt x="321309" y="0"/>
                </a:lnTo>
              </a:path>
            </a:pathLst>
          </a:custGeom>
          <a:ln w="3810">
            <a:solidFill>
              <a:srgbClr val="AC6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73" name="bk object 4473"/>
          <p:cNvSpPr/>
          <p:nvPr/>
        </p:nvSpPr>
        <p:spPr>
          <a:xfrm>
            <a:off x="5438140" y="3723004"/>
            <a:ext cx="322580" cy="0"/>
          </a:xfrm>
          <a:custGeom>
            <a:avLst/>
            <a:gdLst/>
            <a:ahLst/>
            <a:cxnLst/>
            <a:rect l="l" t="t" r="r" b="b"/>
            <a:pathLst>
              <a:path w="322579">
                <a:moveTo>
                  <a:pt x="0" y="0"/>
                </a:moveTo>
                <a:lnTo>
                  <a:pt x="322579" y="0"/>
                </a:lnTo>
              </a:path>
            </a:pathLst>
          </a:custGeom>
          <a:ln w="3175">
            <a:solidFill>
              <a:srgbClr val="AC6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74" name="bk object 4474"/>
          <p:cNvSpPr/>
          <p:nvPr/>
        </p:nvSpPr>
        <p:spPr>
          <a:xfrm>
            <a:off x="5443220" y="3735704"/>
            <a:ext cx="317500" cy="0"/>
          </a:xfrm>
          <a:custGeom>
            <a:avLst/>
            <a:gdLst/>
            <a:ahLst/>
            <a:cxnLst/>
            <a:rect l="l" t="t" r="r" b="b"/>
            <a:pathLst>
              <a:path w="317500">
                <a:moveTo>
                  <a:pt x="0" y="0"/>
                </a:moveTo>
                <a:lnTo>
                  <a:pt x="317500" y="0"/>
                </a:lnTo>
              </a:path>
            </a:pathLst>
          </a:custGeom>
          <a:ln w="3809">
            <a:solidFill>
              <a:srgbClr val="AD6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75" name="bk object 4475"/>
          <p:cNvSpPr/>
          <p:nvPr/>
        </p:nvSpPr>
        <p:spPr>
          <a:xfrm>
            <a:off x="5441950" y="3732529"/>
            <a:ext cx="318770" cy="0"/>
          </a:xfrm>
          <a:custGeom>
            <a:avLst/>
            <a:gdLst/>
            <a:ahLst/>
            <a:cxnLst/>
            <a:rect l="l" t="t" r="r" b="b"/>
            <a:pathLst>
              <a:path w="318770">
                <a:moveTo>
                  <a:pt x="0" y="0"/>
                </a:moveTo>
                <a:lnTo>
                  <a:pt x="318769" y="0"/>
                </a:lnTo>
              </a:path>
            </a:pathLst>
          </a:custGeom>
          <a:ln w="3175">
            <a:solidFill>
              <a:srgbClr val="AD6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76" name="bk object 4476"/>
          <p:cNvSpPr/>
          <p:nvPr/>
        </p:nvSpPr>
        <p:spPr>
          <a:xfrm>
            <a:off x="5440679" y="3730625"/>
            <a:ext cx="320040" cy="0"/>
          </a:xfrm>
          <a:custGeom>
            <a:avLst/>
            <a:gdLst/>
            <a:ahLst/>
            <a:cxnLst/>
            <a:rect l="l" t="t" r="r" b="b"/>
            <a:pathLst>
              <a:path w="320039">
                <a:moveTo>
                  <a:pt x="0" y="0"/>
                </a:moveTo>
                <a:lnTo>
                  <a:pt x="320039" y="0"/>
                </a:lnTo>
              </a:path>
            </a:pathLst>
          </a:custGeom>
          <a:ln w="3175">
            <a:solidFill>
              <a:srgbClr val="AD6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77" name="bk object 4477"/>
          <p:cNvSpPr/>
          <p:nvPr/>
        </p:nvSpPr>
        <p:spPr>
          <a:xfrm>
            <a:off x="5445759" y="3742054"/>
            <a:ext cx="314960" cy="0"/>
          </a:xfrm>
          <a:custGeom>
            <a:avLst/>
            <a:gdLst/>
            <a:ahLst/>
            <a:cxnLst/>
            <a:rect l="l" t="t" r="r" b="b"/>
            <a:pathLst>
              <a:path w="314960">
                <a:moveTo>
                  <a:pt x="0" y="0"/>
                </a:moveTo>
                <a:lnTo>
                  <a:pt x="314960" y="0"/>
                </a:lnTo>
              </a:path>
            </a:pathLst>
          </a:custGeom>
          <a:ln w="3809">
            <a:solidFill>
              <a:srgbClr val="AE6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78" name="bk object 4478"/>
          <p:cNvSpPr/>
          <p:nvPr/>
        </p:nvSpPr>
        <p:spPr>
          <a:xfrm>
            <a:off x="5444490" y="3738879"/>
            <a:ext cx="316230" cy="0"/>
          </a:xfrm>
          <a:custGeom>
            <a:avLst/>
            <a:gdLst/>
            <a:ahLst/>
            <a:cxnLst/>
            <a:rect l="l" t="t" r="r" b="b"/>
            <a:pathLst>
              <a:path w="316229">
                <a:moveTo>
                  <a:pt x="0" y="0"/>
                </a:moveTo>
                <a:lnTo>
                  <a:pt x="316230" y="0"/>
                </a:lnTo>
              </a:path>
            </a:pathLst>
          </a:custGeom>
          <a:ln w="3175">
            <a:solidFill>
              <a:srgbClr val="AE6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79" name="bk object 4479"/>
          <p:cNvSpPr/>
          <p:nvPr/>
        </p:nvSpPr>
        <p:spPr>
          <a:xfrm>
            <a:off x="5449570" y="3750945"/>
            <a:ext cx="311150" cy="0"/>
          </a:xfrm>
          <a:custGeom>
            <a:avLst/>
            <a:gdLst/>
            <a:ahLst/>
            <a:cxnLst/>
            <a:rect l="l" t="t" r="r" b="b"/>
            <a:pathLst>
              <a:path w="311150">
                <a:moveTo>
                  <a:pt x="0" y="0"/>
                </a:moveTo>
                <a:lnTo>
                  <a:pt x="311150" y="0"/>
                </a:lnTo>
              </a:path>
            </a:pathLst>
          </a:custGeom>
          <a:ln w="3175">
            <a:solidFill>
              <a:srgbClr val="AF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0" name="bk object 4480"/>
          <p:cNvSpPr/>
          <p:nvPr/>
        </p:nvSpPr>
        <p:spPr>
          <a:xfrm>
            <a:off x="5448300" y="3748404"/>
            <a:ext cx="312420" cy="0"/>
          </a:xfrm>
          <a:custGeom>
            <a:avLst/>
            <a:gdLst/>
            <a:ahLst/>
            <a:cxnLst/>
            <a:rect l="l" t="t" r="r" b="b"/>
            <a:pathLst>
              <a:path w="312420">
                <a:moveTo>
                  <a:pt x="0" y="0"/>
                </a:moveTo>
                <a:lnTo>
                  <a:pt x="312420" y="0"/>
                </a:lnTo>
              </a:path>
            </a:pathLst>
          </a:custGeom>
          <a:ln w="3809">
            <a:solidFill>
              <a:srgbClr val="AF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1" name="bk object 4481"/>
          <p:cNvSpPr/>
          <p:nvPr/>
        </p:nvSpPr>
        <p:spPr>
          <a:xfrm>
            <a:off x="5447029" y="3745229"/>
            <a:ext cx="313690" cy="0"/>
          </a:xfrm>
          <a:custGeom>
            <a:avLst/>
            <a:gdLst/>
            <a:ahLst/>
            <a:cxnLst/>
            <a:rect l="l" t="t" r="r" b="b"/>
            <a:pathLst>
              <a:path w="313689">
                <a:moveTo>
                  <a:pt x="0" y="0"/>
                </a:moveTo>
                <a:lnTo>
                  <a:pt x="313690" y="0"/>
                </a:lnTo>
              </a:path>
            </a:pathLst>
          </a:custGeom>
          <a:ln w="3175">
            <a:solidFill>
              <a:srgbClr val="AF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2" name="bk object 4482"/>
          <p:cNvSpPr/>
          <p:nvPr/>
        </p:nvSpPr>
        <p:spPr>
          <a:xfrm>
            <a:off x="5449570" y="3752850"/>
            <a:ext cx="311150" cy="0"/>
          </a:xfrm>
          <a:custGeom>
            <a:avLst/>
            <a:gdLst/>
            <a:ahLst/>
            <a:cxnLst/>
            <a:rect l="l" t="t" r="r" b="b"/>
            <a:pathLst>
              <a:path w="311150">
                <a:moveTo>
                  <a:pt x="0" y="0"/>
                </a:moveTo>
                <a:lnTo>
                  <a:pt x="311150" y="0"/>
                </a:lnTo>
              </a:path>
            </a:pathLst>
          </a:custGeom>
          <a:ln w="3175">
            <a:solidFill>
              <a:srgbClr val="AF7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3" name="bk object 4483"/>
          <p:cNvSpPr/>
          <p:nvPr/>
        </p:nvSpPr>
        <p:spPr>
          <a:xfrm>
            <a:off x="5452109" y="3757929"/>
            <a:ext cx="308610" cy="0"/>
          </a:xfrm>
          <a:custGeom>
            <a:avLst/>
            <a:gdLst/>
            <a:ahLst/>
            <a:cxnLst/>
            <a:rect l="l" t="t" r="r" b="b"/>
            <a:pathLst>
              <a:path w="308610">
                <a:moveTo>
                  <a:pt x="0" y="0"/>
                </a:moveTo>
                <a:lnTo>
                  <a:pt x="308610" y="0"/>
                </a:lnTo>
              </a:path>
            </a:pathLst>
          </a:custGeom>
          <a:ln w="3175">
            <a:solidFill>
              <a:srgbClr val="AF7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4" name="bk object 4484"/>
          <p:cNvSpPr/>
          <p:nvPr/>
        </p:nvSpPr>
        <p:spPr>
          <a:xfrm>
            <a:off x="5450840" y="3755390"/>
            <a:ext cx="309880" cy="0"/>
          </a:xfrm>
          <a:custGeom>
            <a:avLst/>
            <a:gdLst/>
            <a:ahLst/>
            <a:cxnLst/>
            <a:rect l="l" t="t" r="r" b="b"/>
            <a:pathLst>
              <a:path w="309879">
                <a:moveTo>
                  <a:pt x="0" y="0"/>
                </a:moveTo>
                <a:lnTo>
                  <a:pt x="309879" y="0"/>
                </a:lnTo>
              </a:path>
            </a:pathLst>
          </a:custGeom>
          <a:ln w="3175">
            <a:solidFill>
              <a:srgbClr val="AF7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5" name="bk object 4485"/>
          <p:cNvSpPr/>
          <p:nvPr/>
        </p:nvSpPr>
        <p:spPr>
          <a:xfrm>
            <a:off x="5452109" y="3759834"/>
            <a:ext cx="308610" cy="0"/>
          </a:xfrm>
          <a:custGeom>
            <a:avLst/>
            <a:gdLst/>
            <a:ahLst/>
            <a:cxnLst/>
            <a:rect l="l" t="t" r="r" b="b"/>
            <a:pathLst>
              <a:path w="308610">
                <a:moveTo>
                  <a:pt x="0" y="0"/>
                </a:moveTo>
                <a:lnTo>
                  <a:pt x="308610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6" name="bk object 4486"/>
          <p:cNvSpPr/>
          <p:nvPr/>
        </p:nvSpPr>
        <p:spPr>
          <a:xfrm>
            <a:off x="5454650" y="3764915"/>
            <a:ext cx="306070" cy="0"/>
          </a:xfrm>
          <a:custGeom>
            <a:avLst/>
            <a:gdLst/>
            <a:ahLst/>
            <a:cxnLst/>
            <a:rect l="l" t="t" r="r" b="b"/>
            <a:pathLst>
              <a:path w="306070">
                <a:moveTo>
                  <a:pt x="0" y="0"/>
                </a:moveTo>
                <a:lnTo>
                  <a:pt x="306069" y="0"/>
                </a:lnTo>
              </a:path>
            </a:pathLst>
          </a:custGeom>
          <a:ln w="3810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7" name="bk object 4487"/>
          <p:cNvSpPr/>
          <p:nvPr/>
        </p:nvSpPr>
        <p:spPr>
          <a:xfrm>
            <a:off x="5453379" y="3761740"/>
            <a:ext cx="307340" cy="0"/>
          </a:xfrm>
          <a:custGeom>
            <a:avLst/>
            <a:gdLst/>
            <a:ahLst/>
            <a:cxnLst/>
            <a:rect l="l" t="t" r="r" b="b"/>
            <a:pathLst>
              <a:path w="307339">
                <a:moveTo>
                  <a:pt x="0" y="0"/>
                </a:moveTo>
                <a:lnTo>
                  <a:pt x="307339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8" name="bk object 4488"/>
          <p:cNvSpPr/>
          <p:nvPr/>
        </p:nvSpPr>
        <p:spPr>
          <a:xfrm>
            <a:off x="5457190" y="3771900"/>
            <a:ext cx="303530" cy="0"/>
          </a:xfrm>
          <a:custGeom>
            <a:avLst/>
            <a:gdLst/>
            <a:ahLst/>
            <a:cxnLst/>
            <a:rect l="l" t="t" r="r" b="b"/>
            <a:pathLst>
              <a:path w="303529">
                <a:moveTo>
                  <a:pt x="0" y="0"/>
                </a:moveTo>
                <a:lnTo>
                  <a:pt x="303530" y="0"/>
                </a:lnTo>
              </a:path>
            </a:pathLst>
          </a:custGeom>
          <a:ln w="3175">
            <a:solidFill>
              <a:srgbClr val="B17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9" name="bk object 4489"/>
          <p:cNvSpPr/>
          <p:nvPr/>
        </p:nvSpPr>
        <p:spPr>
          <a:xfrm>
            <a:off x="5455920" y="3768725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>
                <a:moveTo>
                  <a:pt x="0" y="0"/>
                </a:moveTo>
                <a:lnTo>
                  <a:pt x="304799" y="0"/>
                </a:lnTo>
              </a:path>
            </a:pathLst>
          </a:custGeom>
          <a:ln w="3809">
            <a:solidFill>
              <a:srgbClr val="B17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90" name="bk object 4490"/>
          <p:cNvSpPr/>
          <p:nvPr/>
        </p:nvSpPr>
        <p:spPr>
          <a:xfrm>
            <a:off x="5461000" y="3780154"/>
            <a:ext cx="298450" cy="0"/>
          </a:xfrm>
          <a:custGeom>
            <a:avLst/>
            <a:gdLst/>
            <a:ahLst/>
            <a:cxnLst/>
            <a:rect l="l" t="t" r="r" b="b"/>
            <a:pathLst>
              <a:path w="298450">
                <a:moveTo>
                  <a:pt x="0" y="0"/>
                </a:moveTo>
                <a:lnTo>
                  <a:pt x="298450" y="0"/>
                </a:lnTo>
              </a:path>
            </a:pathLst>
          </a:custGeom>
          <a:ln w="3175">
            <a:solidFill>
              <a:srgbClr val="B2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91" name="bk object 4491"/>
          <p:cNvSpPr/>
          <p:nvPr/>
        </p:nvSpPr>
        <p:spPr>
          <a:xfrm>
            <a:off x="5459729" y="3778250"/>
            <a:ext cx="299720" cy="0"/>
          </a:xfrm>
          <a:custGeom>
            <a:avLst/>
            <a:gdLst/>
            <a:ahLst/>
            <a:cxnLst/>
            <a:rect l="l" t="t" r="r" b="b"/>
            <a:pathLst>
              <a:path w="299720">
                <a:moveTo>
                  <a:pt x="0" y="0"/>
                </a:moveTo>
                <a:lnTo>
                  <a:pt x="299720" y="0"/>
                </a:lnTo>
              </a:path>
            </a:pathLst>
          </a:custGeom>
          <a:ln w="3175">
            <a:solidFill>
              <a:srgbClr val="B2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92" name="bk object 4492"/>
          <p:cNvSpPr/>
          <p:nvPr/>
        </p:nvSpPr>
        <p:spPr>
          <a:xfrm>
            <a:off x="5458459" y="3775075"/>
            <a:ext cx="302260" cy="0"/>
          </a:xfrm>
          <a:custGeom>
            <a:avLst/>
            <a:gdLst/>
            <a:ahLst/>
            <a:cxnLst/>
            <a:rect l="l" t="t" r="r" b="b"/>
            <a:pathLst>
              <a:path w="302260">
                <a:moveTo>
                  <a:pt x="0" y="0"/>
                </a:moveTo>
                <a:lnTo>
                  <a:pt x="302260" y="0"/>
                </a:lnTo>
              </a:path>
            </a:pathLst>
          </a:custGeom>
          <a:ln w="3810">
            <a:solidFill>
              <a:srgbClr val="B2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93" name="bk object 4493"/>
          <p:cNvSpPr/>
          <p:nvPr/>
        </p:nvSpPr>
        <p:spPr>
          <a:xfrm>
            <a:off x="5463540" y="3787140"/>
            <a:ext cx="295910" cy="0"/>
          </a:xfrm>
          <a:custGeom>
            <a:avLst/>
            <a:gdLst/>
            <a:ahLst/>
            <a:cxnLst/>
            <a:rect l="l" t="t" r="r" b="b"/>
            <a:pathLst>
              <a:path w="295910">
                <a:moveTo>
                  <a:pt x="0" y="0"/>
                </a:moveTo>
                <a:lnTo>
                  <a:pt x="295910" y="0"/>
                </a:lnTo>
              </a:path>
            </a:pathLst>
          </a:custGeom>
          <a:ln w="3175">
            <a:solidFill>
              <a:srgbClr val="B37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94" name="bk object 4494"/>
          <p:cNvSpPr/>
          <p:nvPr/>
        </p:nvSpPr>
        <p:spPr>
          <a:xfrm>
            <a:off x="5462270" y="3784600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3175">
            <a:solidFill>
              <a:srgbClr val="B37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95" name="bk object 4495"/>
          <p:cNvSpPr/>
          <p:nvPr/>
        </p:nvSpPr>
        <p:spPr>
          <a:xfrm>
            <a:off x="5461000" y="3782059"/>
            <a:ext cx="298450" cy="0"/>
          </a:xfrm>
          <a:custGeom>
            <a:avLst/>
            <a:gdLst/>
            <a:ahLst/>
            <a:cxnLst/>
            <a:rect l="l" t="t" r="r" b="b"/>
            <a:pathLst>
              <a:path w="298450">
                <a:moveTo>
                  <a:pt x="0" y="0"/>
                </a:moveTo>
                <a:lnTo>
                  <a:pt x="298450" y="0"/>
                </a:lnTo>
              </a:path>
            </a:pathLst>
          </a:custGeom>
          <a:ln w="3175">
            <a:solidFill>
              <a:srgbClr val="B37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96" name="bk object 4496"/>
          <p:cNvSpPr/>
          <p:nvPr/>
        </p:nvSpPr>
        <p:spPr>
          <a:xfrm>
            <a:off x="5464809" y="3791584"/>
            <a:ext cx="294640" cy="0"/>
          </a:xfrm>
          <a:custGeom>
            <a:avLst/>
            <a:gdLst/>
            <a:ahLst/>
            <a:cxnLst/>
            <a:rect l="l" t="t" r="r" b="b"/>
            <a:pathLst>
              <a:path w="294639">
                <a:moveTo>
                  <a:pt x="0" y="0"/>
                </a:moveTo>
                <a:lnTo>
                  <a:pt x="294639" y="0"/>
                </a:lnTo>
              </a:path>
            </a:pathLst>
          </a:custGeom>
          <a:ln w="3810">
            <a:solidFill>
              <a:srgbClr val="B47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97" name="bk object 4497"/>
          <p:cNvSpPr/>
          <p:nvPr/>
        </p:nvSpPr>
        <p:spPr>
          <a:xfrm>
            <a:off x="5463540" y="3789045"/>
            <a:ext cx="295910" cy="0"/>
          </a:xfrm>
          <a:custGeom>
            <a:avLst/>
            <a:gdLst/>
            <a:ahLst/>
            <a:cxnLst/>
            <a:rect l="l" t="t" r="r" b="b"/>
            <a:pathLst>
              <a:path w="295910">
                <a:moveTo>
                  <a:pt x="0" y="0"/>
                </a:moveTo>
                <a:lnTo>
                  <a:pt x="295910" y="0"/>
                </a:lnTo>
              </a:path>
            </a:pathLst>
          </a:custGeom>
          <a:ln w="3175">
            <a:solidFill>
              <a:srgbClr val="B47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98" name="bk object 4498"/>
          <p:cNvSpPr/>
          <p:nvPr/>
        </p:nvSpPr>
        <p:spPr>
          <a:xfrm>
            <a:off x="5466079" y="3794125"/>
            <a:ext cx="293370" cy="0"/>
          </a:xfrm>
          <a:custGeom>
            <a:avLst/>
            <a:gdLst/>
            <a:ahLst/>
            <a:cxnLst/>
            <a:rect l="l" t="t" r="r" b="b"/>
            <a:pathLst>
              <a:path w="293370">
                <a:moveTo>
                  <a:pt x="0" y="0"/>
                </a:moveTo>
                <a:lnTo>
                  <a:pt x="293370" y="0"/>
                </a:lnTo>
              </a:path>
            </a:pathLst>
          </a:custGeom>
          <a:ln w="3175">
            <a:solidFill>
              <a:srgbClr val="B47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99" name="bk object 4499"/>
          <p:cNvSpPr/>
          <p:nvPr/>
        </p:nvSpPr>
        <p:spPr>
          <a:xfrm>
            <a:off x="5467350" y="3797934"/>
            <a:ext cx="292100" cy="0"/>
          </a:xfrm>
          <a:custGeom>
            <a:avLst/>
            <a:gdLst/>
            <a:ahLst/>
            <a:cxnLst/>
            <a:rect l="l" t="t" r="r" b="b"/>
            <a:pathLst>
              <a:path w="292100">
                <a:moveTo>
                  <a:pt x="0" y="0"/>
                </a:moveTo>
                <a:lnTo>
                  <a:pt x="292100" y="0"/>
                </a:lnTo>
              </a:path>
            </a:pathLst>
          </a:custGeom>
          <a:ln w="3810">
            <a:solidFill>
              <a:srgbClr val="B5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00" name="bk object 4500"/>
          <p:cNvSpPr/>
          <p:nvPr/>
        </p:nvSpPr>
        <p:spPr>
          <a:xfrm>
            <a:off x="5466079" y="3795395"/>
            <a:ext cx="293370" cy="0"/>
          </a:xfrm>
          <a:custGeom>
            <a:avLst/>
            <a:gdLst/>
            <a:ahLst/>
            <a:cxnLst/>
            <a:rect l="l" t="t" r="r" b="b"/>
            <a:pathLst>
              <a:path w="293370">
                <a:moveTo>
                  <a:pt x="0" y="0"/>
                </a:moveTo>
                <a:lnTo>
                  <a:pt x="293370" y="0"/>
                </a:lnTo>
              </a:path>
            </a:pathLst>
          </a:custGeom>
          <a:ln w="3175">
            <a:solidFill>
              <a:srgbClr val="B5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01" name="bk object 4501"/>
          <p:cNvSpPr/>
          <p:nvPr/>
        </p:nvSpPr>
        <p:spPr>
          <a:xfrm>
            <a:off x="5468620" y="3801109"/>
            <a:ext cx="290830" cy="0"/>
          </a:xfrm>
          <a:custGeom>
            <a:avLst/>
            <a:gdLst/>
            <a:ahLst/>
            <a:cxnLst/>
            <a:rect l="l" t="t" r="r" b="b"/>
            <a:pathLst>
              <a:path w="290829">
                <a:moveTo>
                  <a:pt x="0" y="0"/>
                </a:moveTo>
                <a:lnTo>
                  <a:pt x="290829" y="0"/>
                </a:lnTo>
              </a:path>
            </a:pathLst>
          </a:custGeom>
          <a:ln w="3175">
            <a:solidFill>
              <a:srgbClr val="B5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02" name="bk object 4502"/>
          <p:cNvSpPr/>
          <p:nvPr/>
        </p:nvSpPr>
        <p:spPr>
          <a:xfrm>
            <a:off x="5471159" y="3808095"/>
            <a:ext cx="288290" cy="0"/>
          </a:xfrm>
          <a:custGeom>
            <a:avLst/>
            <a:gdLst/>
            <a:ahLst/>
            <a:cxnLst/>
            <a:rect l="l" t="t" r="r" b="b"/>
            <a:pathLst>
              <a:path w="288289">
                <a:moveTo>
                  <a:pt x="0" y="0"/>
                </a:moveTo>
                <a:lnTo>
                  <a:pt x="288289" y="0"/>
                </a:lnTo>
              </a:path>
            </a:pathLst>
          </a:custGeom>
          <a:ln w="3810">
            <a:solidFill>
              <a:srgbClr val="B67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03" name="bk object 4503"/>
          <p:cNvSpPr/>
          <p:nvPr/>
        </p:nvSpPr>
        <p:spPr>
          <a:xfrm>
            <a:off x="5469890" y="3804284"/>
            <a:ext cx="289560" cy="0"/>
          </a:xfrm>
          <a:custGeom>
            <a:avLst/>
            <a:gdLst/>
            <a:ahLst/>
            <a:cxnLst/>
            <a:rect l="l" t="t" r="r" b="b"/>
            <a:pathLst>
              <a:path w="289560">
                <a:moveTo>
                  <a:pt x="0" y="0"/>
                </a:moveTo>
                <a:lnTo>
                  <a:pt x="289560" y="0"/>
                </a:lnTo>
              </a:path>
            </a:pathLst>
          </a:custGeom>
          <a:ln w="3810">
            <a:solidFill>
              <a:srgbClr val="B67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04" name="bk object 4504"/>
          <p:cNvSpPr/>
          <p:nvPr/>
        </p:nvSpPr>
        <p:spPr>
          <a:xfrm>
            <a:off x="5473700" y="3814445"/>
            <a:ext cx="285750" cy="0"/>
          </a:xfrm>
          <a:custGeom>
            <a:avLst/>
            <a:gdLst/>
            <a:ahLst/>
            <a:cxnLst/>
            <a:rect l="l" t="t" r="r" b="b"/>
            <a:pathLst>
              <a:path w="285750">
                <a:moveTo>
                  <a:pt x="0" y="0"/>
                </a:moveTo>
                <a:lnTo>
                  <a:pt x="285750" y="0"/>
                </a:lnTo>
              </a:path>
            </a:pathLst>
          </a:custGeom>
          <a:ln w="3810">
            <a:solidFill>
              <a:srgbClr val="B77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05" name="bk object 4505"/>
          <p:cNvSpPr/>
          <p:nvPr/>
        </p:nvSpPr>
        <p:spPr>
          <a:xfrm>
            <a:off x="5472429" y="3811270"/>
            <a:ext cx="287020" cy="0"/>
          </a:xfrm>
          <a:custGeom>
            <a:avLst/>
            <a:gdLst/>
            <a:ahLst/>
            <a:cxnLst/>
            <a:rect l="l" t="t" r="r" b="b"/>
            <a:pathLst>
              <a:path w="287020">
                <a:moveTo>
                  <a:pt x="0" y="0"/>
                </a:moveTo>
                <a:lnTo>
                  <a:pt x="287020" y="0"/>
                </a:lnTo>
              </a:path>
            </a:pathLst>
          </a:custGeom>
          <a:ln w="3175">
            <a:solidFill>
              <a:srgbClr val="B77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06" name="bk object 4506"/>
          <p:cNvSpPr/>
          <p:nvPr/>
        </p:nvSpPr>
        <p:spPr>
          <a:xfrm>
            <a:off x="5477509" y="3823334"/>
            <a:ext cx="281940" cy="0"/>
          </a:xfrm>
          <a:custGeom>
            <a:avLst/>
            <a:gdLst/>
            <a:ahLst/>
            <a:cxnLst/>
            <a:rect l="l" t="t" r="r" b="b"/>
            <a:pathLst>
              <a:path w="281939">
                <a:moveTo>
                  <a:pt x="0" y="0"/>
                </a:moveTo>
                <a:lnTo>
                  <a:pt x="281939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07" name="bk object 4507"/>
          <p:cNvSpPr/>
          <p:nvPr/>
        </p:nvSpPr>
        <p:spPr>
          <a:xfrm>
            <a:off x="5476240" y="3820795"/>
            <a:ext cx="283210" cy="0"/>
          </a:xfrm>
          <a:custGeom>
            <a:avLst/>
            <a:gdLst/>
            <a:ahLst/>
            <a:cxnLst/>
            <a:rect l="l" t="t" r="r" b="b"/>
            <a:pathLst>
              <a:path w="283210">
                <a:moveTo>
                  <a:pt x="0" y="0"/>
                </a:moveTo>
                <a:lnTo>
                  <a:pt x="283210" y="0"/>
                </a:lnTo>
              </a:path>
            </a:pathLst>
          </a:custGeom>
          <a:ln w="3810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08" name="bk object 4508"/>
          <p:cNvSpPr/>
          <p:nvPr/>
        </p:nvSpPr>
        <p:spPr>
          <a:xfrm>
            <a:off x="5474970" y="3817620"/>
            <a:ext cx="284480" cy="0"/>
          </a:xfrm>
          <a:custGeom>
            <a:avLst/>
            <a:gdLst/>
            <a:ahLst/>
            <a:cxnLst/>
            <a:rect l="l" t="t" r="r" b="b"/>
            <a:pathLst>
              <a:path w="284479">
                <a:moveTo>
                  <a:pt x="0" y="0"/>
                </a:moveTo>
                <a:lnTo>
                  <a:pt x="284479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09" name="bk object 4509"/>
          <p:cNvSpPr/>
          <p:nvPr/>
        </p:nvSpPr>
        <p:spPr>
          <a:xfrm>
            <a:off x="5480050" y="3830320"/>
            <a:ext cx="279400" cy="0"/>
          </a:xfrm>
          <a:custGeom>
            <a:avLst/>
            <a:gdLst/>
            <a:ahLst/>
            <a:cxnLst/>
            <a:rect l="l" t="t" r="r" b="b"/>
            <a:pathLst>
              <a:path w="279400">
                <a:moveTo>
                  <a:pt x="0" y="0"/>
                </a:moveTo>
                <a:lnTo>
                  <a:pt x="279400" y="0"/>
                </a:lnTo>
              </a:path>
            </a:pathLst>
          </a:custGeom>
          <a:ln w="3175">
            <a:solidFill>
              <a:srgbClr val="B97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10" name="bk object 4510"/>
          <p:cNvSpPr/>
          <p:nvPr/>
        </p:nvSpPr>
        <p:spPr>
          <a:xfrm>
            <a:off x="5478779" y="3827145"/>
            <a:ext cx="280670" cy="0"/>
          </a:xfrm>
          <a:custGeom>
            <a:avLst/>
            <a:gdLst/>
            <a:ahLst/>
            <a:cxnLst/>
            <a:rect l="l" t="t" r="r" b="b"/>
            <a:pathLst>
              <a:path w="280670">
                <a:moveTo>
                  <a:pt x="0" y="0"/>
                </a:moveTo>
                <a:lnTo>
                  <a:pt x="280670" y="0"/>
                </a:lnTo>
              </a:path>
            </a:pathLst>
          </a:custGeom>
          <a:ln w="3810">
            <a:solidFill>
              <a:srgbClr val="B97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11" name="bk object 4511"/>
          <p:cNvSpPr/>
          <p:nvPr/>
        </p:nvSpPr>
        <p:spPr>
          <a:xfrm>
            <a:off x="5477509" y="3824604"/>
            <a:ext cx="281940" cy="0"/>
          </a:xfrm>
          <a:custGeom>
            <a:avLst/>
            <a:gdLst/>
            <a:ahLst/>
            <a:cxnLst/>
            <a:rect l="l" t="t" r="r" b="b"/>
            <a:pathLst>
              <a:path w="281939">
                <a:moveTo>
                  <a:pt x="0" y="0"/>
                </a:moveTo>
                <a:lnTo>
                  <a:pt x="281939" y="0"/>
                </a:lnTo>
              </a:path>
            </a:pathLst>
          </a:custGeom>
          <a:ln w="3175">
            <a:solidFill>
              <a:srgbClr val="B97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12" name="bk object 4512"/>
          <p:cNvSpPr/>
          <p:nvPr/>
        </p:nvSpPr>
        <p:spPr>
          <a:xfrm>
            <a:off x="5482590" y="3836670"/>
            <a:ext cx="276860" cy="0"/>
          </a:xfrm>
          <a:custGeom>
            <a:avLst/>
            <a:gdLst/>
            <a:ahLst/>
            <a:cxnLst/>
            <a:rect l="l" t="t" r="r" b="b"/>
            <a:pathLst>
              <a:path w="276860">
                <a:moveTo>
                  <a:pt x="0" y="0"/>
                </a:moveTo>
                <a:lnTo>
                  <a:pt x="276860" y="0"/>
                </a:lnTo>
              </a:path>
            </a:pathLst>
          </a:custGeom>
          <a:ln w="3175">
            <a:solidFill>
              <a:srgbClr val="BA7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13" name="bk object 4513"/>
          <p:cNvSpPr/>
          <p:nvPr/>
        </p:nvSpPr>
        <p:spPr>
          <a:xfrm>
            <a:off x="5481320" y="3834129"/>
            <a:ext cx="278130" cy="0"/>
          </a:xfrm>
          <a:custGeom>
            <a:avLst/>
            <a:gdLst/>
            <a:ahLst/>
            <a:cxnLst/>
            <a:rect l="l" t="t" r="r" b="b"/>
            <a:pathLst>
              <a:path w="278129">
                <a:moveTo>
                  <a:pt x="0" y="0"/>
                </a:moveTo>
                <a:lnTo>
                  <a:pt x="278129" y="0"/>
                </a:lnTo>
              </a:path>
            </a:pathLst>
          </a:custGeom>
          <a:ln w="3175">
            <a:solidFill>
              <a:srgbClr val="BA7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14" name="bk object 4514"/>
          <p:cNvSpPr/>
          <p:nvPr/>
        </p:nvSpPr>
        <p:spPr>
          <a:xfrm>
            <a:off x="5480050" y="3832225"/>
            <a:ext cx="279400" cy="0"/>
          </a:xfrm>
          <a:custGeom>
            <a:avLst/>
            <a:gdLst/>
            <a:ahLst/>
            <a:cxnLst/>
            <a:rect l="l" t="t" r="r" b="b"/>
            <a:pathLst>
              <a:path w="279400">
                <a:moveTo>
                  <a:pt x="0" y="0"/>
                </a:moveTo>
                <a:lnTo>
                  <a:pt x="279400" y="0"/>
                </a:lnTo>
              </a:path>
            </a:pathLst>
          </a:custGeom>
          <a:ln w="3175">
            <a:solidFill>
              <a:srgbClr val="BA7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15" name="bk object 4515"/>
          <p:cNvSpPr/>
          <p:nvPr/>
        </p:nvSpPr>
        <p:spPr>
          <a:xfrm>
            <a:off x="5485129" y="3843654"/>
            <a:ext cx="274320" cy="0"/>
          </a:xfrm>
          <a:custGeom>
            <a:avLst/>
            <a:gdLst/>
            <a:ahLst/>
            <a:cxnLst/>
            <a:rect l="l" t="t" r="r" b="b"/>
            <a:pathLst>
              <a:path w="274320">
                <a:moveTo>
                  <a:pt x="0" y="0"/>
                </a:moveTo>
                <a:lnTo>
                  <a:pt x="274320" y="0"/>
                </a:lnTo>
              </a:path>
            </a:pathLst>
          </a:custGeom>
          <a:ln w="3809">
            <a:solidFill>
              <a:srgbClr val="BB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16" name="bk object 4516"/>
          <p:cNvSpPr/>
          <p:nvPr/>
        </p:nvSpPr>
        <p:spPr>
          <a:xfrm>
            <a:off x="5483859" y="3840479"/>
            <a:ext cx="275590" cy="0"/>
          </a:xfrm>
          <a:custGeom>
            <a:avLst/>
            <a:gdLst/>
            <a:ahLst/>
            <a:cxnLst/>
            <a:rect l="l" t="t" r="r" b="b"/>
            <a:pathLst>
              <a:path w="275589">
                <a:moveTo>
                  <a:pt x="0" y="0"/>
                </a:moveTo>
                <a:lnTo>
                  <a:pt x="275589" y="0"/>
                </a:lnTo>
              </a:path>
            </a:pathLst>
          </a:custGeom>
          <a:ln w="3175">
            <a:solidFill>
              <a:srgbClr val="BB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17" name="bk object 4517"/>
          <p:cNvSpPr/>
          <p:nvPr/>
        </p:nvSpPr>
        <p:spPr>
          <a:xfrm>
            <a:off x="5482590" y="3838575"/>
            <a:ext cx="276860" cy="0"/>
          </a:xfrm>
          <a:custGeom>
            <a:avLst/>
            <a:gdLst/>
            <a:ahLst/>
            <a:cxnLst/>
            <a:rect l="l" t="t" r="r" b="b"/>
            <a:pathLst>
              <a:path w="276860">
                <a:moveTo>
                  <a:pt x="0" y="0"/>
                </a:moveTo>
                <a:lnTo>
                  <a:pt x="276860" y="0"/>
                </a:lnTo>
              </a:path>
            </a:pathLst>
          </a:custGeom>
          <a:ln w="3175">
            <a:solidFill>
              <a:srgbClr val="BB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18" name="bk object 4518"/>
          <p:cNvSpPr/>
          <p:nvPr/>
        </p:nvSpPr>
        <p:spPr>
          <a:xfrm>
            <a:off x="5488940" y="3852545"/>
            <a:ext cx="269240" cy="0"/>
          </a:xfrm>
          <a:custGeom>
            <a:avLst/>
            <a:gdLst/>
            <a:ahLst/>
            <a:cxnLst/>
            <a:rect l="l" t="t" r="r" b="b"/>
            <a:pathLst>
              <a:path w="269239">
                <a:moveTo>
                  <a:pt x="0" y="0"/>
                </a:moveTo>
                <a:lnTo>
                  <a:pt x="269239" y="0"/>
                </a:lnTo>
              </a:path>
            </a:pathLst>
          </a:custGeom>
          <a:ln w="3175">
            <a:solidFill>
              <a:srgbClr val="BC7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19" name="bk object 4519"/>
          <p:cNvSpPr/>
          <p:nvPr/>
        </p:nvSpPr>
        <p:spPr>
          <a:xfrm>
            <a:off x="5487670" y="3850004"/>
            <a:ext cx="270510" cy="0"/>
          </a:xfrm>
          <a:custGeom>
            <a:avLst/>
            <a:gdLst/>
            <a:ahLst/>
            <a:cxnLst/>
            <a:rect l="l" t="t" r="r" b="b"/>
            <a:pathLst>
              <a:path w="270510">
                <a:moveTo>
                  <a:pt x="0" y="0"/>
                </a:moveTo>
                <a:lnTo>
                  <a:pt x="270510" y="0"/>
                </a:lnTo>
              </a:path>
            </a:pathLst>
          </a:custGeom>
          <a:ln w="3809">
            <a:solidFill>
              <a:srgbClr val="BC7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20" name="bk object 4520"/>
          <p:cNvSpPr/>
          <p:nvPr/>
        </p:nvSpPr>
        <p:spPr>
          <a:xfrm>
            <a:off x="5486400" y="3846829"/>
            <a:ext cx="273050" cy="0"/>
          </a:xfrm>
          <a:custGeom>
            <a:avLst/>
            <a:gdLst/>
            <a:ahLst/>
            <a:cxnLst/>
            <a:rect l="l" t="t" r="r" b="b"/>
            <a:pathLst>
              <a:path w="273050">
                <a:moveTo>
                  <a:pt x="0" y="0"/>
                </a:moveTo>
                <a:lnTo>
                  <a:pt x="273050" y="0"/>
                </a:lnTo>
              </a:path>
            </a:pathLst>
          </a:custGeom>
          <a:ln w="3175">
            <a:solidFill>
              <a:srgbClr val="BC7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21" name="bk object 4521"/>
          <p:cNvSpPr/>
          <p:nvPr/>
        </p:nvSpPr>
        <p:spPr>
          <a:xfrm>
            <a:off x="5488940" y="3854450"/>
            <a:ext cx="269240" cy="0"/>
          </a:xfrm>
          <a:custGeom>
            <a:avLst/>
            <a:gdLst/>
            <a:ahLst/>
            <a:cxnLst/>
            <a:rect l="l" t="t" r="r" b="b"/>
            <a:pathLst>
              <a:path w="269239">
                <a:moveTo>
                  <a:pt x="0" y="0"/>
                </a:moveTo>
                <a:lnTo>
                  <a:pt x="269239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22" name="bk object 4522"/>
          <p:cNvSpPr/>
          <p:nvPr/>
        </p:nvSpPr>
        <p:spPr>
          <a:xfrm>
            <a:off x="5491479" y="3858895"/>
            <a:ext cx="266700" cy="0"/>
          </a:xfrm>
          <a:custGeom>
            <a:avLst/>
            <a:gdLst/>
            <a:ahLst/>
            <a:cxnLst/>
            <a:rect l="l" t="t" r="r" b="b"/>
            <a:pathLst>
              <a:path w="266700">
                <a:moveTo>
                  <a:pt x="0" y="0"/>
                </a:moveTo>
                <a:lnTo>
                  <a:pt x="266700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23" name="bk object 4523"/>
          <p:cNvSpPr/>
          <p:nvPr/>
        </p:nvSpPr>
        <p:spPr>
          <a:xfrm>
            <a:off x="5490209" y="3856990"/>
            <a:ext cx="267970" cy="0"/>
          </a:xfrm>
          <a:custGeom>
            <a:avLst/>
            <a:gdLst/>
            <a:ahLst/>
            <a:cxnLst/>
            <a:rect l="l" t="t" r="r" b="b"/>
            <a:pathLst>
              <a:path w="267970">
                <a:moveTo>
                  <a:pt x="0" y="0"/>
                </a:moveTo>
                <a:lnTo>
                  <a:pt x="267970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24" name="bk object 4524"/>
          <p:cNvSpPr/>
          <p:nvPr/>
        </p:nvSpPr>
        <p:spPr>
          <a:xfrm>
            <a:off x="5491479" y="3860800"/>
            <a:ext cx="266700" cy="0"/>
          </a:xfrm>
          <a:custGeom>
            <a:avLst/>
            <a:gdLst/>
            <a:ahLst/>
            <a:cxnLst/>
            <a:rect l="l" t="t" r="r" b="b"/>
            <a:pathLst>
              <a:path w="266700">
                <a:moveTo>
                  <a:pt x="0" y="0"/>
                </a:moveTo>
                <a:lnTo>
                  <a:pt x="266700" y="0"/>
                </a:lnTo>
              </a:path>
            </a:pathLst>
          </a:custGeom>
          <a:ln w="3175">
            <a:solidFill>
              <a:srgbClr val="BE8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25" name="bk object 4525"/>
          <p:cNvSpPr/>
          <p:nvPr/>
        </p:nvSpPr>
        <p:spPr>
          <a:xfrm>
            <a:off x="5494020" y="3865879"/>
            <a:ext cx="264160" cy="0"/>
          </a:xfrm>
          <a:custGeom>
            <a:avLst/>
            <a:gdLst/>
            <a:ahLst/>
            <a:cxnLst/>
            <a:rect l="l" t="t" r="r" b="b"/>
            <a:pathLst>
              <a:path w="264160">
                <a:moveTo>
                  <a:pt x="0" y="0"/>
                </a:moveTo>
                <a:lnTo>
                  <a:pt x="264159" y="0"/>
                </a:lnTo>
              </a:path>
            </a:pathLst>
          </a:custGeom>
          <a:ln w="3175">
            <a:solidFill>
              <a:srgbClr val="BE8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26" name="bk object 4526"/>
          <p:cNvSpPr/>
          <p:nvPr/>
        </p:nvSpPr>
        <p:spPr>
          <a:xfrm>
            <a:off x="5492750" y="3863340"/>
            <a:ext cx="265430" cy="0"/>
          </a:xfrm>
          <a:custGeom>
            <a:avLst/>
            <a:gdLst/>
            <a:ahLst/>
            <a:cxnLst/>
            <a:rect l="l" t="t" r="r" b="b"/>
            <a:pathLst>
              <a:path w="265429">
                <a:moveTo>
                  <a:pt x="0" y="0"/>
                </a:moveTo>
                <a:lnTo>
                  <a:pt x="265429" y="0"/>
                </a:lnTo>
              </a:path>
            </a:pathLst>
          </a:custGeom>
          <a:ln w="3175">
            <a:solidFill>
              <a:srgbClr val="BE8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27" name="bk object 4527"/>
          <p:cNvSpPr/>
          <p:nvPr/>
        </p:nvSpPr>
        <p:spPr>
          <a:xfrm>
            <a:off x="5496559" y="3873500"/>
            <a:ext cx="261620" cy="0"/>
          </a:xfrm>
          <a:custGeom>
            <a:avLst/>
            <a:gdLst/>
            <a:ahLst/>
            <a:cxnLst/>
            <a:rect l="l" t="t" r="r" b="b"/>
            <a:pathLst>
              <a:path w="261620">
                <a:moveTo>
                  <a:pt x="0" y="0"/>
                </a:moveTo>
                <a:lnTo>
                  <a:pt x="261619" y="0"/>
                </a:lnTo>
              </a:path>
            </a:pathLst>
          </a:custGeom>
          <a:ln w="3175">
            <a:solidFill>
              <a:srgbClr val="BF8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28" name="bk object 4528"/>
          <p:cNvSpPr/>
          <p:nvPr/>
        </p:nvSpPr>
        <p:spPr>
          <a:xfrm>
            <a:off x="5495290" y="3870325"/>
            <a:ext cx="262890" cy="0"/>
          </a:xfrm>
          <a:custGeom>
            <a:avLst/>
            <a:gdLst/>
            <a:ahLst/>
            <a:cxnLst/>
            <a:rect l="l" t="t" r="r" b="b"/>
            <a:pathLst>
              <a:path w="262889">
                <a:moveTo>
                  <a:pt x="0" y="0"/>
                </a:moveTo>
                <a:lnTo>
                  <a:pt x="262889" y="0"/>
                </a:lnTo>
              </a:path>
            </a:pathLst>
          </a:custGeom>
          <a:ln w="3809">
            <a:solidFill>
              <a:srgbClr val="BF8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29" name="bk object 4529"/>
          <p:cNvSpPr/>
          <p:nvPr/>
        </p:nvSpPr>
        <p:spPr>
          <a:xfrm>
            <a:off x="5494020" y="3867784"/>
            <a:ext cx="264160" cy="0"/>
          </a:xfrm>
          <a:custGeom>
            <a:avLst/>
            <a:gdLst/>
            <a:ahLst/>
            <a:cxnLst/>
            <a:rect l="l" t="t" r="r" b="b"/>
            <a:pathLst>
              <a:path w="264160">
                <a:moveTo>
                  <a:pt x="0" y="0"/>
                </a:moveTo>
                <a:lnTo>
                  <a:pt x="264159" y="0"/>
                </a:lnTo>
              </a:path>
            </a:pathLst>
          </a:custGeom>
          <a:ln w="3175">
            <a:solidFill>
              <a:srgbClr val="BF8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30" name="bk object 4530"/>
          <p:cNvSpPr/>
          <p:nvPr/>
        </p:nvSpPr>
        <p:spPr>
          <a:xfrm>
            <a:off x="5499100" y="3879850"/>
            <a:ext cx="259079" cy="0"/>
          </a:xfrm>
          <a:custGeom>
            <a:avLst/>
            <a:gdLst/>
            <a:ahLst/>
            <a:cxnLst/>
            <a:rect l="l" t="t" r="r" b="b"/>
            <a:pathLst>
              <a:path w="259079">
                <a:moveTo>
                  <a:pt x="0" y="0"/>
                </a:moveTo>
                <a:lnTo>
                  <a:pt x="259079" y="0"/>
                </a:lnTo>
              </a:path>
            </a:pathLst>
          </a:custGeom>
          <a:ln w="3175">
            <a:solidFill>
              <a:srgbClr val="BF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31" name="bk object 4531"/>
          <p:cNvSpPr/>
          <p:nvPr/>
        </p:nvSpPr>
        <p:spPr>
          <a:xfrm>
            <a:off x="5497829" y="3876675"/>
            <a:ext cx="260350" cy="0"/>
          </a:xfrm>
          <a:custGeom>
            <a:avLst/>
            <a:gdLst/>
            <a:ahLst/>
            <a:cxnLst/>
            <a:rect l="l" t="t" r="r" b="b"/>
            <a:pathLst>
              <a:path w="260350">
                <a:moveTo>
                  <a:pt x="0" y="0"/>
                </a:moveTo>
                <a:lnTo>
                  <a:pt x="260350" y="0"/>
                </a:lnTo>
              </a:path>
            </a:pathLst>
          </a:custGeom>
          <a:ln w="3809">
            <a:solidFill>
              <a:srgbClr val="BF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32" name="bk object 4532"/>
          <p:cNvSpPr/>
          <p:nvPr/>
        </p:nvSpPr>
        <p:spPr>
          <a:xfrm>
            <a:off x="5502909" y="3888104"/>
            <a:ext cx="255270" cy="0"/>
          </a:xfrm>
          <a:custGeom>
            <a:avLst/>
            <a:gdLst/>
            <a:ahLst/>
            <a:cxnLst/>
            <a:rect l="l" t="t" r="r" b="b"/>
            <a:pathLst>
              <a:path w="255270">
                <a:moveTo>
                  <a:pt x="0" y="0"/>
                </a:moveTo>
                <a:lnTo>
                  <a:pt x="255269" y="0"/>
                </a:lnTo>
              </a:path>
            </a:pathLst>
          </a:custGeom>
          <a:ln w="3175">
            <a:solidFill>
              <a:srgbClr val="C0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33" name="bk object 4533"/>
          <p:cNvSpPr/>
          <p:nvPr/>
        </p:nvSpPr>
        <p:spPr>
          <a:xfrm>
            <a:off x="5501640" y="388620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539" y="0"/>
                </a:lnTo>
              </a:path>
            </a:pathLst>
          </a:custGeom>
          <a:ln w="3175">
            <a:solidFill>
              <a:srgbClr val="C0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34" name="bk object 4534"/>
          <p:cNvSpPr/>
          <p:nvPr/>
        </p:nvSpPr>
        <p:spPr>
          <a:xfrm>
            <a:off x="5500370" y="3883025"/>
            <a:ext cx="257810" cy="0"/>
          </a:xfrm>
          <a:custGeom>
            <a:avLst/>
            <a:gdLst/>
            <a:ahLst/>
            <a:cxnLst/>
            <a:rect l="l" t="t" r="r" b="b"/>
            <a:pathLst>
              <a:path w="257810">
                <a:moveTo>
                  <a:pt x="0" y="0"/>
                </a:moveTo>
                <a:lnTo>
                  <a:pt x="257809" y="0"/>
                </a:lnTo>
              </a:path>
            </a:pathLst>
          </a:custGeom>
          <a:ln w="3809">
            <a:solidFill>
              <a:srgbClr val="C0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35" name="bk object 4535"/>
          <p:cNvSpPr/>
          <p:nvPr/>
        </p:nvSpPr>
        <p:spPr>
          <a:xfrm>
            <a:off x="5504179" y="3893184"/>
            <a:ext cx="254000" cy="0"/>
          </a:xfrm>
          <a:custGeom>
            <a:avLst/>
            <a:gdLst/>
            <a:ahLst/>
            <a:cxnLst/>
            <a:rect l="l" t="t" r="r" b="b"/>
            <a:pathLst>
              <a:path w="254000">
                <a:moveTo>
                  <a:pt x="0" y="0"/>
                </a:moveTo>
                <a:lnTo>
                  <a:pt x="254000" y="0"/>
                </a:lnTo>
              </a:path>
            </a:pathLst>
          </a:custGeom>
          <a:ln w="3810">
            <a:solidFill>
              <a:srgbClr val="C18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36" name="bk object 4536"/>
          <p:cNvSpPr/>
          <p:nvPr/>
        </p:nvSpPr>
        <p:spPr>
          <a:xfrm>
            <a:off x="5502909" y="3890009"/>
            <a:ext cx="255270" cy="0"/>
          </a:xfrm>
          <a:custGeom>
            <a:avLst/>
            <a:gdLst/>
            <a:ahLst/>
            <a:cxnLst/>
            <a:rect l="l" t="t" r="r" b="b"/>
            <a:pathLst>
              <a:path w="255270">
                <a:moveTo>
                  <a:pt x="0" y="0"/>
                </a:moveTo>
                <a:lnTo>
                  <a:pt x="255269" y="0"/>
                </a:lnTo>
              </a:path>
            </a:pathLst>
          </a:custGeom>
          <a:ln w="3175">
            <a:solidFill>
              <a:srgbClr val="C18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37" name="bk object 4537"/>
          <p:cNvSpPr/>
          <p:nvPr/>
        </p:nvSpPr>
        <p:spPr>
          <a:xfrm>
            <a:off x="5501640" y="3895090"/>
            <a:ext cx="256540" cy="177800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38" name="bk object 4538"/>
          <p:cNvSpPr/>
          <p:nvPr/>
        </p:nvSpPr>
        <p:spPr>
          <a:xfrm>
            <a:off x="5332729" y="4071620"/>
            <a:ext cx="3810" cy="1270"/>
          </a:xfrm>
          <a:custGeom>
            <a:avLst/>
            <a:gdLst/>
            <a:ahLst/>
            <a:cxnLst/>
            <a:rect l="l" t="t" r="r" b="b"/>
            <a:pathLst>
              <a:path w="3810" h="1270">
                <a:moveTo>
                  <a:pt x="0" y="1269"/>
                </a:moveTo>
                <a:lnTo>
                  <a:pt x="3810" y="1269"/>
                </a:lnTo>
                <a:lnTo>
                  <a:pt x="3810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D9A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39" name="bk object 4539"/>
          <p:cNvSpPr/>
          <p:nvPr/>
        </p:nvSpPr>
        <p:spPr>
          <a:xfrm>
            <a:off x="5332729" y="407035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70">
                <a:moveTo>
                  <a:pt x="0" y="1269"/>
                </a:moveTo>
                <a:lnTo>
                  <a:pt x="1270" y="1269"/>
                </a:lnTo>
                <a:lnTo>
                  <a:pt x="1270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D9A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40" name="bk object 4540"/>
          <p:cNvSpPr/>
          <p:nvPr/>
        </p:nvSpPr>
        <p:spPr>
          <a:xfrm>
            <a:off x="5334000" y="4075429"/>
            <a:ext cx="12700" cy="1270"/>
          </a:xfrm>
          <a:custGeom>
            <a:avLst/>
            <a:gdLst/>
            <a:ahLst/>
            <a:cxnLst/>
            <a:rect l="l" t="t" r="r" b="b"/>
            <a:pathLst>
              <a:path w="12700" h="1270">
                <a:moveTo>
                  <a:pt x="0" y="1270"/>
                </a:moveTo>
                <a:lnTo>
                  <a:pt x="12700" y="1270"/>
                </a:lnTo>
                <a:lnTo>
                  <a:pt x="12700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D9A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41" name="bk object 4541"/>
          <p:cNvSpPr/>
          <p:nvPr/>
        </p:nvSpPr>
        <p:spPr>
          <a:xfrm>
            <a:off x="5334000" y="4074159"/>
            <a:ext cx="8890" cy="1270"/>
          </a:xfrm>
          <a:custGeom>
            <a:avLst/>
            <a:gdLst/>
            <a:ahLst/>
            <a:cxnLst/>
            <a:rect l="l" t="t" r="r" b="b"/>
            <a:pathLst>
              <a:path w="8889" h="1270">
                <a:moveTo>
                  <a:pt x="0" y="1270"/>
                </a:moveTo>
                <a:lnTo>
                  <a:pt x="8889" y="1270"/>
                </a:lnTo>
                <a:lnTo>
                  <a:pt x="888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D9A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42" name="bk object 4542"/>
          <p:cNvSpPr/>
          <p:nvPr/>
        </p:nvSpPr>
        <p:spPr>
          <a:xfrm>
            <a:off x="5332729" y="4072890"/>
            <a:ext cx="6350" cy="1270"/>
          </a:xfrm>
          <a:custGeom>
            <a:avLst/>
            <a:gdLst/>
            <a:ahLst/>
            <a:cxnLst/>
            <a:rect l="l" t="t" r="r" b="b"/>
            <a:pathLst>
              <a:path w="6350" h="1270">
                <a:moveTo>
                  <a:pt x="6350" y="0"/>
                </a:moveTo>
                <a:lnTo>
                  <a:pt x="0" y="0"/>
                </a:lnTo>
                <a:lnTo>
                  <a:pt x="0" y="1269"/>
                </a:lnTo>
                <a:lnTo>
                  <a:pt x="6350" y="1269"/>
                </a:lnTo>
                <a:lnTo>
                  <a:pt x="6350" y="0"/>
                </a:lnTo>
                <a:close/>
              </a:path>
            </a:pathLst>
          </a:custGeom>
          <a:solidFill>
            <a:srgbClr val="D9A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43" name="bk object 4543"/>
          <p:cNvSpPr/>
          <p:nvPr/>
        </p:nvSpPr>
        <p:spPr>
          <a:xfrm>
            <a:off x="5496559" y="4076065"/>
            <a:ext cx="255270" cy="0"/>
          </a:xfrm>
          <a:custGeom>
            <a:avLst/>
            <a:gdLst/>
            <a:ahLst/>
            <a:cxnLst/>
            <a:rect l="l" t="t" r="r" b="b"/>
            <a:pathLst>
              <a:path w="255270">
                <a:moveTo>
                  <a:pt x="0" y="0"/>
                </a:moveTo>
                <a:lnTo>
                  <a:pt x="255270" y="0"/>
                </a:lnTo>
              </a:path>
            </a:pathLst>
          </a:custGeom>
          <a:ln w="3175">
            <a:solidFill>
              <a:srgbClr val="D9A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44" name="bk object 4544"/>
          <p:cNvSpPr/>
          <p:nvPr/>
        </p:nvSpPr>
        <p:spPr>
          <a:xfrm>
            <a:off x="5499100" y="4074795"/>
            <a:ext cx="252729" cy="0"/>
          </a:xfrm>
          <a:custGeom>
            <a:avLst/>
            <a:gdLst/>
            <a:ahLst/>
            <a:cxnLst/>
            <a:rect l="l" t="t" r="r" b="b"/>
            <a:pathLst>
              <a:path w="252729">
                <a:moveTo>
                  <a:pt x="0" y="0"/>
                </a:moveTo>
                <a:lnTo>
                  <a:pt x="252729" y="0"/>
                </a:lnTo>
              </a:path>
            </a:pathLst>
          </a:custGeom>
          <a:ln w="3175">
            <a:solidFill>
              <a:srgbClr val="D9A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45" name="bk object 4545"/>
          <p:cNvSpPr/>
          <p:nvPr/>
        </p:nvSpPr>
        <p:spPr>
          <a:xfrm>
            <a:off x="5500370" y="4073525"/>
            <a:ext cx="252729" cy="0"/>
          </a:xfrm>
          <a:custGeom>
            <a:avLst/>
            <a:gdLst/>
            <a:ahLst/>
            <a:cxnLst/>
            <a:rect l="l" t="t" r="r" b="b"/>
            <a:pathLst>
              <a:path w="252729">
                <a:moveTo>
                  <a:pt x="0" y="0"/>
                </a:moveTo>
                <a:lnTo>
                  <a:pt x="252729" y="0"/>
                </a:lnTo>
              </a:path>
            </a:pathLst>
          </a:custGeom>
          <a:ln w="3175">
            <a:solidFill>
              <a:srgbClr val="D9A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46" name="bk object 4546"/>
          <p:cNvSpPr/>
          <p:nvPr/>
        </p:nvSpPr>
        <p:spPr>
          <a:xfrm>
            <a:off x="5334000" y="4077970"/>
            <a:ext cx="17780" cy="1270"/>
          </a:xfrm>
          <a:custGeom>
            <a:avLst/>
            <a:gdLst/>
            <a:ahLst/>
            <a:cxnLst/>
            <a:rect l="l" t="t" r="r" b="b"/>
            <a:pathLst>
              <a:path w="17779" h="1270">
                <a:moveTo>
                  <a:pt x="0" y="1269"/>
                </a:moveTo>
                <a:lnTo>
                  <a:pt x="17779" y="1269"/>
                </a:lnTo>
                <a:lnTo>
                  <a:pt x="17779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DAA1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47" name="bk object 4547"/>
          <p:cNvSpPr/>
          <p:nvPr/>
        </p:nvSpPr>
        <p:spPr>
          <a:xfrm>
            <a:off x="5334000" y="4076700"/>
            <a:ext cx="15240" cy="1270"/>
          </a:xfrm>
          <a:custGeom>
            <a:avLst/>
            <a:gdLst/>
            <a:ahLst/>
            <a:cxnLst/>
            <a:rect l="l" t="t" r="r" b="b"/>
            <a:pathLst>
              <a:path w="15239" h="1270">
                <a:moveTo>
                  <a:pt x="0" y="1269"/>
                </a:moveTo>
                <a:lnTo>
                  <a:pt x="15239" y="1269"/>
                </a:lnTo>
                <a:lnTo>
                  <a:pt x="15239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DAA1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48" name="bk object 4548"/>
          <p:cNvSpPr/>
          <p:nvPr/>
        </p:nvSpPr>
        <p:spPr>
          <a:xfrm>
            <a:off x="5494020" y="4078604"/>
            <a:ext cx="257810" cy="0"/>
          </a:xfrm>
          <a:custGeom>
            <a:avLst/>
            <a:gdLst/>
            <a:ahLst/>
            <a:cxnLst/>
            <a:rect l="l" t="t" r="r" b="b"/>
            <a:pathLst>
              <a:path w="257810">
                <a:moveTo>
                  <a:pt x="0" y="0"/>
                </a:moveTo>
                <a:lnTo>
                  <a:pt x="257810" y="0"/>
                </a:lnTo>
              </a:path>
            </a:pathLst>
          </a:custGeom>
          <a:ln w="3175">
            <a:solidFill>
              <a:srgbClr val="DA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49" name="bk object 4549"/>
          <p:cNvSpPr/>
          <p:nvPr/>
        </p:nvSpPr>
        <p:spPr>
          <a:xfrm>
            <a:off x="5495290" y="4077334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539" y="0"/>
                </a:lnTo>
              </a:path>
            </a:pathLst>
          </a:custGeom>
          <a:ln w="3175">
            <a:solidFill>
              <a:srgbClr val="DA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50" name="bk object 4550"/>
          <p:cNvSpPr/>
          <p:nvPr/>
        </p:nvSpPr>
        <p:spPr>
          <a:xfrm>
            <a:off x="5335270" y="4083050"/>
            <a:ext cx="27940" cy="1270"/>
          </a:xfrm>
          <a:custGeom>
            <a:avLst/>
            <a:gdLst/>
            <a:ahLst/>
            <a:cxnLst/>
            <a:rect l="l" t="t" r="r" b="b"/>
            <a:pathLst>
              <a:path w="27939" h="1270">
                <a:moveTo>
                  <a:pt x="0" y="1269"/>
                </a:moveTo>
                <a:lnTo>
                  <a:pt x="27939" y="1269"/>
                </a:lnTo>
                <a:lnTo>
                  <a:pt x="27939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DAA1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51" name="bk object 4551"/>
          <p:cNvSpPr/>
          <p:nvPr/>
        </p:nvSpPr>
        <p:spPr>
          <a:xfrm>
            <a:off x="5335270" y="4081779"/>
            <a:ext cx="25400" cy="1270"/>
          </a:xfrm>
          <a:custGeom>
            <a:avLst/>
            <a:gdLst/>
            <a:ahLst/>
            <a:cxnLst/>
            <a:rect l="l" t="t" r="r" b="b"/>
            <a:pathLst>
              <a:path w="25400" h="1270">
                <a:moveTo>
                  <a:pt x="0" y="1270"/>
                </a:moveTo>
                <a:lnTo>
                  <a:pt x="25400" y="1270"/>
                </a:lnTo>
                <a:lnTo>
                  <a:pt x="25400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DAA1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52" name="bk object 4552"/>
          <p:cNvSpPr/>
          <p:nvPr/>
        </p:nvSpPr>
        <p:spPr>
          <a:xfrm>
            <a:off x="5335270" y="4080509"/>
            <a:ext cx="21590" cy="1270"/>
          </a:xfrm>
          <a:custGeom>
            <a:avLst/>
            <a:gdLst/>
            <a:ahLst/>
            <a:cxnLst/>
            <a:rect l="l" t="t" r="r" b="b"/>
            <a:pathLst>
              <a:path w="21589" h="1270">
                <a:moveTo>
                  <a:pt x="0" y="1270"/>
                </a:moveTo>
                <a:lnTo>
                  <a:pt x="21589" y="1270"/>
                </a:lnTo>
                <a:lnTo>
                  <a:pt x="2158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DAA1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53" name="bk object 4553"/>
          <p:cNvSpPr/>
          <p:nvPr/>
        </p:nvSpPr>
        <p:spPr>
          <a:xfrm>
            <a:off x="5334000" y="4079240"/>
            <a:ext cx="20320" cy="1270"/>
          </a:xfrm>
          <a:custGeom>
            <a:avLst/>
            <a:gdLst/>
            <a:ahLst/>
            <a:cxnLst/>
            <a:rect l="l" t="t" r="r" b="b"/>
            <a:pathLst>
              <a:path w="20320" h="1270">
                <a:moveTo>
                  <a:pt x="20320" y="0"/>
                </a:moveTo>
                <a:lnTo>
                  <a:pt x="0" y="0"/>
                </a:lnTo>
                <a:lnTo>
                  <a:pt x="0" y="1269"/>
                </a:lnTo>
                <a:lnTo>
                  <a:pt x="20320" y="1269"/>
                </a:lnTo>
                <a:lnTo>
                  <a:pt x="20320" y="0"/>
                </a:lnTo>
                <a:close/>
              </a:path>
            </a:pathLst>
          </a:custGeom>
          <a:solidFill>
            <a:srgbClr val="DAA1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54" name="bk object 4554"/>
          <p:cNvSpPr/>
          <p:nvPr/>
        </p:nvSpPr>
        <p:spPr>
          <a:xfrm>
            <a:off x="5487670" y="4083684"/>
            <a:ext cx="264160" cy="0"/>
          </a:xfrm>
          <a:custGeom>
            <a:avLst/>
            <a:gdLst/>
            <a:ahLst/>
            <a:cxnLst/>
            <a:rect l="l" t="t" r="r" b="b"/>
            <a:pathLst>
              <a:path w="264160">
                <a:moveTo>
                  <a:pt x="0" y="0"/>
                </a:moveTo>
                <a:lnTo>
                  <a:pt x="264159" y="0"/>
                </a:lnTo>
              </a:path>
            </a:pathLst>
          </a:custGeom>
          <a:ln w="3175">
            <a:solidFill>
              <a:srgbClr val="DA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55" name="bk object 4555"/>
          <p:cNvSpPr/>
          <p:nvPr/>
        </p:nvSpPr>
        <p:spPr>
          <a:xfrm>
            <a:off x="5488940" y="4082415"/>
            <a:ext cx="262890" cy="0"/>
          </a:xfrm>
          <a:custGeom>
            <a:avLst/>
            <a:gdLst/>
            <a:ahLst/>
            <a:cxnLst/>
            <a:rect l="l" t="t" r="r" b="b"/>
            <a:pathLst>
              <a:path w="262889">
                <a:moveTo>
                  <a:pt x="0" y="0"/>
                </a:moveTo>
                <a:lnTo>
                  <a:pt x="262889" y="0"/>
                </a:lnTo>
              </a:path>
            </a:pathLst>
          </a:custGeom>
          <a:ln w="3175">
            <a:solidFill>
              <a:srgbClr val="DA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56" name="bk object 4556"/>
          <p:cNvSpPr/>
          <p:nvPr/>
        </p:nvSpPr>
        <p:spPr>
          <a:xfrm>
            <a:off x="5490209" y="4081145"/>
            <a:ext cx="261620" cy="0"/>
          </a:xfrm>
          <a:custGeom>
            <a:avLst/>
            <a:gdLst/>
            <a:ahLst/>
            <a:cxnLst/>
            <a:rect l="l" t="t" r="r" b="b"/>
            <a:pathLst>
              <a:path w="261620">
                <a:moveTo>
                  <a:pt x="0" y="0"/>
                </a:moveTo>
                <a:lnTo>
                  <a:pt x="261619" y="0"/>
                </a:lnTo>
              </a:path>
            </a:pathLst>
          </a:custGeom>
          <a:ln w="3175">
            <a:solidFill>
              <a:srgbClr val="DA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57" name="bk object 4557"/>
          <p:cNvSpPr/>
          <p:nvPr/>
        </p:nvSpPr>
        <p:spPr>
          <a:xfrm>
            <a:off x="5492750" y="4079875"/>
            <a:ext cx="259079" cy="0"/>
          </a:xfrm>
          <a:custGeom>
            <a:avLst/>
            <a:gdLst/>
            <a:ahLst/>
            <a:cxnLst/>
            <a:rect l="l" t="t" r="r" b="b"/>
            <a:pathLst>
              <a:path w="259079">
                <a:moveTo>
                  <a:pt x="0" y="0"/>
                </a:moveTo>
                <a:lnTo>
                  <a:pt x="259079" y="0"/>
                </a:lnTo>
              </a:path>
            </a:pathLst>
          </a:custGeom>
          <a:ln w="3175">
            <a:solidFill>
              <a:srgbClr val="DA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58" name="bk object 4558"/>
          <p:cNvSpPr/>
          <p:nvPr/>
        </p:nvSpPr>
        <p:spPr>
          <a:xfrm>
            <a:off x="5335270" y="4084320"/>
            <a:ext cx="33020" cy="1270"/>
          </a:xfrm>
          <a:custGeom>
            <a:avLst/>
            <a:gdLst/>
            <a:ahLst/>
            <a:cxnLst/>
            <a:rect l="l" t="t" r="r" b="b"/>
            <a:pathLst>
              <a:path w="33020" h="1270">
                <a:moveTo>
                  <a:pt x="33020" y="0"/>
                </a:moveTo>
                <a:lnTo>
                  <a:pt x="0" y="0"/>
                </a:lnTo>
                <a:lnTo>
                  <a:pt x="0" y="1269"/>
                </a:lnTo>
                <a:lnTo>
                  <a:pt x="33020" y="1269"/>
                </a:lnTo>
                <a:lnTo>
                  <a:pt x="33020" y="0"/>
                </a:lnTo>
                <a:close/>
              </a:path>
            </a:pathLst>
          </a:custGeom>
          <a:solidFill>
            <a:srgbClr val="DBA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59" name="bk object 4559"/>
          <p:cNvSpPr/>
          <p:nvPr/>
        </p:nvSpPr>
        <p:spPr>
          <a:xfrm>
            <a:off x="5485129" y="4084954"/>
            <a:ext cx="266700" cy="0"/>
          </a:xfrm>
          <a:custGeom>
            <a:avLst/>
            <a:gdLst/>
            <a:ahLst/>
            <a:cxnLst/>
            <a:rect l="l" t="t" r="r" b="b"/>
            <a:pathLst>
              <a:path w="266700">
                <a:moveTo>
                  <a:pt x="0" y="0"/>
                </a:moveTo>
                <a:lnTo>
                  <a:pt x="266700" y="0"/>
                </a:lnTo>
              </a:path>
            </a:pathLst>
          </a:custGeom>
          <a:ln w="3175">
            <a:solidFill>
              <a:srgbClr val="DB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60" name="bk object 4560"/>
          <p:cNvSpPr/>
          <p:nvPr/>
        </p:nvSpPr>
        <p:spPr>
          <a:xfrm>
            <a:off x="5336540" y="4089400"/>
            <a:ext cx="50800" cy="1270"/>
          </a:xfrm>
          <a:custGeom>
            <a:avLst/>
            <a:gdLst/>
            <a:ahLst/>
            <a:cxnLst/>
            <a:rect l="l" t="t" r="r" b="b"/>
            <a:pathLst>
              <a:path w="50800" h="1270">
                <a:moveTo>
                  <a:pt x="0" y="1269"/>
                </a:moveTo>
                <a:lnTo>
                  <a:pt x="50800" y="1269"/>
                </a:lnTo>
                <a:lnTo>
                  <a:pt x="50800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DBA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61" name="bk object 4561"/>
          <p:cNvSpPr/>
          <p:nvPr/>
        </p:nvSpPr>
        <p:spPr>
          <a:xfrm>
            <a:off x="5336540" y="4088129"/>
            <a:ext cx="44450" cy="1270"/>
          </a:xfrm>
          <a:custGeom>
            <a:avLst/>
            <a:gdLst/>
            <a:ahLst/>
            <a:cxnLst/>
            <a:rect l="l" t="t" r="r" b="b"/>
            <a:pathLst>
              <a:path w="44450" h="1270">
                <a:moveTo>
                  <a:pt x="0" y="1270"/>
                </a:moveTo>
                <a:lnTo>
                  <a:pt x="44450" y="1270"/>
                </a:lnTo>
                <a:lnTo>
                  <a:pt x="44450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DBA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62" name="bk object 4562"/>
          <p:cNvSpPr/>
          <p:nvPr/>
        </p:nvSpPr>
        <p:spPr>
          <a:xfrm>
            <a:off x="5336540" y="4086859"/>
            <a:ext cx="40640" cy="1270"/>
          </a:xfrm>
          <a:custGeom>
            <a:avLst/>
            <a:gdLst/>
            <a:ahLst/>
            <a:cxnLst/>
            <a:rect l="l" t="t" r="r" b="b"/>
            <a:pathLst>
              <a:path w="40639" h="1270">
                <a:moveTo>
                  <a:pt x="0" y="1270"/>
                </a:moveTo>
                <a:lnTo>
                  <a:pt x="40639" y="1270"/>
                </a:lnTo>
                <a:lnTo>
                  <a:pt x="4063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DBA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63" name="bk object 4563"/>
          <p:cNvSpPr/>
          <p:nvPr/>
        </p:nvSpPr>
        <p:spPr>
          <a:xfrm>
            <a:off x="5335270" y="4085590"/>
            <a:ext cx="39370" cy="1270"/>
          </a:xfrm>
          <a:custGeom>
            <a:avLst/>
            <a:gdLst/>
            <a:ahLst/>
            <a:cxnLst/>
            <a:rect l="l" t="t" r="r" b="b"/>
            <a:pathLst>
              <a:path w="39370" h="1270">
                <a:moveTo>
                  <a:pt x="39370" y="0"/>
                </a:moveTo>
                <a:lnTo>
                  <a:pt x="0" y="0"/>
                </a:lnTo>
                <a:lnTo>
                  <a:pt x="0" y="1269"/>
                </a:lnTo>
                <a:lnTo>
                  <a:pt x="39370" y="1269"/>
                </a:lnTo>
                <a:lnTo>
                  <a:pt x="39370" y="0"/>
                </a:lnTo>
                <a:close/>
              </a:path>
            </a:pathLst>
          </a:custGeom>
          <a:solidFill>
            <a:srgbClr val="DBA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64" name="bk object 4564"/>
          <p:cNvSpPr/>
          <p:nvPr/>
        </p:nvSpPr>
        <p:spPr>
          <a:xfrm>
            <a:off x="5474970" y="4090034"/>
            <a:ext cx="275590" cy="0"/>
          </a:xfrm>
          <a:custGeom>
            <a:avLst/>
            <a:gdLst/>
            <a:ahLst/>
            <a:cxnLst/>
            <a:rect l="l" t="t" r="r" b="b"/>
            <a:pathLst>
              <a:path w="275589">
                <a:moveTo>
                  <a:pt x="0" y="0"/>
                </a:moveTo>
                <a:lnTo>
                  <a:pt x="275589" y="0"/>
                </a:lnTo>
              </a:path>
            </a:pathLst>
          </a:custGeom>
          <a:ln w="3175">
            <a:solidFill>
              <a:srgbClr val="DB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65" name="bk object 4565"/>
          <p:cNvSpPr/>
          <p:nvPr/>
        </p:nvSpPr>
        <p:spPr>
          <a:xfrm>
            <a:off x="5480050" y="4088765"/>
            <a:ext cx="270510" cy="0"/>
          </a:xfrm>
          <a:custGeom>
            <a:avLst/>
            <a:gdLst/>
            <a:ahLst/>
            <a:cxnLst/>
            <a:rect l="l" t="t" r="r" b="b"/>
            <a:pathLst>
              <a:path w="270510">
                <a:moveTo>
                  <a:pt x="0" y="0"/>
                </a:moveTo>
                <a:lnTo>
                  <a:pt x="270510" y="0"/>
                </a:lnTo>
              </a:path>
            </a:pathLst>
          </a:custGeom>
          <a:ln w="3175">
            <a:solidFill>
              <a:srgbClr val="DB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66" name="bk object 4566"/>
          <p:cNvSpPr/>
          <p:nvPr/>
        </p:nvSpPr>
        <p:spPr>
          <a:xfrm>
            <a:off x="5481320" y="4087495"/>
            <a:ext cx="269240" cy="0"/>
          </a:xfrm>
          <a:custGeom>
            <a:avLst/>
            <a:gdLst/>
            <a:ahLst/>
            <a:cxnLst/>
            <a:rect l="l" t="t" r="r" b="b"/>
            <a:pathLst>
              <a:path w="269239">
                <a:moveTo>
                  <a:pt x="0" y="0"/>
                </a:moveTo>
                <a:lnTo>
                  <a:pt x="269239" y="0"/>
                </a:lnTo>
              </a:path>
            </a:pathLst>
          </a:custGeom>
          <a:ln w="3175">
            <a:solidFill>
              <a:srgbClr val="DB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67" name="bk object 4567"/>
          <p:cNvSpPr/>
          <p:nvPr/>
        </p:nvSpPr>
        <p:spPr>
          <a:xfrm>
            <a:off x="5483859" y="4086225"/>
            <a:ext cx="267970" cy="0"/>
          </a:xfrm>
          <a:custGeom>
            <a:avLst/>
            <a:gdLst/>
            <a:ahLst/>
            <a:cxnLst/>
            <a:rect l="l" t="t" r="r" b="b"/>
            <a:pathLst>
              <a:path w="267970">
                <a:moveTo>
                  <a:pt x="0" y="0"/>
                </a:moveTo>
                <a:lnTo>
                  <a:pt x="267970" y="0"/>
                </a:lnTo>
              </a:path>
            </a:pathLst>
          </a:custGeom>
          <a:ln w="3175">
            <a:solidFill>
              <a:srgbClr val="DB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68" name="bk object 4568"/>
          <p:cNvSpPr/>
          <p:nvPr/>
        </p:nvSpPr>
        <p:spPr>
          <a:xfrm>
            <a:off x="5336540" y="4090670"/>
            <a:ext cx="54610" cy="1270"/>
          </a:xfrm>
          <a:custGeom>
            <a:avLst/>
            <a:gdLst/>
            <a:ahLst/>
            <a:cxnLst/>
            <a:rect l="l" t="t" r="r" b="b"/>
            <a:pathLst>
              <a:path w="54610" h="1270">
                <a:moveTo>
                  <a:pt x="54610" y="0"/>
                </a:moveTo>
                <a:lnTo>
                  <a:pt x="0" y="0"/>
                </a:lnTo>
                <a:lnTo>
                  <a:pt x="0" y="1269"/>
                </a:lnTo>
                <a:lnTo>
                  <a:pt x="54610" y="1269"/>
                </a:lnTo>
                <a:lnTo>
                  <a:pt x="54610" y="0"/>
                </a:lnTo>
                <a:close/>
              </a:path>
            </a:pathLst>
          </a:custGeom>
          <a:solidFill>
            <a:srgbClr val="DCA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69" name="bk object 4569"/>
          <p:cNvSpPr/>
          <p:nvPr/>
        </p:nvSpPr>
        <p:spPr>
          <a:xfrm>
            <a:off x="5472429" y="4091304"/>
            <a:ext cx="278130" cy="0"/>
          </a:xfrm>
          <a:custGeom>
            <a:avLst/>
            <a:gdLst/>
            <a:ahLst/>
            <a:cxnLst/>
            <a:rect l="l" t="t" r="r" b="b"/>
            <a:pathLst>
              <a:path w="278129">
                <a:moveTo>
                  <a:pt x="0" y="0"/>
                </a:moveTo>
                <a:lnTo>
                  <a:pt x="278129" y="0"/>
                </a:lnTo>
              </a:path>
            </a:pathLst>
          </a:custGeom>
          <a:ln w="3175">
            <a:solidFill>
              <a:srgbClr val="DCA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70" name="bk object 4570"/>
          <p:cNvSpPr/>
          <p:nvPr/>
        </p:nvSpPr>
        <p:spPr>
          <a:xfrm>
            <a:off x="5337809" y="4097020"/>
            <a:ext cx="412750" cy="0"/>
          </a:xfrm>
          <a:custGeom>
            <a:avLst/>
            <a:gdLst/>
            <a:ahLst/>
            <a:cxnLst/>
            <a:rect l="l" t="t" r="r" b="b"/>
            <a:pathLst>
              <a:path w="412750">
                <a:moveTo>
                  <a:pt x="0" y="0"/>
                </a:moveTo>
                <a:lnTo>
                  <a:pt x="412750" y="0"/>
                </a:lnTo>
              </a:path>
            </a:pathLst>
          </a:custGeom>
          <a:ln w="3175">
            <a:solidFill>
              <a:srgbClr val="DCA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71" name="bk object 4571"/>
          <p:cNvSpPr/>
          <p:nvPr/>
        </p:nvSpPr>
        <p:spPr>
          <a:xfrm>
            <a:off x="5337809" y="4094479"/>
            <a:ext cx="78740" cy="1270"/>
          </a:xfrm>
          <a:custGeom>
            <a:avLst/>
            <a:gdLst/>
            <a:ahLst/>
            <a:cxnLst/>
            <a:rect l="l" t="t" r="r" b="b"/>
            <a:pathLst>
              <a:path w="78739" h="1270">
                <a:moveTo>
                  <a:pt x="0" y="1270"/>
                </a:moveTo>
                <a:lnTo>
                  <a:pt x="78739" y="1270"/>
                </a:lnTo>
                <a:lnTo>
                  <a:pt x="7873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DCA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72" name="bk object 4572"/>
          <p:cNvSpPr/>
          <p:nvPr/>
        </p:nvSpPr>
        <p:spPr>
          <a:xfrm>
            <a:off x="5337809" y="4093209"/>
            <a:ext cx="68580" cy="1270"/>
          </a:xfrm>
          <a:custGeom>
            <a:avLst/>
            <a:gdLst/>
            <a:ahLst/>
            <a:cxnLst/>
            <a:rect l="l" t="t" r="r" b="b"/>
            <a:pathLst>
              <a:path w="68579" h="1270">
                <a:moveTo>
                  <a:pt x="0" y="1270"/>
                </a:moveTo>
                <a:lnTo>
                  <a:pt x="68579" y="1270"/>
                </a:lnTo>
                <a:lnTo>
                  <a:pt x="6857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DCA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73" name="bk object 4573"/>
          <p:cNvSpPr/>
          <p:nvPr/>
        </p:nvSpPr>
        <p:spPr>
          <a:xfrm>
            <a:off x="5454650" y="4095115"/>
            <a:ext cx="295910" cy="0"/>
          </a:xfrm>
          <a:custGeom>
            <a:avLst/>
            <a:gdLst/>
            <a:ahLst/>
            <a:cxnLst/>
            <a:rect l="l" t="t" r="r" b="b"/>
            <a:pathLst>
              <a:path w="295910">
                <a:moveTo>
                  <a:pt x="0" y="0"/>
                </a:moveTo>
                <a:lnTo>
                  <a:pt x="295910" y="0"/>
                </a:lnTo>
              </a:path>
            </a:pathLst>
          </a:custGeom>
          <a:ln w="3175">
            <a:solidFill>
              <a:srgbClr val="DCA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74" name="bk object 4574"/>
          <p:cNvSpPr/>
          <p:nvPr/>
        </p:nvSpPr>
        <p:spPr>
          <a:xfrm>
            <a:off x="5463540" y="4093845"/>
            <a:ext cx="287020" cy="0"/>
          </a:xfrm>
          <a:custGeom>
            <a:avLst/>
            <a:gdLst/>
            <a:ahLst/>
            <a:cxnLst/>
            <a:rect l="l" t="t" r="r" b="b"/>
            <a:pathLst>
              <a:path w="287020">
                <a:moveTo>
                  <a:pt x="0" y="0"/>
                </a:moveTo>
                <a:lnTo>
                  <a:pt x="287019" y="0"/>
                </a:lnTo>
              </a:path>
            </a:pathLst>
          </a:custGeom>
          <a:ln w="3175">
            <a:solidFill>
              <a:srgbClr val="DCA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75" name="bk object 4575"/>
          <p:cNvSpPr/>
          <p:nvPr/>
        </p:nvSpPr>
        <p:spPr>
          <a:xfrm>
            <a:off x="5466079" y="4092575"/>
            <a:ext cx="284480" cy="0"/>
          </a:xfrm>
          <a:custGeom>
            <a:avLst/>
            <a:gdLst/>
            <a:ahLst/>
            <a:cxnLst/>
            <a:rect l="l" t="t" r="r" b="b"/>
            <a:pathLst>
              <a:path w="284479">
                <a:moveTo>
                  <a:pt x="0" y="0"/>
                </a:moveTo>
                <a:lnTo>
                  <a:pt x="284479" y="0"/>
                </a:lnTo>
              </a:path>
            </a:pathLst>
          </a:custGeom>
          <a:ln w="3175">
            <a:solidFill>
              <a:srgbClr val="DCA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76" name="bk object 4576"/>
          <p:cNvSpPr/>
          <p:nvPr/>
        </p:nvSpPr>
        <p:spPr>
          <a:xfrm>
            <a:off x="5336540" y="4091940"/>
            <a:ext cx="66040" cy="1270"/>
          </a:xfrm>
          <a:custGeom>
            <a:avLst/>
            <a:gdLst/>
            <a:ahLst/>
            <a:cxnLst/>
            <a:rect l="l" t="t" r="r" b="b"/>
            <a:pathLst>
              <a:path w="66039" h="1270">
                <a:moveTo>
                  <a:pt x="66039" y="0"/>
                </a:moveTo>
                <a:lnTo>
                  <a:pt x="0" y="0"/>
                </a:lnTo>
                <a:lnTo>
                  <a:pt x="0" y="1269"/>
                </a:lnTo>
                <a:lnTo>
                  <a:pt x="66039" y="1269"/>
                </a:lnTo>
                <a:lnTo>
                  <a:pt x="66039" y="0"/>
                </a:lnTo>
                <a:close/>
              </a:path>
            </a:pathLst>
          </a:custGeom>
          <a:solidFill>
            <a:srgbClr val="DCA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77" name="bk object 4577"/>
          <p:cNvSpPr/>
          <p:nvPr/>
        </p:nvSpPr>
        <p:spPr>
          <a:xfrm>
            <a:off x="5339079" y="4102734"/>
            <a:ext cx="410209" cy="0"/>
          </a:xfrm>
          <a:custGeom>
            <a:avLst/>
            <a:gdLst/>
            <a:ahLst/>
            <a:cxnLst/>
            <a:rect l="l" t="t" r="r" b="b"/>
            <a:pathLst>
              <a:path w="410210">
                <a:moveTo>
                  <a:pt x="0" y="0"/>
                </a:moveTo>
                <a:lnTo>
                  <a:pt x="410210" y="0"/>
                </a:lnTo>
              </a:path>
            </a:pathLst>
          </a:custGeom>
          <a:ln w="6350">
            <a:solidFill>
              <a:srgbClr val="DDA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78" name="bk object 4578"/>
          <p:cNvSpPr/>
          <p:nvPr/>
        </p:nvSpPr>
        <p:spPr>
          <a:xfrm>
            <a:off x="5337809" y="4098925"/>
            <a:ext cx="412750" cy="0"/>
          </a:xfrm>
          <a:custGeom>
            <a:avLst/>
            <a:gdLst/>
            <a:ahLst/>
            <a:cxnLst/>
            <a:rect l="l" t="t" r="r" b="b"/>
            <a:pathLst>
              <a:path w="412750">
                <a:moveTo>
                  <a:pt x="0" y="0"/>
                </a:moveTo>
                <a:lnTo>
                  <a:pt x="412750" y="0"/>
                </a:lnTo>
              </a:path>
            </a:pathLst>
          </a:custGeom>
          <a:ln w="3175">
            <a:solidFill>
              <a:srgbClr val="DDA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79" name="bk object 4579"/>
          <p:cNvSpPr/>
          <p:nvPr/>
        </p:nvSpPr>
        <p:spPr>
          <a:xfrm>
            <a:off x="5340350" y="4108450"/>
            <a:ext cx="408940" cy="0"/>
          </a:xfrm>
          <a:custGeom>
            <a:avLst/>
            <a:gdLst/>
            <a:ahLst/>
            <a:cxnLst/>
            <a:rect l="l" t="t" r="r" b="b"/>
            <a:pathLst>
              <a:path w="408939">
                <a:moveTo>
                  <a:pt x="0" y="0"/>
                </a:moveTo>
                <a:lnTo>
                  <a:pt x="408939" y="0"/>
                </a:lnTo>
              </a:path>
            </a:pathLst>
          </a:custGeom>
          <a:ln w="5079">
            <a:solidFill>
              <a:srgbClr val="DEA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80" name="bk object 4580"/>
          <p:cNvSpPr/>
          <p:nvPr/>
        </p:nvSpPr>
        <p:spPr>
          <a:xfrm>
            <a:off x="5340350" y="4111625"/>
            <a:ext cx="407670" cy="0"/>
          </a:xfrm>
          <a:custGeom>
            <a:avLst/>
            <a:gdLst/>
            <a:ahLst/>
            <a:cxnLst/>
            <a:rect l="l" t="t" r="r" b="b"/>
            <a:pathLst>
              <a:path w="407670">
                <a:moveTo>
                  <a:pt x="0" y="0"/>
                </a:moveTo>
                <a:lnTo>
                  <a:pt x="407670" y="0"/>
                </a:lnTo>
              </a:path>
            </a:pathLst>
          </a:custGeom>
          <a:ln w="3175">
            <a:solidFill>
              <a:srgbClr val="DEA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81" name="bk object 4581"/>
          <p:cNvSpPr/>
          <p:nvPr/>
        </p:nvSpPr>
        <p:spPr>
          <a:xfrm>
            <a:off x="5342890" y="4119245"/>
            <a:ext cx="405130" cy="0"/>
          </a:xfrm>
          <a:custGeom>
            <a:avLst/>
            <a:gdLst/>
            <a:ahLst/>
            <a:cxnLst/>
            <a:rect l="l" t="t" r="r" b="b"/>
            <a:pathLst>
              <a:path w="405129">
                <a:moveTo>
                  <a:pt x="0" y="0"/>
                </a:moveTo>
                <a:lnTo>
                  <a:pt x="405129" y="0"/>
                </a:lnTo>
              </a:path>
            </a:pathLst>
          </a:custGeom>
          <a:ln w="3175">
            <a:solidFill>
              <a:srgbClr val="DE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82" name="bk object 4582"/>
          <p:cNvSpPr/>
          <p:nvPr/>
        </p:nvSpPr>
        <p:spPr>
          <a:xfrm>
            <a:off x="5341620" y="4115434"/>
            <a:ext cx="406400" cy="0"/>
          </a:xfrm>
          <a:custGeom>
            <a:avLst/>
            <a:gdLst/>
            <a:ahLst/>
            <a:cxnLst/>
            <a:rect l="l" t="t" r="r" b="b"/>
            <a:pathLst>
              <a:path w="406400">
                <a:moveTo>
                  <a:pt x="0" y="0"/>
                </a:moveTo>
                <a:lnTo>
                  <a:pt x="406400" y="0"/>
                </a:lnTo>
              </a:path>
            </a:pathLst>
          </a:custGeom>
          <a:ln w="6350">
            <a:solidFill>
              <a:srgbClr val="DE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83" name="bk object 4583"/>
          <p:cNvSpPr/>
          <p:nvPr/>
        </p:nvSpPr>
        <p:spPr>
          <a:xfrm>
            <a:off x="5342890" y="4121150"/>
            <a:ext cx="405130" cy="0"/>
          </a:xfrm>
          <a:custGeom>
            <a:avLst/>
            <a:gdLst/>
            <a:ahLst/>
            <a:cxnLst/>
            <a:rect l="l" t="t" r="r" b="b"/>
            <a:pathLst>
              <a:path w="405129">
                <a:moveTo>
                  <a:pt x="0" y="0"/>
                </a:moveTo>
                <a:lnTo>
                  <a:pt x="405129" y="0"/>
                </a:lnTo>
              </a:path>
            </a:pathLst>
          </a:custGeom>
          <a:ln w="3175">
            <a:solidFill>
              <a:srgbClr val="DF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84" name="bk object 4584"/>
          <p:cNvSpPr/>
          <p:nvPr/>
        </p:nvSpPr>
        <p:spPr>
          <a:xfrm>
            <a:off x="5344159" y="4126229"/>
            <a:ext cx="402590" cy="0"/>
          </a:xfrm>
          <a:custGeom>
            <a:avLst/>
            <a:gdLst/>
            <a:ahLst/>
            <a:cxnLst/>
            <a:rect l="l" t="t" r="r" b="b"/>
            <a:pathLst>
              <a:path w="402589">
                <a:moveTo>
                  <a:pt x="0" y="0"/>
                </a:moveTo>
                <a:lnTo>
                  <a:pt x="402589" y="0"/>
                </a:lnTo>
              </a:path>
            </a:pathLst>
          </a:custGeom>
          <a:ln w="3175">
            <a:solidFill>
              <a:srgbClr val="DF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85" name="bk object 4585"/>
          <p:cNvSpPr/>
          <p:nvPr/>
        </p:nvSpPr>
        <p:spPr>
          <a:xfrm>
            <a:off x="5342890" y="4123690"/>
            <a:ext cx="403860" cy="0"/>
          </a:xfrm>
          <a:custGeom>
            <a:avLst/>
            <a:gdLst/>
            <a:ahLst/>
            <a:cxnLst/>
            <a:rect l="l" t="t" r="r" b="b"/>
            <a:pathLst>
              <a:path w="403860">
                <a:moveTo>
                  <a:pt x="0" y="0"/>
                </a:moveTo>
                <a:lnTo>
                  <a:pt x="403860" y="0"/>
                </a:lnTo>
              </a:path>
            </a:pathLst>
          </a:custGeom>
          <a:ln w="3175">
            <a:solidFill>
              <a:srgbClr val="DF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86" name="bk object 4586"/>
          <p:cNvSpPr/>
          <p:nvPr/>
        </p:nvSpPr>
        <p:spPr>
          <a:xfrm>
            <a:off x="5345429" y="4132579"/>
            <a:ext cx="401320" cy="0"/>
          </a:xfrm>
          <a:custGeom>
            <a:avLst/>
            <a:gdLst/>
            <a:ahLst/>
            <a:cxnLst/>
            <a:rect l="l" t="t" r="r" b="b"/>
            <a:pathLst>
              <a:path w="401320">
                <a:moveTo>
                  <a:pt x="0" y="0"/>
                </a:moveTo>
                <a:lnTo>
                  <a:pt x="401320" y="0"/>
                </a:lnTo>
              </a:path>
            </a:pathLst>
          </a:custGeom>
          <a:ln w="3175">
            <a:solidFill>
              <a:srgbClr val="E0A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87" name="bk object 4587"/>
          <p:cNvSpPr/>
          <p:nvPr/>
        </p:nvSpPr>
        <p:spPr>
          <a:xfrm>
            <a:off x="5344159" y="4129404"/>
            <a:ext cx="402590" cy="0"/>
          </a:xfrm>
          <a:custGeom>
            <a:avLst/>
            <a:gdLst/>
            <a:ahLst/>
            <a:cxnLst/>
            <a:rect l="l" t="t" r="r" b="b"/>
            <a:pathLst>
              <a:path w="402589">
                <a:moveTo>
                  <a:pt x="0" y="0"/>
                </a:moveTo>
                <a:lnTo>
                  <a:pt x="402589" y="0"/>
                </a:lnTo>
              </a:path>
            </a:pathLst>
          </a:custGeom>
          <a:ln w="3809">
            <a:solidFill>
              <a:srgbClr val="E0A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88" name="bk object 4588"/>
          <p:cNvSpPr/>
          <p:nvPr/>
        </p:nvSpPr>
        <p:spPr>
          <a:xfrm>
            <a:off x="5346700" y="4138929"/>
            <a:ext cx="398780" cy="0"/>
          </a:xfrm>
          <a:custGeom>
            <a:avLst/>
            <a:gdLst/>
            <a:ahLst/>
            <a:cxnLst/>
            <a:rect l="l" t="t" r="r" b="b"/>
            <a:pathLst>
              <a:path w="398779">
                <a:moveTo>
                  <a:pt x="0" y="0"/>
                </a:moveTo>
                <a:lnTo>
                  <a:pt x="398779" y="0"/>
                </a:lnTo>
              </a:path>
            </a:pathLst>
          </a:custGeom>
          <a:ln w="5080">
            <a:solidFill>
              <a:srgbClr val="E1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89" name="bk object 4589"/>
          <p:cNvSpPr/>
          <p:nvPr/>
        </p:nvSpPr>
        <p:spPr>
          <a:xfrm>
            <a:off x="5345429" y="4135754"/>
            <a:ext cx="400050" cy="0"/>
          </a:xfrm>
          <a:custGeom>
            <a:avLst/>
            <a:gdLst/>
            <a:ahLst/>
            <a:cxnLst/>
            <a:rect l="l" t="t" r="r" b="b"/>
            <a:pathLst>
              <a:path w="400050">
                <a:moveTo>
                  <a:pt x="0" y="0"/>
                </a:moveTo>
                <a:lnTo>
                  <a:pt x="400050" y="0"/>
                </a:lnTo>
              </a:path>
            </a:pathLst>
          </a:custGeom>
          <a:ln w="3175">
            <a:solidFill>
              <a:srgbClr val="E1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90" name="bk object 4590"/>
          <p:cNvSpPr/>
          <p:nvPr/>
        </p:nvSpPr>
        <p:spPr>
          <a:xfrm>
            <a:off x="5345429" y="4134484"/>
            <a:ext cx="401320" cy="0"/>
          </a:xfrm>
          <a:custGeom>
            <a:avLst/>
            <a:gdLst/>
            <a:ahLst/>
            <a:cxnLst/>
            <a:rect l="l" t="t" r="r" b="b"/>
            <a:pathLst>
              <a:path w="401320">
                <a:moveTo>
                  <a:pt x="0" y="0"/>
                </a:moveTo>
                <a:lnTo>
                  <a:pt x="401320" y="0"/>
                </a:lnTo>
              </a:path>
            </a:pathLst>
          </a:custGeom>
          <a:ln w="3175">
            <a:solidFill>
              <a:srgbClr val="E1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91" name="bk object 4591"/>
          <p:cNvSpPr/>
          <p:nvPr/>
        </p:nvSpPr>
        <p:spPr>
          <a:xfrm>
            <a:off x="5346700" y="4142104"/>
            <a:ext cx="398780" cy="0"/>
          </a:xfrm>
          <a:custGeom>
            <a:avLst/>
            <a:gdLst/>
            <a:ahLst/>
            <a:cxnLst/>
            <a:rect l="l" t="t" r="r" b="b"/>
            <a:pathLst>
              <a:path w="398779">
                <a:moveTo>
                  <a:pt x="0" y="0"/>
                </a:moveTo>
                <a:lnTo>
                  <a:pt x="398779" y="0"/>
                </a:lnTo>
              </a:path>
            </a:pathLst>
          </a:custGeom>
          <a:ln w="3175">
            <a:solidFill>
              <a:srgbClr val="E2A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92" name="bk object 4592"/>
          <p:cNvSpPr/>
          <p:nvPr/>
        </p:nvSpPr>
        <p:spPr>
          <a:xfrm>
            <a:off x="5347970" y="4146550"/>
            <a:ext cx="396240" cy="0"/>
          </a:xfrm>
          <a:custGeom>
            <a:avLst/>
            <a:gdLst/>
            <a:ahLst/>
            <a:cxnLst/>
            <a:rect l="l" t="t" r="r" b="b"/>
            <a:pathLst>
              <a:path w="396239">
                <a:moveTo>
                  <a:pt x="0" y="0"/>
                </a:moveTo>
                <a:lnTo>
                  <a:pt x="396239" y="0"/>
                </a:lnTo>
              </a:path>
            </a:pathLst>
          </a:custGeom>
          <a:ln w="5080">
            <a:solidFill>
              <a:srgbClr val="E2A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93" name="bk object 4593"/>
          <p:cNvSpPr/>
          <p:nvPr/>
        </p:nvSpPr>
        <p:spPr>
          <a:xfrm>
            <a:off x="5347970" y="4143375"/>
            <a:ext cx="397510" cy="0"/>
          </a:xfrm>
          <a:custGeom>
            <a:avLst/>
            <a:gdLst/>
            <a:ahLst/>
            <a:cxnLst/>
            <a:rect l="l" t="t" r="r" b="b"/>
            <a:pathLst>
              <a:path w="397510">
                <a:moveTo>
                  <a:pt x="0" y="0"/>
                </a:moveTo>
                <a:lnTo>
                  <a:pt x="397510" y="0"/>
                </a:lnTo>
              </a:path>
            </a:pathLst>
          </a:custGeom>
          <a:ln w="3175">
            <a:solidFill>
              <a:srgbClr val="E2A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94" name="bk object 4594"/>
          <p:cNvSpPr/>
          <p:nvPr/>
        </p:nvSpPr>
        <p:spPr>
          <a:xfrm>
            <a:off x="5349240" y="4153534"/>
            <a:ext cx="393700" cy="0"/>
          </a:xfrm>
          <a:custGeom>
            <a:avLst/>
            <a:gdLst/>
            <a:ahLst/>
            <a:cxnLst/>
            <a:rect l="l" t="t" r="r" b="b"/>
            <a:pathLst>
              <a:path w="393700">
                <a:moveTo>
                  <a:pt x="0" y="0"/>
                </a:moveTo>
                <a:lnTo>
                  <a:pt x="393700" y="0"/>
                </a:lnTo>
              </a:path>
            </a:pathLst>
          </a:custGeom>
          <a:ln w="3810">
            <a:solidFill>
              <a:srgbClr val="E3A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95" name="bk object 4595"/>
          <p:cNvSpPr/>
          <p:nvPr/>
        </p:nvSpPr>
        <p:spPr>
          <a:xfrm>
            <a:off x="5349240" y="4150359"/>
            <a:ext cx="394970" cy="0"/>
          </a:xfrm>
          <a:custGeom>
            <a:avLst/>
            <a:gdLst/>
            <a:ahLst/>
            <a:cxnLst/>
            <a:rect l="l" t="t" r="r" b="b"/>
            <a:pathLst>
              <a:path w="394970">
                <a:moveTo>
                  <a:pt x="0" y="0"/>
                </a:moveTo>
                <a:lnTo>
                  <a:pt x="394970" y="0"/>
                </a:lnTo>
              </a:path>
            </a:pathLst>
          </a:custGeom>
          <a:ln w="3175">
            <a:solidFill>
              <a:srgbClr val="E3A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96" name="bk object 4596"/>
          <p:cNvSpPr/>
          <p:nvPr/>
        </p:nvSpPr>
        <p:spPr>
          <a:xfrm>
            <a:off x="5351779" y="4162425"/>
            <a:ext cx="389890" cy="0"/>
          </a:xfrm>
          <a:custGeom>
            <a:avLst/>
            <a:gdLst/>
            <a:ahLst/>
            <a:cxnLst/>
            <a:rect l="l" t="t" r="r" b="b"/>
            <a:pathLst>
              <a:path w="389889">
                <a:moveTo>
                  <a:pt x="0" y="0"/>
                </a:moveTo>
                <a:lnTo>
                  <a:pt x="389890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97" name="bk object 4597"/>
          <p:cNvSpPr/>
          <p:nvPr/>
        </p:nvSpPr>
        <p:spPr>
          <a:xfrm>
            <a:off x="5350509" y="4160520"/>
            <a:ext cx="391160" cy="0"/>
          </a:xfrm>
          <a:custGeom>
            <a:avLst/>
            <a:gdLst/>
            <a:ahLst/>
            <a:cxnLst/>
            <a:rect l="l" t="t" r="r" b="b"/>
            <a:pathLst>
              <a:path w="391160">
                <a:moveTo>
                  <a:pt x="0" y="0"/>
                </a:moveTo>
                <a:lnTo>
                  <a:pt x="391160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98" name="bk object 4598"/>
          <p:cNvSpPr/>
          <p:nvPr/>
        </p:nvSpPr>
        <p:spPr>
          <a:xfrm>
            <a:off x="5350509" y="4157345"/>
            <a:ext cx="392430" cy="0"/>
          </a:xfrm>
          <a:custGeom>
            <a:avLst/>
            <a:gdLst/>
            <a:ahLst/>
            <a:cxnLst/>
            <a:rect l="l" t="t" r="r" b="b"/>
            <a:pathLst>
              <a:path w="392429">
                <a:moveTo>
                  <a:pt x="0" y="0"/>
                </a:moveTo>
                <a:lnTo>
                  <a:pt x="392429" y="0"/>
                </a:lnTo>
              </a:path>
            </a:pathLst>
          </a:custGeom>
          <a:ln w="3810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99" name="bk object 4599"/>
          <p:cNvSpPr/>
          <p:nvPr/>
        </p:nvSpPr>
        <p:spPr>
          <a:xfrm>
            <a:off x="5353050" y="4169409"/>
            <a:ext cx="387350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350" y="0"/>
                </a:lnTo>
              </a:path>
            </a:pathLst>
          </a:custGeom>
          <a:ln w="3175">
            <a:solidFill>
              <a:srgbClr val="E5A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00" name="bk object 4600"/>
          <p:cNvSpPr/>
          <p:nvPr/>
        </p:nvSpPr>
        <p:spPr>
          <a:xfrm>
            <a:off x="5351779" y="4167504"/>
            <a:ext cx="388620" cy="0"/>
          </a:xfrm>
          <a:custGeom>
            <a:avLst/>
            <a:gdLst/>
            <a:ahLst/>
            <a:cxnLst/>
            <a:rect l="l" t="t" r="r" b="b"/>
            <a:pathLst>
              <a:path w="388620">
                <a:moveTo>
                  <a:pt x="0" y="0"/>
                </a:moveTo>
                <a:lnTo>
                  <a:pt x="388620" y="0"/>
                </a:lnTo>
              </a:path>
            </a:pathLst>
          </a:custGeom>
          <a:ln w="3175">
            <a:solidFill>
              <a:srgbClr val="E5A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01" name="bk object 4601"/>
          <p:cNvSpPr/>
          <p:nvPr/>
        </p:nvSpPr>
        <p:spPr>
          <a:xfrm>
            <a:off x="5351779" y="4164965"/>
            <a:ext cx="389890" cy="0"/>
          </a:xfrm>
          <a:custGeom>
            <a:avLst/>
            <a:gdLst/>
            <a:ahLst/>
            <a:cxnLst/>
            <a:rect l="l" t="t" r="r" b="b"/>
            <a:pathLst>
              <a:path w="389889">
                <a:moveTo>
                  <a:pt x="0" y="0"/>
                </a:moveTo>
                <a:lnTo>
                  <a:pt x="389890" y="0"/>
                </a:lnTo>
              </a:path>
            </a:pathLst>
          </a:custGeom>
          <a:ln w="3810">
            <a:solidFill>
              <a:srgbClr val="E5A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02" name="bk object 4602"/>
          <p:cNvSpPr/>
          <p:nvPr/>
        </p:nvSpPr>
        <p:spPr>
          <a:xfrm>
            <a:off x="5354320" y="4175759"/>
            <a:ext cx="384810" cy="0"/>
          </a:xfrm>
          <a:custGeom>
            <a:avLst/>
            <a:gdLst/>
            <a:ahLst/>
            <a:cxnLst/>
            <a:rect l="l" t="t" r="r" b="b"/>
            <a:pathLst>
              <a:path w="384810">
                <a:moveTo>
                  <a:pt x="0" y="0"/>
                </a:moveTo>
                <a:lnTo>
                  <a:pt x="384810" y="0"/>
                </a:lnTo>
              </a:path>
            </a:pathLst>
          </a:custGeom>
          <a:ln w="3175">
            <a:solidFill>
              <a:srgbClr val="E6A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03" name="bk object 4603"/>
          <p:cNvSpPr/>
          <p:nvPr/>
        </p:nvSpPr>
        <p:spPr>
          <a:xfrm>
            <a:off x="5353050" y="4172584"/>
            <a:ext cx="387350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350" y="0"/>
                </a:lnTo>
              </a:path>
            </a:pathLst>
          </a:custGeom>
          <a:ln w="3809">
            <a:solidFill>
              <a:srgbClr val="E6A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04" name="bk object 4604"/>
          <p:cNvSpPr/>
          <p:nvPr/>
        </p:nvSpPr>
        <p:spPr>
          <a:xfrm>
            <a:off x="5355590" y="4182745"/>
            <a:ext cx="382270" cy="0"/>
          </a:xfrm>
          <a:custGeom>
            <a:avLst/>
            <a:gdLst/>
            <a:ahLst/>
            <a:cxnLst/>
            <a:rect l="l" t="t" r="r" b="b"/>
            <a:pathLst>
              <a:path w="382270">
                <a:moveTo>
                  <a:pt x="0" y="0"/>
                </a:moveTo>
                <a:lnTo>
                  <a:pt x="382270" y="0"/>
                </a:lnTo>
              </a:path>
            </a:pathLst>
          </a:custGeom>
          <a:ln w="3810">
            <a:solidFill>
              <a:srgbClr val="E7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05" name="bk object 4605"/>
          <p:cNvSpPr/>
          <p:nvPr/>
        </p:nvSpPr>
        <p:spPr>
          <a:xfrm>
            <a:off x="5354320" y="4178934"/>
            <a:ext cx="384810" cy="0"/>
          </a:xfrm>
          <a:custGeom>
            <a:avLst/>
            <a:gdLst/>
            <a:ahLst/>
            <a:cxnLst/>
            <a:rect l="l" t="t" r="r" b="b"/>
            <a:pathLst>
              <a:path w="384810">
                <a:moveTo>
                  <a:pt x="0" y="0"/>
                </a:moveTo>
                <a:lnTo>
                  <a:pt x="384810" y="0"/>
                </a:lnTo>
              </a:path>
            </a:pathLst>
          </a:custGeom>
          <a:ln w="3809">
            <a:solidFill>
              <a:srgbClr val="E7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06" name="bk object 4606"/>
          <p:cNvSpPr/>
          <p:nvPr/>
        </p:nvSpPr>
        <p:spPr>
          <a:xfrm>
            <a:off x="5355590" y="4185920"/>
            <a:ext cx="382270" cy="0"/>
          </a:xfrm>
          <a:custGeom>
            <a:avLst/>
            <a:gdLst/>
            <a:ahLst/>
            <a:cxnLst/>
            <a:rect l="l" t="t" r="r" b="b"/>
            <a:pathLst>
              <a:path w="382270">
                <a:moveTo>
                  <a:pt x="0" y="0"/>
                </a:moveTo>
                <a:lnTo>
                  <a:pt x="382270" y="0"/>
                </a:lnTo>
              </a:path>
            </a:pathLst>
          </a:custGeom>
          <a:ln w="3175">
            <a:solidFill>
              <a:srgbClr val="E8B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07" name="bk object 4607"/>
          <p:cNvSpPr/>
          <p:nvPr/>
        </p:nvSpPr>
        <p:spPr>
          <a:xfrm>
            <a:off x="5356859" y="4190365"/>
            <a:ext cx="379730" cy="0"/>
          </a:xfrm>
          <a:custGeom>
            <a:avLst/>
            <a:gdLst/>
            <a:ahLst/>
            <a:cxnLst/>
            <a:rect l="l" t="t" r="r" b="b"/>
            <a:pathLst>
              <a:path w="379729">
                <a:moveTo>
                  <a:pt x="0" y="0"/>
                </a:moveTo>
                <a:lnTo>
                  <a:pt x="379729" y="0"/>
                </a:lnTo>
              </a:path>
            </a:pathLst>
          </a:custGeom>
          <a:ln w="3810">
            <a:solidFill>
              <a:srgbClr val="E8B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08" name="bk object 4608"/>
          <p:cNvSpPr/>
          <p:nvPr/>
        </p:nvSpPr>
        <p:spPr>
          <a:xfrm>
            <a:off x="5356859" y="4187825"/>
            <a:ext cx="381000" cy="0"/>
          </a:xfrm>
          <a:custGeom>
            <a:avLst/>
            <a:gdLst/>
            <a:ahLst/>
            <a:cxnLst/>
            <a:rect l="l" t="t" r="r" b="b"/>
            <a:pathLst>
              <a:path w="381000">
                <a:moveTo>
                  <a:pt x="0" y="0"/>
                </a:moveTo>
                <a:lnTo>
                  <a:pt x="381000" y="0"/>
                </a:lnTo>
              </a:path>
            </a:pathLst>
          </a:custGeom>
          <a:ln w="3175">
            <a:solidFill>
              <a:srgbClr val="E8B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09" name="bk object 4609"/>
          <p:cNvSpPr/>
          <p:nvPr/>
        </p:nvSpPr>
        <p:spPr>
          <a:xfrm>
            <a:off x="5356859" y="4192904"/>
            <a:ext cx="379730" cy="0"/>
          </a:xfrm>
          <a:custGeom>
            <a:avLst/>
            <a:gdLst/>
            <a:ahLst/>
            <a:cxnLst/>
            <a:rect l="l" t="t" r="r" b="b"/>
            <a:pathLst>
              <a:path w="379729">
                <a:moveTo>
                  <a:pt x="0" y="0"/>
                </a:moveTo>
                <a:lnTo>
                  <a:pt x="379729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10" name="bk object 4610"/>
          <p:cNvSpPr/>
          <p:nvPr/>
        </p:nvSpPr>
        <p:spPr>
          <a:xfrm>
            <a:off x="5358129" y="4197350"/>
            <a:ext cx="377190" cy="0"/>
          </a:xfrm>
          <a:custGeom>
            <a:avLst/>
            <a:gdLst/>
            <a:ahLst/>
            <a:cxnLst/>
            <a:rect l="l" t="t" r="r" b="b"/>
            <a:pathLst>
              <a:path w="377189">
                <a:moveTo>
                  <a:pt x="0" y="0"/>
                </a:moveTo>
                <a:lnTo>
                  <a:pt x="377189" y="0"/>
                </a:lnTo>
              </a:path>
            </a:pathLst>
          </a:custGeom>
          <a:ln w="5080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11" name="bk object 4611"/>
          <p:cNvSpPr/>
          <p:nvPr/>
        </p:nvSpPr>
        <p:spPr>
          <a:xfrm>
            <a:off x="5358129" y="4194175"/>
            <a:ext cx="378460" cy="0"/>
          </a:xfrm>
          <a:custGeom>
            <a:avLst/>
            <a:gdLst/>
            <a:ahLst/>
            <a:cxnLst/>
            <a:rect l="l" t="t" r="r" b="b"/>
            <a:pathLst>
              <a:path w="378460">
                <a:moveTo>
                  <a:pt x="0" y="0"/>
                </a:moveTo>
                <a:lnTo>
                  <a:pt x="378460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12" name="bk object 4612"/>
          <p:cNvSpPr/>
          <p:nvPr/>
        </p:nvSpPr>
        <p:spPr>
          <a:xfrm>
            <a:off x="5359400" y="4205604"/>
            <a:ext cx="373380" cy="0"/>
          </a:xfrm>
          <a:custGeom>
            <a:avLst/>
            <a:gdLst/>
            <a:ahLst/>
            <a:cxnLst/>
            <a:rect l="l" t="t" r="r" b="b"/>
            <a:pathLst>
              <a:path w="373379">
                <a:moveTo>
                  <a:pt x="0" y="0"/>
                </a:moveTo>
                <a:lnTo>
                  <a:pt x="373379" y="0"/>
                </a:lnTo>
              </a:path>
            </a:pathLst>
          </a:custGeom>
          <a:ln w="3175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13" name="bk object 4613"/>
          <p:cNvSpPr/>
          <p:nvPr/>
        </p:nvSpPr>
        <p:spPr>
          <a:xfrm>
            <a:off x="5359400" y="4202429"/>
            <a:ext cx="374650" cy="0"/>
          </a:xfrm>
          <a:custGeom>
            <a:avLst/>
            <a:gdLst/>
            <a:ahLst/>
            <a:cxnLst/>
            <a:rect l="l" t="t" r="r" b="b"/>
            <a:pathLst>
              <a:path w="374650">
                <a:moveTo>
                  <a:pt x="0" y="0"/>
                </a:moveTo>
                <a:lnTo>
                  <a:pt x="374650" y="0"/>
                </a:lnTo>
              </a:path>
            </a:pathLst>
          </a:custGeom>
          <a:ln w="5080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14" name="bk object 4614"/>
          <p:cNvSpPr/>
          <p:nvPr/>
        </p:nvSpPr>
        <p:spPr>
          <a:xfrm>
            <a:off x="5360670" y="4210684"/>
            <a:ext cx="370840" cy="0"/>
          </a:xfrm>
          <a:custGeom>
            <a:avLst/>
            <a:gdLst/>
            <a:ahLst/>
            <a:cxnLst/>
            <a:rect l="l" t="t" r="r" b="b"/>
            <a:pathLst>
              <a:path w="370839">
                <a:moveTo>
                  <a:pt x="0" y="0"/>
                </a:moveTo>
                <a:lnTo>
                  <a:pt x="370839" y="0"/>
                </a:lnTo>
              </a:path>
            </a:pathLst>
          </a:custGeom>
          <a:ln w="3810">
            <a:solidFill>
              <a:srgbClr val="EBB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15" name="bk object 4615"/>
          <p:cNvSpPr/>
          <p:nvPr/>
        </p:nvSpPr>
        <p:spPr>
          <a:xfrm>
            <a:off x="5360670" y="4207509"/>
            <a:ext cx="372110" cy="0"/>
          </a:xfrm>
          <a:custGeom>
            <a:avLst/>
            <a:gdLst/>
            <a:ahLst/>
            <a:cxnLst/>
            <a:rect l="l" t="t" r="r" b="b"/>
            <a:pathLst>
              <a:path w="372110">
                <a:moveTo>
                  <a:pt x="0" y="0"/>
                </a:moveTo>
                <a:lnTo>
                  <a:pt x="372110" y="0"/>
                </a:lnTo>
              </a:path>
            </a:pathLst>
          </a:custGeom>
          <a:ln w="3175">
            <a:solidFill>
              <a:srgbClr val="EBB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16" name="bk object 4616"/>
          <p:cNvSpPr/>
          <p:nvPr/>
        </p:nvSpPr>
        <p:spPr>
          <a:xfrm>
            <a:off x="5361940" y="4213225"/>
            <a:ext cx="369570" cy="0"/>
          </a:xfrm>
          <a:custGeom>
            <a:avLst/>
            <a:gdLst/>
            <a:ahLst/>
            <a:cxnLst/>
            <a:rect l="l" t="t" r="r" b="b"/>
            <a:pathLst>
              <a:path w="369570">
                <a:moveTo>
                  <a:pt x="0" y="0"/>
                </a:moveTo>
                <a:lnTo>
                  <a:pt x="369570" y="0"/>
                </a:lnTo>
              </a:path>
            </a:pathLst>
          </a:custGeom>
          <a:ln w="3175">
            <a:solidFill>
              <a:srgbClr val="EBB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17" name="bk object 4617"/>
          <p:cNvSpPr/>
          <p:nvPr/>
        </p:nvSpPr>
        <p:spPr>
          <a:xfrm>
            <a:off x="5363209" y="4220209"/>
            <a:ext cx="365760" cy="0"/>
          </a:xfrm>
          <a:custGeom>
            <a:avLst/>
            <a:gdLst/>
            <a:ahLst/>
            <a:cxnLst/>
            <a:rect l="l" t="t" r="r" b="b"/>
            <a:pathLst>
              <a:path w="365760">
                <a:moveTo>
                  <a:pt x="0" y="0"/>
                </a:moveTo>
                <a:lnTo>
                  <a:pt x="365760" y="0"/>
                </a:lnTo>
              </a:path>
            </a:pathLst>
          </a:custGeom>
          <a:ln w="3175">
            <a:solidFill>
              <a:srgbClr val="EC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18" name="bk object 4618"/>
          <p:cNvSpPr/>
          <p:nvPr/>
        </p:nvSpPr>
        <p:spPr>
          <a:xfrm>
            <a:off x="5361940" y="4216400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300" y="0"/>
                </a:lnTo>
              </a:path>
            </a:pathLst>
          </a:custGeom>
          <a:ln w="5079">
            <a:solidFill>
              <a:srgbClr val="EC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19" name="bk object 4619"/>
          <p:cNvSpPr/>
          <p:nvPr/>
        </p:nvSpPr>
        <p:spPr>
          <a:xfrm>
            <a:off x="5364479" y="4226559"/>
            <a:ext cx="361950" cy="0"/>
          </a:xfrm>
          <a:custGeom>
            <a:avLst/>
            <a:gdLst/>
            <a:ahLst/>
            <a:cxnLst/>
            <a:rect l="l" t="t" r="r" b="b"/>
            <a:pathLst>
              <a:path w="361950">
                <a:moveTo>
                  <a:pt x="0" y="0"/>
                </a:moveTo>
                <a:lnTo>
                  <a:pt x="361950" y="0"/>
                </a:lnTo>
              </a:path>
            </a:pathLst>
          </a:custGeom>
          <a:ln w="3175">
            <a:solidFill>
              <a:srgbClr val="EDB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20" name="bk object 4620"/>
          <p:cNvSpPr/>
          <p:nvPr/>
        </p:nvSpPr>
        <p:spPr>
          <a:xfrm>
            <a:off x="5363209" y="4224020"/>
            <a:ext cx="364490" cy="0"/>
          </a:xfrm>
          <a:custGeom>
            <a:avLst/>
            <a:gdLst/>
            <a:ahLst/>
            <a:cxnLst/>
            <a:rect l="l" t="t" r="r" b="b"/>
            <a:pathLst>
              <a:path w="364489">
                <a:moveTo>
                  <a:pt x="0" y="0"/>
                </a:moveTo>
                <a:lnTo>
                  <a:pt x="364489" y="0"/>
                </a:lnTo>
              </a:path>
            </a:pathLst>
          </a:custGeom>
          <a:ln w="3175">
            <a:solidFill>
              <a:srgbClr val="EDB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21" name="bk object 4621"/>
          <p:cNvSpPr/>
          <p:nvPr/>
        </p:nvSpPr>
        <p:spPr>
          <a:xfrm>
            <a:off x="5363209" y="4222115"/>
            <a:ext cx="365760" cy="0"/>
          </a:xfrm>
          <a:custGeom>
            <a:avLst/>
            <a:gdLst/>
            <a:ahLst/>
            <a:cxnLst/>
            <a:rect l="l" t="t" r="r" b="b"/>
            <a:pathLst>
              <a:path w="365760">
                <a:moveTo>
                  <a:pt x="0" y="0"/>
                </a:moveTo>
                <a:lnTo>
                  <a:pt x="365760" y="0"/>
                </a:lnTo>
              </a:path>
            </a:pathLst>
          </a:custGeom>
          <a:ln w="3175">
            <a:solidFill>
              <a:srgbClr val="EDB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22" name="bk object 4622"/>
          <p:cNvSpPr/>
          <p:nvPr/>
        </p:nvSpPr>
        <p:spPr>
          <a:xfrm>
            <a:off x="5364479" y="4230370"/>
            <a:ext cx="360680" cy="0"/>
          </a:xfrm>
          <a:custGeom>
            <a:avLst/>
            <a:gdLst/>
            <a:ahLst/>
            <a:cxnLst/>
            <a:rect l="l" t="t" r="r" b="b"/>
            <a:pathLst>
              <a:path w="360679">
                <a:moveTo>
                  <a:pt x="0" y="0"/>
                </a:moveTo>
                <a:lnTo>
                  <a:pt x="360679" y="0"/>
                </a:lnTo>
              </a:path>
            </a:pathLst>
          </a:custGeom>
          <a:ln w="3175">
            <a:solidFill>
              <a:srgbClr val="EEB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23" name="bk object 4623"/>
          <p:cNvSpPr/>
          <p:nvPr/>
        </p:nvSpPr>
        <p:spPr>
          <a:xfrm>
            <a:off x="5364479" y="4228465"/>
            <a:ext cx="361950" cy="0"/>
          </a:xfrm>
          <a:custGeom>
            <a:avLst/>
            <a:gdLst/>
            <a:ahLst/>
            <a:cxnLst/>
            <a:rect l="l" t="t" r="r" b="b"/>
            <a:pathLst>
              <a:path w="361950">
                <a:moveTo>
                  <a:pt x="0" y="0"/>
                </a:moveTo>
                <a:lnTo>
                  <a:pt x="361950" y="0"/>
                </a:lnTo>
              </a:path>
            </a:pathLst>
          </a:custGeom>
          <a:ln w="3175">
            <a:solidFill>
              <a:srgbClr val="EEB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24" name="bk object 4624"/>
          <p:cNvSpPr/>
          <p:nvPr/>
        </p:nvSpPr>
        <p:spPr>
          <a:xfrm>
            <a:off x="5365750" y="4234179"/>
            <a:ext cx="358140" cy="0"/>
          </a:xfrm>
          <a:custGeom>
            <a:avLst/>
            <a:gdLst/>
            <a:ahLst/>
            <a:cxnLst/>
            <a:rect l="l" t="t" r="r" b="b"/>
            <a:pathLst>
              <a:path w="358139">
                <a:moveTo>
                  <a:pt x="0" y="0"/>
                </a:moveTo>
                <a:lnTo>
                  <a:pt x="358139" y="0"/>
                </a:lnTo>
              </a:path>
            </a:pathLst>
          </a:custGeom>
          <a:ln w="3175">
            <a:solidFill>
              <a:srgbClr val="EEB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25" name="bk object 4625"/>
          <p:cNvSpPr/>
          <p:nvPr/>
        </p:nvSpPr>
        <p:spPr>
          <a:xfrm>
            <a:off x="5365750" y="4232275"/>
            <a:ext cx="359410" cy="0"/>
          </a:xfrm>
          <a:custGeom>
            <a:avLst/>
            <a:gdLst/>
            <a:ahLst/>
            <a:cxnLst/>
            <a:rect l="l" t="t" r="r" b="b"/>
            <a:pathLst>
              <a:path w="359410">
                <a:moveTo>
                  <a:pt x="0" y="0"/>
                </a:moveTo>
                <a:lnTo>
                  <a:pt x="359410" y="0"/>
                </a:lnTo>
              </a:path>
            </a:pathLst>
          </a:custGeom>
          <a:ln w="3175">
            <a:solidFill>
              <a:srgbClr val="EEB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26" name="bk object 4626"/>
          <p:cNvSpPr/>
          <p:nvPr/>
        </p:nvSpPr>
        <p:spPr>
          <a:xfrm>
            <a:off x="5365750" y="4236720"/>
            <a:ext cx="356870" cy="0"/>
          </a:xfrm>
          <a:custGeom>
            <a:avLst/>
            <a:gdLst/>
            <a:ahLst/>
            <a:cxnLst/>
            <a:rect l="l" t="t" r="r" b="b"/>
            <a:pathLst>
              <a:path w="356870">
                <a:moveTo>
                  <a:pt x="0" y="0"/>
                </a:moveTo>
                <a:lnTo>
                  <a:pt x="356870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27" name="bk object 4627"/>
          <p:cNvSpPr/>
          <p:nvPr/>
        </p:nvSpPr>
        <p:spPr>
          <a:xfrm>
            <a:off x="5367020" y="4241165"/>
            <a:ext cx="354330" cy="0"/>
          </a:xfrm>
          <a:custGeom>
            <a:avLst/>
            <a:gdLst/>
            <a:ahLst/>
            <a:cxnLst/>
            <a:rect l="l" t="t" r="r" b="b"/>
            <a:pathLst>
              <a:path w="354329">
                <a:moveTo>
                  <a:pt x="0" y="0"/>
                </a:moveTo>
                <a:lnTo>
                  <a:pt x="354329" y="0"/>
                </a:lnTo>
              </a:path>
            </a:pathLst>
          </a:custGeom>
          <a:ln w="3810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28" name="bk object 4628"/>
          <p:cNvSpPr/>
          <p:nvPr/>
        </p:nvSpPr>
        <p:spPr>
          <a:xfrm>
            <a:off x="5367020" y="4238625"/>
            <a:ext cx="355600" cy="0"/>
          </a:xfrm>
          <a:custGeom>
            <a:avLst/>
            <a:gdLst/>
            <a:ahLst/>
            <a:cxnLst/>
            <a:rect l="l" t="t" r="r" b="b"/>
            <a:pathLst>
              <a:path w="355600">
                <a:moveTo>
                  <a:pt x="0" y="0"/>
                </a:moveTo>
                <a:lnTo>
                  <a:pt x="355600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29" name="bk object 4629"/>
          <p:cNvSpPr/>
          <p:nvPr/>
        </p:nvSpPr>
        <p:spPr>
          <a:xfrm>
            <a:off x="5367020" y="4243704"/>
            <a:ext cx="353060" cy="0"/>
          </a:xfrm>
          <a:custGeom>
            <a:avLst/>
            <a:gdLst/>
            <a:ahLst/>
            <a:cxnLst/>
            <a:rect l="l" t="t" r="r" b="b"/>
            <a:pathLst>
              <a:path w="353060">
                <a:moveTo>
                  <a:pt x="0" y="0"/>
                </a:moveTo>
                <a:lnTo>
                  <a:pt x="353060" y="0"/>
                </a:lnTo>
              </a:path>
            </a:pathLst>
          </a:custGeom>
          <a:ln w="3175">
            <a:solidFill>
              <a:srgbClr val="EF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30" name="bk object 4630"/>
          <p:cNvSpPr/>
          <p:nvPr/>
        </p:nvSpPr>
        <p:spPr>
          <a:xfrm>
            <a:off x="5368290" y="4248784"/>
            <a:ext cx="349250" cy="0"/>
          </a:xfrm>
          <a:custGeom>
            <a:avLst/>
            <a:gdLst/>
            <a:ahLst/>
            <a:cxnLst/>
            <a:rect l="l" t="t" r="r" b="b"/>
            <a:pathLst>
              <a:path w="349250">
                <a:moveTo>
                  <a:pt x="0" y="0"/>
                </a:moveTo>
                <a:lnTo>
                  <a:pt x="349250" y="0"/>
                </a:lnTo>
              </a:path>
            </a:pathLst>
          </a:custGeom>
          <a:ln w="3175">
            <a:solidFill>
              <a:srgbClr val="EF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31" name="bk object 4631"/>
          <p:cNvSpPr/>
          <p:nvPr/>
        </p:nvSpPr>
        <p:spPr>
          <a:xfrm>
            <a:off x="5368290" y="4246879"/>
            <a:ext cx="350520" cy="0"/>
          </a:xfrm>
          <a:custGeom>
            <a:avLst/>
            <a:gdLst/>
            <a:ahLst/>
            <a:cxnLst/>
            <a:rect l="l" t="t" r="r" b="b"/>
            <a:pathLst>
              <a:path w="350520">
                <a:moveTo>
                  <a:pt x="0" y="0"/>
                </a:moveTo>
                <a:lnTo>
                  <a:pt x="350520" y="0"/>
                </a:lnTo>
              </a:path>
            </a:pathLst>
          </a:custGeom>
          <a:ln w="3175">
            <a:solidFill>
              <a:srgbClr val="EF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32" name="bk object 4632"/>
          <p:cNvSpPr/>
          <p:nvPr/>
        </p:nvSpPr>
        <p:spPr>
          <a:xfrm>
            <a:off x="5368290" y="4244975"/>
            <a:ext cx="351790" cy="0"/>
          </a:xfrm>
          <a:custGeom>
            <a:avLst/>
            <a:gdLst/>
            <a:ahLst/>
            <a:cxnLst/>
            <a:rect l="l" t="t" r="r" b="b"/>
            <a:pathLst>
              <a:path w="351789">
                <a:moveTo>
                  <a:pt x="0" y="0"/>
                </a:moveTo>
                <a:lnTo>
                  <a:pt x="351789" y="0"/>
                </a:lnTo>
              </a:path>
            </a:pathLst>
          </a:custGeom>
          <a:ln w="3175">
            <a:solidFill>
              <a:srgbClr val="EF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33" name="bk object 4633"/>
          <p:cNvSpPr/>
          <p:nvPr/>
        </p:nvSpPr>
        <p:spPr>
          <a:xfrm>
            <a:off x="5368290" y="4250054"/>
            <a:ext cx="349250" cy="0"/>
          </a:xfrm>
          <a:custGeom>
            <a:avLst/>
            <a:gdLst/>
            <a:ahLst/>
            <a:cxnLst/>
            <a:rect l="l" t="t" r="r" b="b"/>
            <a:pathLst>
              <a:path w="349250">
                <a:moveTo>
                  <a:pt x="0" y="0"/>
                </a:moveTo>
                <a:lnTo>
                  <a:pt x="349250" y="0"/>
                </a:lnTo>
              </a:path>
            </a:pathLst>
          </a:custGeom>
          <a:ln w="3175">
            <a:solidFill>
              <a:srgbClr val="F0B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34" name="bk object 4634"/>
          <p:cNvSpPr/>
          <p:nvPr/>
        </p:nvSpPr>
        <p:spPr>
          <a:xfrm>
            <a:off x="5369559" y="4255770"/>
            <a:ext cx="345440" cy="0"/>
          </a:xfrm>
          <a:custGeom>
            <a:avLst/>
            <a:gdLst/>
            <a:ahLst/>
            <a:cxnLst/>
            <a:rect l="l" t="t" r="r" b="b"/>
            <a:pathLst>
              <a:path w="345439">
                <a:moveTo>
                  <a:pt x="0" y="0"/>
                </a:moveTo>
                <a:lnTo>
                  <a:pt x="345439" y="0"/>
                </a:lnTo>
              </a:path>
            </a:pathLst>
          </a:custGeom>
          <a:ln w="3175">
            <a:solidFill>
              <a:srgbClr val="F0B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35" name="bk object 4635"/>
          <p:cNvSpPr/>
          <p:nvPr/>
        </p:nvSpPr>
        <p:spPr>
          <a:xfrm>
            <a:off x="5369559" y="4253229"/>
            <a:ext cx="346710" cy="0"/>
          </a:xfrm>
          <a:custGeom>
            <a:avLst/>
            <a:gdLst/>
            <a:ahLst/>
            <a:cxnLst/>
            <a:rect l="l" t="t" r="r" b="b"/>
            <a:pathLst>
              <a:path w="346710">
                <a:moveTo>
                  <a:pt x="0" y="0"/>
                </a:moveTo>
                <a:lnTo>
                  <a:pt x="346710" y="0"/>
                </a:lnTo>
              </a:path>
            </a:pathLst>
          </a:custGeom>
          <a:ln w="3175">
            <a:solidFill>
              <a:srgbClr val="F0B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36" name="bk object 4636"/>
          <p:cNvSpPr/>
          <p:nvPr/>
        </p:nvSpPr>
        <p:spPr>
          <a:xfrm>
            <a:off x="5369559" y="4251325"/>
            <a:ext cx="347980" cy="0"/>
          </a:xfrm>
          <a:custGeom>
            <a:avLst/>
            <a:gdLst/>
            <a:ahLst/>
            <a:cxnLst/>
            <a:rect l="l" t="t" r="r" b="b"/>
            <a:pathLst>
              <a:path w="347979">
                <a:moveTo>
                  <a:pt x="0" y="0"/>
                </a:moveTo>
                <a:lnTo>
                  <a:pt x="347979" y="0"/>
                </a:lnTo>
              </a:path>
            </a:pathLst>
          </a:custGeom>
          <a:ln w="3175">
            <a:solidFill>
              <a:srgbClr val="F0B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37" name="bk object 4637"/>
          <p:cNvSpPr/>
          <p:nvPr/>
        </p:nvSpPr>
        <p:spPr>
          <a:xfrm>
            <a:off x="5370829" y="4260850"/>
            <a:ext cx="341630" cy="0"/>
          </a:xfrm>
          <a:custGeom>
            <a:avLst/>
            <a:gdLst/>
            <a:ahLst/>
            <a:cxnLst/>
            <a:rect l="l" t="t" r="r" b="b"/>
            <a:pathLst>
              <a:path w="341629">
                <a:moveTo>
                  <a:pt x="0" y="0"/>
                </a:moveTo>
                <a:lnTo>
                  <a:pt x="341629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38" name="bk object 4638"/>
          <p:cNvSpPr/>
          <p:nvPr/>
        </p:nvSpPr>
        <p:spPr>
          <a:xfrm>
            <a:off x="5370829" y="4258309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39" name="bk object 4639"/>
          <p:cNvSpPr/>
          <p:nvPr/>
        </p:nvSpPr>
        <p:spPr>
          <a:xfrm>
            <a:off x="5372100" y="4263390"/>
            <a:ext cx="339090" cy="0"/>
          </a:xfrm>
          <a:custGeom>
            <a:avLst/>
            <a:gdLst/>
            <a:ahLst/>
            <a:cxnLst/>
            <a:rect l="l" t="t" r="r" b="b"/>
            <a:pathLst>
              <a:path w="339089">
                <a:moveTo>
                  <a:pt x="0" y="0"/>
                </a:moveTo>
                <a:lnTo>
                  <a:pt x="339089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40" name="bk object 4640"/>
          <p:cNvSpPr/>
          <p:nvPr/>
        </p:nvSpPr>
        <p:spPr>
          <a:xfrm>
            <a:off x="5373370" y="4269104"/>
            <a:ext cx="335280" cy="0"/>
          </a:xfrm>
          <a:custGeom>
            <a:avLst/>
            <a:gdLst/>
            <a:ahLst/>
            <a:cxnLst/>
            <a:rect l="l" t="t" r="r" b="b"/>
            <a:pathLst>
              <a:path w="335279">
                <a:moveTo>
                  <a:pt x="0" y="0"/>
                </a:moveTo>
                <a:lnTo>
                  <a:pt x="335279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41" name="bk object 4641"/>
          <p:cNvSpPr/>
          <p:nvPr/>
        </p:nvSpPr>
        <p:spPr>
          <a:xfrm>
            <a:off x="5372100" y="4267834"/>
            <a:ext cx="336550" cy="0"/>
          </a:xfrm>
          <a:custGeom>
            <a:avLst/>
            <a:gdLst/>
            <a:ahLst/>
            <a:cxnLst/>
            <a:rect l="l" t="t" r="r" b="b"/>
            <a:pathLst>
              <a:path w="336550">
                <a:moveTo>
                  <a:pt x="0" y="0"/>
                </a:moveTo>
                <a:lnTo>
                  <a:pt x="336550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42" name="bk object 4642"/>
          <p:cNvSpPr/>
          <p:nvPr/>
        </p:nvSpPr>
        <p:spPr>
          <a:xfrm>
            <a:off x="5372100" y="4265929"/>
            <a:ext cx="337820" cy="0"/>
          </a:xfrm>
          <a:custGeom>
            <a:avLst/>
            <a:gdLst/>
            <a:ahLst/>
            <a:cxnLst/>
            <a:rect l="l" t="t" r="r" b="b"/>
            <a:pathLst>
              <a:path w="337820">
                <a:moveTo>
                  <a:pt x="0" y="0"/>
                </a:moveTo>
                <a:lnTo>
                  <a:pt x="337820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43" name="bk object 4643"/>
          <p:cNvSpPr/>
          <p:nvPr/>
        </p:nvSpPr>
        <p:spPr>
          <a:xfrm>
            <a:off x="5373370" y="4270375"/>
            <a:ext cx="334010" cy="0"/>
          </a:xfrm>
          <a:custGeom>
            <a:avLst/>
            <a:gdLst/>
            <a:ahLst/>
            <a:cxnLst/>
            <a:rect l="l" t="t" r="r" b="b"/>
            <a:pathLst>
              <a:path w="334010">
                <a:moveTo>
                  <a:pt x="0" y="0"/>
                </a:moveTo>
                <a:lnTo>
                  <a:pt x="334010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44" name="bk object 4644"/>
          <p:cNvSpPr/>
          <p:nvPr/>
        </p:nvSpPr>
        <p:spPr>
          <a:xfrm>
            <a:off x="5374640" y="4275454"/>
            <a:ext cx="328930" cy="0"/>
          </a:xfrm>
          <a:custGeom>
            <a:avLst/>
            <a:gdLst/>
            <a:ahLst/>
            <a:cxnLst/>
            <a:rect l="l" t="t" r="r" b="b"/>
            <a:pathLst>
              <a:path w="328929">
                <a:moveTo>
                  <a:pt x="0" y="0"/>
                </a:moveTo>
                <a:lnTo>
                  <a:pt x="328929" y="0"/>
                </a:lnTo>
              </a:path>
            </a:pathLst>
          </a:custGeom>
          <a:ln w="3175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45" name="bk object 4645"/>
          <p:cNvSpPr/>
          <p:nvPr/>
        </p:nvSpPr>
        <p:spPr>
          <a:xfrm>
            <a:off x="5373370" y="4273550"/>
            <a:ext cx="331470" cy="0"/>
          </a:xfrm>
          <a:custGeom>
            <a:avLst/>
            <a:gdLst/>
            <a:ahLst/>
            <a:cxnLst/>
            <a:rect l="l" t="t" r="r" b="b"/>
            <a:pathLst>
              <a:path w="331470">
                <a:moveTo>
                  <a:pt x="0" y="0"/>
                </a:moveTo>
                <a:lnTo>
                  <a:pt x="331470" y="0"/>
                </a:lnTo>
              </a:path>
            </a:pathLst>
          </a:custGeom>
          <a:ln w="3175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46" name="bk object 4646"/>
          <p:cNvSpPr/>
          <p:nvPr/>
        </p:nvSpPr>
        <p:spPr>
          <a:xfrm>
            <a:off x="5373370" y="4271645"/>
            <a:ext cx="332740" cy="0"/>
          </a:xfrm>
          <a:custGeom>
            <a:avLst/>
            <a:gdLst/>
            <a:ahLst/>
            <a:cxnLst/>
            <a:rect l="l" t="t" r="r" b="b"/>
            <a:pathLst>
              <a:path w="332739">
                <a:moveTo>
                  <a:pt x="0" y="0"/>
                </a:moveTo>
                <a:lnTo>
                  <a:pt x="332739" y="0"/>
                </a:lnTo>
              </a:path>
            </a:pathLst>
          </a:custGeom>
          <a:ln w="3175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47" name="bk object 4647"/>
          <p:cNvSpPr/>
          <p:nvPr/>
        </p:nvSpPr>
        <p:spPr>
          <a:xfrm>
            <a:off x="5374640" y="4277995"/>
            <a:ext cx="326390" cy="0"/>
          </a:xfrm>
          <a:custGeom>
            <a:avLst/>
            <a:gdLst/>
            <a:ahLst/>
            <a:cxnLst/>
            <a:rect l="l" t="t" r="r" b="b"/>
            <a:pathLst>
              <a:path w="326389">
                <a:moveTo>
                  <a:pt x="0" y="0"/>
                </a:moveTo>
                <a:lnTo>
                  <a:pt x="326389" y="0"/>
                </a:lnTo>
              </a:path>
            </a:pathLst>
          </a:custGeom>
          <a:ln w="3175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48" name="bk object 4648"/>
          <p:cNvSpPr/>
          <p:nvPr/>
        </p:nvSpPr>
        <p:spPr>
          <a:xfrm>
            <a:off x="5374640" y="4276725"/>
            <a:ext cx="327660" cy="0"/>
          </a:xfrm>
          <a:custGeom>
            <a:avLst/>
            <a:gdLst/>
            <a:ahLst/>
            <a:cxnLst/>
            <a:rect l="l" t="t" r="r" b="b"/>
            <a:pathLst>
              <a:path w="327660">
                <a:moveTo>
                  <a:pt x="0" y="0"/>
                </a:moveTo>
                <a:lnTo>
                  <a:pt x="327660" y="0"/>
                </a:lnTo>
              </a:path>
            </a:pathLst>
          </a:custGeom>
          <a:ln w="3175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49" name="bk object 4649"/>
          <p:cNvSpPr/>
          <p:nvPr/>
        </p:nvSpPr>
        <p:spPr>
          <a:xfrm>
            <a:off x="5375909" y="4281804"/>
            <a:ext cx="322580" cy="0"/>
          </a:xfrm>
          <a:custGeom>
            <a:avLst/>
            <a:gdLst/>
            <a:ahLst/>
            <a:cxnLst/>
            <a:rect l="l" t="t" r="r" b="b"/>
            <a:pathLst>
              <a:path w="322579">
                <a:moveTo>
                  <a:pt x="0" y="0"/>
                </a:moveTo>
                <a:lnTo>
                  <a:pt x="322579" y="0"/>
                </a:lnTo>
              </a:path>
            </a:pathLst>
          </a:custGeom>
          <a:ln w="3175">
            <a:solidFill>
              <a:srgbClr val="F4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50" name="bk object 4650"/>
          <p:cNvSpPr/>
          <p:nvPr/>
        </p:nvSpPr>
        <p:spPr>
          <a:xfrm>
            <a:off x="5374640" y="4279900"/>
            <a:ext cx="325120" cy="0"/>
          </a:xfrm>
          <a:custGeom>
            <a:avLst/>
            <a:gdLst/>
            <a:ahLst/>
            <a:cxnLst/>
            <a:rect l="l" t="t" r="r" b="b"/>
            <a:pathLst>
              <a:path w="325120">
                <a:moveTo>
                  <a:pt x="0" y="0"/>
                </a:moveTo>
                <a:lnTo>
                  <a:pt x="325120" y="0"/>
                </a:lnTo>
              </a:path>
            </a:pathLst>
          </a:custGeom>
          <a:ln w="3175">
            <a:solidFill>
              <a:srgbClr val="F4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51" name="bk object 4651"/>
          <p:cNvSpPr/>
          <p:nvPr/>
        </p:nvSpPr>
        <p:spPr>
          <a:xfrm>
            <a:off x="5375909" y="4284979"/>
            <a:ext cx="320040" cy="0"/>
          </a:xfrm>
          <a:custGeom>
            <a:avLst/>
            <a:gdLst/>
            <a:ahLst/>
            <a:cxnLst/>
            <a:rect l="l" t="t" r="r" b="b"/>
            <a:pathLst>
              <a:path w="320039">
                <a:moveTo>
                  <a:pt x="0" y="0"/>
                </a:moveTo>
                <a:lnTo>
                  <a:pt x="320039" y="0"/>
                </a:lnTo>
              </a:path>
            </a:pathLst>
          </a:custGeom>
          <a:ln w="3175">
            <a:solidFill>
              <a:srgbClr val="F4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52" name="bk object 4652"/>
          <p:cNvSpPr/>
          <p:nvPr/>
        </p:nvSpPr>
        <p:spPr>
          <a:xfrm>
            <a:off x="5375909" y="4283075"/>
            <a:ext cx="321310" cy="0"/>
          </a:xfrm>
          <a:custGeom>
            <a:avLst/>
            <a:gdLst/>
            <a:ahLst/>
            <a:cxnLst/>
            <a:rect l="l" t="t" r="r" b="b"/>
            <a:pathLst>
              <a:path w="321310">
                <a:moveTo>
                  <a:pt x="0" y="0"/>
                </a:moveTo>
                <a:lnTo>
                  <a:pt x="321310" y="0"/>
                </a:lnTo>
              </a:path>
            </a:pathLst>
          </a:custGeom>
          <a:ln w="3175">
            <a:solidFill>
              <a:srgbClr val="F4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53" name="bk object 4653"/>
          <p:cNvSpPr/>
          <p:nvPr/>
        </p:nvSpPr>
        <p:spPr>
          <a:xfrm>
            <a:off x="5377179" y="4288154"/>
            <a:ext cx="316230" cy="0"/>
          </a:xfrm>
          <a:custGeom>
            <a:avLst/>
            <a:gdLst/>
            <a:ahLst/>
            <a:cxnLst/>
            <a:rect l="l" t="t" r="r" b="b"/>
            <a:pathLst>
              <a:path w="316229">
                <a:moveTo>
                  <a:pt x="0" y="0"/>
                </a:moveTo>
                <a:lnTo>
                  <a:pt x="316229" y="0"/>
                </a:lnTo>
              </a:path>
            </a:pathLst>
          </a:custGeom>
          <a:ln w="3175">
            <a:solidFill>
              <a:srgbClr val="F5C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54" name="bk object 4654"/>
          <p:cNvSpPr/>
          <p:nvPr/>
        </p:nvSpPr>
        <p:spPr>
          <a:xfrm>
            <a:off x="5375909" y="4286884"/>
            <a:ext cx="318770" cy="0"/>
          </a:xfrm>
          <a:custGeom>
            <a:avLst/>
            <a:gdLst/>
            <a:ahLst/>
            <a:cxnLst/>
            <a:rect l="l" t="t" r="r" b="b"/>
            <a:pathLst>
              <a:path w="318770">
                <a:moveTo>
                  <a:pt x="0" y="0"/>
                </a:moveTo>
                <a:lnTo>
                  <a:pt x="318770" y="0"/>
                </a:lnTo>
              </a:path>
            </a:pathLst>
          </a:custGeom>
          <a:ln w="3175">
            <a:solidFill>
              <a:srgbClr val="F5C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55" name="bk object 4655"/>
          <p:cNvSpPr/>
          <p:nvPr/>
        </p:nvSpPr>
        <p:spPr>
          <a:xfrm>
            <a:off x="5377179" y="4291329"/>
            <a:ext cx="313690" cy="0"/>
          </a:xfrm>
          <a:custGeom>
            <a:avLst/>
            <a:gdLst/>
            <a:ahLst/>
            <a:cxnLst/>
            <a:rect l="l" t="t" r="r" b="b"/>
            <a:pathLst>
              <a:path w="313689">
                <a:moveTo>
                  <a:pt x="0" y="0"/>
                </a:moveTo>
                <a:lnTo>
                  <a:pt x="313689" y="0"/>
                </a:lnTo>
              </a:path>
            </a:pathLst>
          </a:custGeom>
          <a:ln w="3175">
            <a:solidFill>
              <a:srgbClr val="F5C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56" name="bk object 4656"/>
          <p:cNvSpPr/>
          <p:nvPr/>
        </p:nvSpPr>
        <p:spPr>
          <a:xfrm>
            <a:off x="5377179" y="4289425"/>
            <a:ext cx="314960" cy="0"/>
          </a:xfrm>
          <a:custGeom>
            <a:avLst/>
            <a:gdLst/>
            <a:ahLst/>
            <a:cxnLst/>
            <a:rect l="l" t="t" r="r" b="b"/>
            <a:pathLst>
              <a:path w="314960">
                <a:moveTo>
                  <a:pt x="0" y="0"/>
                </a:moveTo>
                <a:lnTo>
                  <a:pt x="314960" y="0"/>
                </a:lnTo>
              </a:path>
            </a:pathLst>
          </a:custGeom>
          <a:ln w="3175">
            <a:solidFill>
              <a:srgbClr val="F5C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57" name="bk object 4657"/>
          <p:cNvSpPr/>
          <p:nvPr/>
        </p:nvSpPr>
        <p:spPr>
          <a:xfrm>
            <a:off x="5378450" y="4294504"/>
            <a:ext cx="309880" cy="0"/>
          </a:xfrm>
          <a:custGeom>
            <a:avLst/>
            <a:gdLst/>
            <a:ahLst/>
            <a:cxnLst/>
            <a:rect l="l" t="t" r="r" b="b"/>
            <a:pathLst>
              <a:path w="309879">
                <a:moveTo>
                  <a:pt x="0" y="0"/>
                </a:moveTo>
                <a:lnTo>
                  <a:pt x="309879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58" name="bk object 4658"/>
          <p:cNvSpPr/>
          <p:nvPr/>
        </p:nvSpPr>
        <p:spPr>
          <a:xfrm>
            <a:off x="5377179" y="4293234"/>
            <a:ext cx="312420" cy="0"/>
          </a:xfrm>
          <a:custGeom>
            <a:avLst/>
            <a:gdLst/>
            <a:ahLst/>
            <a:cxnLst/>
            <a:rect l="l" t="t" r="r" b="b"/>
            <a:pathLst>
              <a:path w="312420">
                <a:moveTo>
                  <a:pt x="0" y="0"/>
                </a:moveTo>
                <a:lnTo>
                  <a:pt x="312420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59" name="bk object 4659"/>
          <p:cNvSpPr/>
          <p:nvPr/>
        </p:nvSpPr>
        <p:spPr>
          <a:xfrm>
            <a:off x="5378450" y="4299584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60" name="bk object 4660"/>
          <p:cNvSpPr/>
          <p:nvPr/>
        </p:nvSpPr>
        <p:spPr>
          <a:xfrm>
            <a:off x="5378450" y="4298315"/>
            <a:ext cx="306070" cy="0"/>
          </a:xfrm>
          <a:custGeom>
            <a:avLst/>
            <a:gdLst/>
            <a:ahLst/>
            <a:cxnLst/>
            <a:rect l="l" t="t" r="r" b="b"/>
            <a:pathLst>
              <a:path w="306070">
                <a:moveTo>
                  <a:pt x="0" y="0"/>
                </a:moveTo>
                <a:lnTo>
                  <a:pt x="306070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61" name="bk object 4661"/>
          <p:cNvSpPr/>
          <p:nvPr/>
        </p:nvSpPr>
        <p:spPr>
          <a:xfrm>
            <a:off x="5378450" y="4297045"/>
            <a:ext cx="307340" cy="0"/>
          </a:xfrm>
          <a:custGeom>
            <a:avLst/>
            <a:gdLst/>
            <a:ahLst/>
            <a:cxnLst/>
            <a:rect l="l" t="t" r="r" b="b"/>
            <a:pathLst>
              <a:path w="307339">
                <a:moveTo>
                  <a:pt x="0" y="0"/>
                </a:moveTo>
                <a:lnTo>
                  <a:pt x="307339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62" name="bk object 4662"/>
          <p:cNvSpPr/>
          <p:nvPr/>
        </p:nvSpPr>
        <p:spPr>
          <a:xfrm>
            <a:off x="5378450" y="4295775"/>
            <a:ext cx="308610" cy="0"/>
          </a:xfrm>
          <a:custGeom>
            <a:avLst/>
            <a:gdLst/>
            <a:ahLst/>
            <a:cxnLst/>
            <a:rect l="l" t="t" r="r" b="b"/>
            <a:pathLst>
              <a:path w="308610">
                <a:moveTo>
                  <a:pt x="0" y="0"/>
                </a:moveTo>
                <a:lnTo>
                  <a:pt x="308610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63" name="bk object 4663"/>
          <p:cNvSpPr/>
          <p:nvPr/>
        </p:nvSpPr>
        <p:spPr>
          <a:xfrm>
            <a:off x="5379720" y="4300854"/>
            <a:ext cx="300990" cy="0"/>
          </a:xfrm>
          <a:custGeom>
            <a:avLst/>
            <a:gdLst/>
            <a:ahLst/>
            <a:cxnLst/>
            <a:rect l="l" t="t" r="r" b="b"/>
            <a:pathLst>
              <a:path w="300989">
                <a:moveTo>
                  <a:pt x="0" y="0"/>
                </a:moveTo>
                <a:lnTo>
                  <a:pt x="300989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64" name="bk object 4664"/>
          <p:cNvSpPr/>
          <p:nvPr/>
        </p:nvSpPr>
        <p:spPr>
          <a:xfrm>
            <a:off x="5380990" y="4307204"/>
            <a:ext cx="292100" cy="0"/>
          </a:xfrm>
          <a:custGeom>
            <a:avLst/>
            <a:gdLst/>
            <a:ahLst/>
            <a:cxnLst/>
            <a:rect l="l" t="t" r="r" b="b"/>
            <a:pathLst>
              <a:path w="292100">
                <a:moveTo>
                  <a:pt x="0" y="0"/>
                </a:moveTo>
                <a:lnTo>
                  <a:pt x="292100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65" name="bk object 4665"/>
          <p:cNvSpPr/>
          <p:nvPr/>
        </p:nvSpPr>
        <p:spPr>
          <a:xfrm>
            <a:off x="5379720" y="4305934"/>
            <a:ext cx="294640" cy="0"/>
          </a:xfrm>
          <a:custGeom>
            <a:avLst/>
            <a:gdLst/>
            <a:ahLst/>
            <a:cxnLst/>
            <a:rect l="l" t="t" r="r" b="b"/>
            <a:pathLst>
              <a:path w="294639">
                <a:moveTo>
                  <a:pt x="0" y="0"/>
                </a:moveTo>
                <a:lnTo>
                  <a:pt x="294639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66" name="bk object 4666"/>
          <p:cNvSpPr/>
          <p:nvPr/>
        </p:nvSpPr>
        <p:spPr>
          <a:xfrm>
            <a:off x="5379720" y="4304665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67" name="bk object 4667"/>
          <p:cNvSpPr/>
          <p:nvPr/>
        </p:nvSpPr>
        <p:spPr>
          <a:xfrm>
            <a:off x="5379720" y="4303395"/>
            <a:ext cx="298450" cy="0"/>
          </a:xfrm>
          <a:custGeom>
            <a:avLst/>
            <a:gdLst/>
            <a:ahLst/>
            <a:cxnLst/>
            <a:rect l="l" t="t" r="r" b="b"/>
            <a:pathLst>
              <a:path w="298450">
                <a:moveTo>
                  <a:pt x="0" y="0"/>
                </a:moveTo>
                <a:lnTo>
                  <a:pt x="298450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68" name="bk object 4668"/>
          <p:cNvSpPr/>
          <p:nvPr/>
        </p:nvSpPr>
        <p:spPr>
          <a:xfrm>
            <a:off x="5379720" y="4302125"/>
            <a:ext cx="299720" cy="0"/>
          </a:xfrm>
          <a:custGeom>
            <a:avLst/>
            <a:gdLst/>
            <a:ahLst/>
            <a:cxnLst/>
            <a:rect l="l" t="t" r="r" b="b"/>
            <a:pathLst>
              <a:path w="299720">
                <a:moveTo>
                  <a:pt x="0" y="0"/>
                </a:moveTo>
                <a:lnTo>
                  <a:pt x="299720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69" name="bk object 4669"/>
          <p:cNvSpPr/>
          <p:nvPr/>
        </p:nvSpPr>
        <p:spPr>
          <a:xfrm>
            <a:off x="5382259" y="4313554"/>
            <a:ext cx="281940" cy="0"/>
          </a:xfrm>
          <a:custGeom>
            <a:avLst/>
            <a:gdLst/>
            <a:ahLst/>
            <a:cxnLst/>
            <a:rect l="l" t="t" r="r" b="b"/>
            <a:pathLst>
              <a:path w="281939">
                <a:moveTo>
                  <a:pt x="0" y="0"/>
                </a:moveTo>
                <a:lnTo>
                  <a:pt x="281939" y="0"/>
                </a:lnTo>
              </a:path>
            </a:pathLst>
          </a:custGeom>
          <a:ln w="3175">
            <a:solidFill>
              <a:srgbClr val="F8C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70" name="bk object 4670"/>
          <p:cNvSpPr/>
          <p:nvPr/>
        </p:nvSpPr>
        <p:spPr>
          <a:xfrm>
            <a:off x="5380990" y="4312284"/>
            <a:ext cx="284480" cy="0"/>
          </a:xfrm>
          <a:custGeom>
            <a:avLst/>
            <a:gdLst/>
            <a:ahLst/>
            <a:cxnLst/>
            <a:rect l="l" t="t" r="r" b="b"/>
            <a:pathLst>
              <a:path w="284479">
                <a:moveTo>
                  <a:pt x="0" y="0"/>
                </a:moveTo>
                <a:lnTo>
                  <a:pt x="284479" y="0"/>
                </a:lnTo>
              </a:path>
            </a:pathLst>
          </a:custGeom>
          <a:ln w="3175">
            <a:solidFill>
              <a:srgbClr val="F8C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71" name="bk object 4671"/>
          <p:cNvSpPr/>
          <p:nvPr/>
        </p:nvSpPr>
        <p:spPr>
          <a:xfrm>
            <a:off x="5380990" y="4311015"/>
            <a:ext cx="287020" cy="0"/>
          </a:xfrm>
          <a:custGeom>
            <a:avLst/>
            <a:gdLst/>
            <a:ahLst/>
            <a:cxnLst/>
            <a:rect l="l" t="t" r="r" b="b"/>
            <a:pathLst>
              <a:path w="287020">
                <a:moveTo>
                  <a:pt x="0" y="0"/>
                </a:moveTo>
                <a:lnTo>
                  <a:pt x="287020" y="0"/>
                </a:lnTo>
              </a:path>
            </a:pathLst>
          </a:custGeom>
          <a:ln w="3175">
            <a:solidFill>
              <a:srgbClr val="F8C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72" name="bk object 4672"/>
          <p:cNvSpPr/>
          <p:nvPr/>
        </p:nvSpPr>
        <p:spPr>
          <a:xfrm>
            <a:off x="5380990" y="4309745"/>
            <a:ext cx="288290" cy="0"/>
          </a:xfrm>
          <a:custGeom>
            <a:avLst/>
            <a:gdLst/>
            <a:ahLst/>
            <a:cxnLst/>
            <a:rect l="l" t="t" r="r" b="b"/>
            <a:pathLst>
              <a:path w="288289">
                <a:moveTo>
                  <a:pt x="0" y="0"/>
                </a:moveTo>
                <a:lnTo>
                  <a:pt x="288289" y="0"/>
                </a:lnTo>
              </a:path>
            </a:pathLst>
          </a:custGeom>
          <a:ln w="3175">
            <a:solidFill>
              <a:srgbClr val="F8C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73" name="bk object 4673"/>
          <p:cNvSpPr/>
          <p:nvPr/>
        </p:nvSpPr>
        <p:spPr>
          <a:xfrm>
            <a:off x="5380990" y="4308475"/>
            <a:ext cx="290830" cy="0"/>
          </a:xfrm>
          <a:custGeom>
            <a:avLst/>
            <a:gdLst/>
            <a:ahLst/>
            <a:cxnLst/>
            <a:rect l="l" t="t" r="r" b="b"/>
            <a:pathLst>
              <a:path w="290829">
                <a:moveTo>
                  <a:pt x="0" y="0"/>
                </a:moveTo>
                <a:lnTo>
                  <a:pt x="290829" y="0"/>
                </a:lnTo>
              </a:path>
            </a:pathLst>
          </a:custGeom>
          <a:ln w="3175">
            <a:solidFill>
              <a:srgbClr val="F8C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74" name="bk object 4674"/>
          <p:cNvSpPr/>
          <p:nvPr/>
        </p:nvSpPr>
        <p:spPr>
          <a:xfrm>
            <a:off x="5383529" y="4319904"/>
            <a:ext cx="270510" cy="0"/>
          </a:xfrm>
          <a:custGeom>
            <a:avLst/>
            <a:gdLst/>
            <a:ahLst/>
            <a:cxnLst/>
            <a:rect l="l" t="t" r="r" b="b"/>
            <a:pathLst>
              <a:path w="270510">
                <a:moveTo>
                  <a:pt x="0" y="0"/>
                </a:moveTo>
                <a:lnTo>
                  <a:pt x="270510" y="0"/>
                </a:lnTo>
              </a:path>
            </a:pathLst>
          </a:custGeom>
          <a:ln w="3175">
            <a:solidFill>
              <a:srgbClr val="F9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75" name="bk object 4675"/>
          <p:cNvSpPr/>
          <p:nvPr/>
        </p:nvSpPr>
        <p:spPr>
          <a:xfrm>
            <a:off x="5382259" y="4318634"/>
            <a:ext cx="273050" cy="0"/>
          </a:xfrm>
          <a:custGeom>
            <a:avLst/>
            <a:gdLst/>
            <a:ahLst/>
            <a:cxnLst/>
            <a:rect l="l" t="t" r="r" b="b"/>
            <a:pathLst>
              <a:path w="273050">
                <a:moveTo>
                  <a:pt x="0" y="0"/>
                </a:moveTo>
                <a:lnTo>
                  <a:pt x="273050" y="0"/>
                </a:lnTo>
              </a:path>
            </a:pathLst>
          </a:custGeom>
          <a:ln w="3175">
            <a:solidFill>
              <a:srgbClr val="F9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76" name="bk object 4676"/>
          <p:cNvSpPr/>
          <p:nvPr/>
        </p:nvSpPr>
        <p:spPr>
          <a:xfrm>
            <a:off x="5382259" y="4317365"/>
            <a:ext cx="275590" cy="0"/>
          </a:xfrm>
          <a:custGeom>
            <a:avLst/>
            <a:gdLst/>
            <a:ahLst/>
            <a:cxnLst/>
            <a:rect l="l" t="t" r="r" b="b"/>
            <a:pathLst>
              <a:path w="275589">
                <a:moveTo>
                  <a:pt x="0" y="0"/>
                </a:moveTo>
                <a:lnTo>
                  <a:pt x="275589" y="0"/>
                </a:lnTo>
              </a:path>
            </a:pathLst>
          </a:custGeom>
          <a:ln w="3175">
            <a:solidFill>
              <a:srgbClr val="F9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77" name="bk object 4677"/>
          <p:cNvSpPr/>
          <p:nvPr/>
        </p:nvSpPr>
        <p:spPr>
          <a:xfrm>
            <a:off x="5382259" y="4316095"/>
            <a:ext cx="276860" cy="0"/>
          </a:xfrm>
          <a:custGeom>
            <a:avLst/>
            <a:gdLst/>
            <a:ahLst/>
            <a:cxnLst/>
            <a:rect l="l" t="t" r="r" b="b"/>
            <a:pathLst>
              <a:path w="276860">
                <a:moveTo>
                  <a:pt x="0" y="0"/>
                </a:moveTo>
                <a:lnTo>
                  <a:pt x="276860" y="0"/>
                </a:lnTo>
              </a:path>
            </a:pathLst>
          </a:custGeom>
          <a:ln w="3175">
            <a:solidFill>
              <a:srgbClr val="F9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78" name="bk object 4678"/>
          <p:cNvSpPr/>
          <p:nvPr/>
        </p:nvSpPr>
        <p:spPr>
          <a:xfrm>
            <a:off x="5382259" y="4314825"/>
            <a:ext cx="279400" cy="0"/>
          </a:xfrm>
          <a:custGeom>
            <a:avLst/>
            <a:gdLst/>
            <a:ahLst/>
            <a:cxnLst/>
            <a:rect l="l" t="t" r="r" b="b"/>
            <a:pathLst>
              <a:path w="279400">
                <a:moveTo>
                  <a:pt x="0" y="0"/>
                </a:moveTo>
                <a:lnTo>
                  <a:pt x="279400" y="0"/>
                </a:lnTo>
              </a:path>
            </a:pathLst>
          </a:custGeom>
          <a:ln w="3175">
            <a:solidFill>
              <a:srgbClr val="F9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79" name="bk object 4679"/>
          <p:cNvSpPr/>
          <p:nvPr/>
        </p:nvSpPr>
        <p:spPr>
          <a:xfrm>
            <a:off x="5383529" y="4321175"/>
            <a:ext cx="267970" cy="0"/>
          </a:xfrm>
          <a:custGeom>
            <a:avLst/>
            <a:gdLst/>
            <a:ahLst/>
            <a:cxnLst/>
            <a:rect l="l" t="t" r="r" b="b"/>
            <a:pathLst>
              <a:path w="267970">
                <a:moveTo>
                  <a:pt x="0" y="0"/>
                </a:moveTo>
                <a:lnTo>
                  <a:pt x="267970" y="0"/>
                </a:lnTo>
              </a:path>
            </a:pathLst>
          </a:custGeom>
          <a:ln w="3175">
            <a:solidFill>
              <a:srgbClr val="F9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80" name="bk object 4680"/>
          <p:cNvSpPr/>
          <p:nvPr/>
        </p:nvSpPr>
        <p:spPr>
          <a:xfrm>
            <a:off x="5408929" y="4326254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81" name="bk object 4681"/>
          <p:cNvSpPr/>
          <p:nvPr/>
        </p:nvSpPr>
        <p:spPr>
          <a:xfrm>
            <a:off x="5401309" y="4324984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82" name="bk object 4682"/>
          <p:cNvSpPr/>
          <p:nvPr/>
        </p:nvSpPr>
        <p:spPr>
          <a:xfrm>
            <a:off x="5393690" y="4323715"/>
            <a:ext cx="252729" cy="0"/>
          </a:xfrm>
          <a:custGeom>
            <a:avLst/>
            <a:gdLst/>
            <a:ahLst/>
            <a:cxnLst/>
            <a:rect l="l" t="t" r="r" b="b"/>
            <a:pathLst>
              <a:path w="252729">
                <a:moveTo>
                  <a:pt x="0" y="0"/>
                </a:moveTo>
                <a:lnTo>
                  <a:pt x="252729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83" name="bk object 4683"/>
          <p:cNvSpPr/>
          <p:nvPr/>
        </p:nvSpPr>
        <p:spPr>
          <a:xfrm>
            <a:off x="5383529" y="4322445"/>
            <a:ext cx="265430" cy="0"/>
          </a:xfrm>
          <a:custGeom>
            <a:avLst/>
            <a:gdLst/>
            <a:ahLst/>
            <a:cxnLst/>
            <a:rect l="l" t="t" r="r" b="b"/>
            <a:pathLst>
              <a:path w="265429">
                <a:moveTo>
                  <a:pt x="0" y="0"/>
                </a:moveTo>
                <a:lnTo>
                  <a:pt x="265429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84" name="bk object 4684"/>
          <p:cNvSpPr/>
          <p:nvPr/>
        </p:nvSpPr>
        <p:spPr>
          <a:xfrm>
            <a:off x="5422900" y="432879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85" name="bk object 4685"/>
          <p:cNvSpPr/>
          <p:nvPr/>
        </p:nvSpPr>
        <p:spPr>
          <a:xfrm>
            <a:off x="5415279" y="432752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86" name="bk object 4686"/>
          <p:cNvSpPr/>
          <p:nvPr/>
        </p:nvSpPr>
        <p:spPr>
          <a:xfrm>
            <a:off x="5447029" y="4332604"/>
            <a:ext cx="176530" cy="0"/>
          </a:xfrm>
          <a:custGeom>
            <a:avLst/>
            <a:gdLst/>
            <a:ahLst/>
            <a:cxnLst/>
            <a:rect l="l" t="t" r="r" b="b"/>
            <a:pathLst>
              <a:path w="176529">
                <a:moveTo>
                  <a:pt x="0" y="0"/>
                </a:moveTo>
                <a:lnTo>
                  <a:pt x="176529" y="0"/>
                </a:lnTo>
              </a:path>
            </a:pathLst>
          </a:custGeom>
          <a:ln w="3175">
            <a:solidFill>
              <a:srgbClr val="FBC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87" name="bk object 4687"/>
          <p:cNvSpPr/>
          <p:nvPr/>
        </p:nvSpPr>
        <p:spPr>
          <a:xfrm>
            <a:off x="5434329" y="4331334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770" y="0"/>
                </a:lnTo>
              </a:path>
            </a:pathLst>
          </a:custGeom>
          <a:ln w="3175">
            <a:solidFill>
              <a:srgbClr val="FBC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88" name="bk object 4688"/>
          <p:cNvSpPr/>
          <p:nvPr/>
        </p:nvSpPr>
        <p:spPr>
          <a:xfrm>
            <a:off x="5430520" y="433006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3175">
            <a:solidFill>
              <a:srgbClr val="FBC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89" name="bk object 4689"/>
          <p:cNvSpPr/>
          <p:nvPr/>
        </p:nvSpPr>
        <p:spPr>
          <a:xfrm>
            <a:off x="5463540" y="4335145"/>
            <a:ext cx="149860" cy="0"/>
          </a:xfrm>
          <a:custGeom>
            <a:avLst/>
            <a:gdLst/>
            <a:ahLst/>
            <a:cxnLst/>
            <a:rect l="l" t="t" r="r" b="b"/>
            <a:pathLst>
              <a:path w="149860">
                <a:moveTo>
                  <a:pt x="0" y="0"/>
                </a:moveTo>
                <a:lnTo>
                  <a:pt x="149860" y="0"/>
                </a:lnTo>
              </a:path>
            </a:pathLst>
          </a:custGeom>
          <a:ln w="3175">
            <a:solidFill>
              <a:srgbClr val="FBC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90" name="bk object 4690"/>
          <p:cNvSpPr/>
          <p:nvPr/>
        </p:nvSpPr>
        <p:spPr>
          <a:xfrm>
            <a:off x="5455920" y="4333875"/>
            <a:ext cx="162560" cy="0"/>
          </a:xfrm>
          <a:custGeom>
            <a:avLst/>
            <a:gdLst/>
            <a:ahLst/>
            <a:cxnLst/>
            <a:rect l="l" t="t" r="r" b="b"/>
            <a:pathLst>
              <a:path w="162560">
                <a:moveTo>
                  <a:pt x="0" y="0"/>
                </a:moveTo>
                <a:lnTo>
                  <a:pt x="162560" y="0"/>
                </a:lnTo>
              </a:path>
            </a:pathLst>
          </a:custGeom>
          <a:ln w="3175">
            <a:solidFill>
              <a:srgbClr val="FBC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91" name="bk object 4691"/>
          <p:cNvSpPr/>
          <p:nvPr/>
        </p:nvSpPr>
        <p:spPr>
          <a:xfrm>
            <a:off x="5495290" y="4338954"/>
            <a:ext cx="101600" cy="0"/>
          </a:xfrm>
          <a:custGeom>
            <a:avLst/>
            <a:gdLst/>
            <a:ahLst/>
            <a:cxnLst/>
            <a:rect l="l" t="t" r="r" b="b"/>
            <a:pathLst>
              <a:path w="101600">
                <a:moveTo>
                  <a:pt x="0" y="0"/>
                </a:moveTo>
                <a:lnTo>
                  <a:pt x="101600" y="0"/>
                </a:lnTo>
              </a:path>
            </a:pathLst>
          </a:custGeom>
          <a:ln w="3175">
            <a:solidFill>
              <a:srgbClr val="FCC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92" name="bk object 4692"/>
          <p:cNvSpPr/>
          <p:nvPr/>
        </p:nvSpPr>
        <p:spPr>
          <a:xfrm>
            <a:off x="5477509" y="4337684"/>
            <a:ext cx="124460" cy="0"/>
          </a:xfrm>
          <a:custGeom>
            <a:avLst/>
            <a:gdLst/>
            <a:ahLst/>
            <a:cxnLst/>
            <a:rect l="l" t="t" r="r" b="b"/>
            <a:pathLst>
              <a:path w="124460">
                <a:moveTo>
                  <a:pt x="0" y="0"/>
                </a:moveTo>
                <a:lnTo>
                  <a:pt x="124460" y="0"/>
                </a:lnTo>
              </a:path>
            </a:pathLst>
          </a:custGeom>
          <a:ln w="3175">
            <a:solidFill>
              <a:srgbClr val="FCC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93" name="bk object 4693"/>
          <p:cNvSpPr/>
          <p:nvPr/>
        </p:nvSpPr>
        <p:spPr>
          <a:xfrm>
            <a:off x="5472429" y="4336415"/>
            <a:ext cx="135890" cy="0"/>
          </a:xfrm>
          <a:custGeom>
            <a:avLst/>
            <a:gdLst/>
            <a:ahLst/>
            <a:cxnLst/>
            <a:rect l="l" t="t" r="r" b="b"/>
            <a:pathLst>
              <a:path w="135889">
                <a:moveTo>
                  <a:pt x="0" y="0"/>
                </a:moveTo>
                <a:lnTo>
                  <a:pt x="135889" y="0"/>
                </a:lnTo>
              </a:path>
            </a:pathLst>
          </a:custGeom>
          <a:ln w="3175">
            <a:solidFill>
              <a:srgbClr val="FCC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94" name="bk object 4694"/>
          <p:cNvSpPr/>
          <p:nvPr/>
        </p:nvSpPr>
        <p:spPr>
          <a:xfrm>
            <a:off x="5542279" y="4342129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70">
                <a:moveTo>
                  <a:pt x="1270" y="0"/>
                </a:moveTo>
                <a:lnTo>
                  <a:pt x="0" y="0"/>
                </a:lnTo>
                <a:lnTo>
                  <a:pt x="0" y="1270"/>
                </a:lnTo>
                <a:lnTo>
                  <a:pt x="1270" y="1270"/>
                </a:lnTo>
                <a:lnTo>
                  <a:pt x="1270" y="0"/>
                </a:lnTo>
                <a:close/>
              </a:path>
            </a:pathLst>
          </a:custGeom>
          <a:solidFill>
            <a:srgbClr val="FCC8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95" name="bk object 4695"/>
          <p:cNvSpPr/>
          <p:nvPr/>
        </p:nvSpPr>
        <p:spPr>
          <a:xfrm>
            <a:off x="5514340" y="4340859"/>
            <a:ext cx="59690" cy="1270"/>
          </a:xfrm>
          <a:custGeom>
            <a:avLst/>
            <a:gdLst/>
            <a:ahLst/>
            <a:cxnLst/>
            <a:rect l="l" t="t" r="r" b="b"/>
            <a:pathLst>
              <a:path w="59689" h="1270">
                <a:moveTo>
                  <a:pt x="59689" y="0"/>
                </a:moveTo>
                <a:lnTo>
                  <a:pt x="0" y="0"/>
                </a:lnTo>
                <a:lnTo>
                  <a:pt x="0" y="1269"/>
                </a:lnTo>
                <a:lnTo>
                  <a:pt x="59689" y="1269"/>
                </a:lnTo>
                <a:lnTo>
                  <a:pt x="59689" y="0"/>
                </a:lnTo>
                <a:close/>
              </a:path>
            </a:pathLst>
          </a:custGeom>
          <a:solidFill>
            <a:srgbClr val="FCC8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96" name="bk object 4696"/>
          <p:cNvSpPr/>
          <p:nvPr/>
        </p:nvSpPr>
        <p:spPr>
          <a:xfrm>
            <a:off x="5507990" y="4339590"/>
            <a:ext cx="80010" cy="1270"/>
          </a:xfrm>
          <a:custGeom>
            <a:avLst/>
            <a:gdLst/>
            <a:ahLst/>
            <a:cxnLst/>
            <a:rect l="l" t="t" r="r" b="b"/>
            <a:pathLst>
              <a:path w="80010" h="1270">
                <a:moveTo>
                  <a:pt x="80010" y="0"/>
                </a:moveTo>
                <a:lnTo>
                  <a:pt x="0" y="0"/>
                </a:lnTo>
                <a:lnTo>
                  <a:pt x="0" y="1269"/>
                </a:lnTo>
                <a:lnTo>
                  <a:pt x="80010" y="1269"/>
                </a:lnTo>
                <a:lnTo>
                  <a:pt x="80010" y="0"/>
                </a:lnTo>
                <a:close/>
              </a:path>
            </a:pathLst>
          </a:custGeom>
          <a:solidFill>
            <a:srgbClr val="FCC8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97" name="bk object 4697"/>
          <p:cNvSpPr/>
          <p:nvPr/>
        </p:nvSpPr>
        <p:spPr>
          <a:xfrm>
            <a:off x="5167629" y="3023870"/>
            <a:ext cx="604520" cy="1318260"/>
          </a:xfrm>
          <a:custGeom>
            <a:avLst/>
            <a:gdLst/>
            <a:ahLst/>
            <a:cxnLst/>
            <a:rect l="l" t="t" r="r" b="b"/>
            <a:pathLst>
              <a:path w="604520" h="1318260">
                <a:moveTo>
                  <a:pt x="0" y="0"/>
                </a:moveTo>
                <a:lnTo>
                  <a:pt x="207010" y="0"/>
                </a:lnTo>
                <a:lnTo>
                  <a:pt x="420370" y="623569"/>
                </a:lnTo>
                <a:lnTo>
                  <a:pt x="411480" y="0"/>
                </a:lnTo>
                <a:lnTo>
                  <a:pt x="604520" y="0"/>
                </a:lnTo>
                <a:lnTo>
                  <a:pt x="586740" y="1003299"/>
                </a:lnTo>
                <a:lnTo>
                  <a:pt x="584200" y="1043939"/>
                </a:lnTo>
                <a:lnTo>
                  <a:pt x="576580" y="1116329"/>
                </a:lnTo>
                <a:lnTo>
                  <a:pt x="566420" y="1173479"/>
                </a:lnTo>
                <a:lnTo>
                  <a:pt x="552450" y="1216659"/>
                </a:lnTo>
                <a:lnTo>
                  <a:pt x="532130" y="1253489"/>
                </a:lnTo>
                <a:lnTo>
                  <a:pt x="525780" y="1262379"/>
                </a:lnTo>
                <a:lnTo>
                  <a:pt x="480060" y="1297939"/>
                </a:lnTo>
                <a:lnTo>
                  <a:pt x="433070" y="1313179"/>
                </a:lnTo>
                <a:lnTo>
                  <a:pt x="374650" y="1318259"/>
                </a:lnTo>
                <a:lnTo>
                  <a:pt x="346710" y="1316989"/>
                </a:lnTo>
                <a:lnTo>
                  <a:pt x="309880" y="1313179"/>
                </a:lnTo>
                <a:lnTo>
                  <a:pt x="266700" y="1306829"/>
                </a:lnTo>
                <a:lnTo>
                  <a:pt x="215900" y="1297939"/>
                </a:lnTo>
                <a:lnTo>
                  <a:pt x="165100" y="1046479"/>
                </a:lnTo>
                <a:lnTo>
                  <a:pt x="177800" y="1051559"/>
                </a:lnTo>
                <a:lnTo>
                  <a:pt x="191770" y="1057909"/>
                </a:lnTo>
                <a:lnTo>
                  <a:pt x="205740" y="1061719"/>
                </a:lnTo>
                <a:lnTo>
                  <a:pt x="218440" y="1065529"/>
                </a:lnTo>
                <a:lnTo>
                  <a:pt x="233680" y="1068069"/>
                </a:lnTo>
                <a:lnTo>
                  <a:pt x="247650" y="1070609"/>
                </a:lnTo>
                <a:lnTo>
                  <a:pt x="261620" y="1070609"/>
                </a:lnTo>
                <a:lnTo>
                  <a:pt x="276860" y="1071879"/>
                </a:lnTo>
                <a:lnTo>
                  <a:pt x="287020" y="1070609"/>
                </a:lnTo>
                <a:lnTo>
                  <a:pt x="326390" y="1054099"/>
                </a:lnTo>
                <a:lnTo>
                  <a:pt x="332740" y="1049019"/>
                </a:lnTo>
                <a:lnTo>
                  <a:pt x="337820" y="1041399"/>
                </a:lnTo>
                <a:lnTo>
                  <a:pt x="340360" y="1038859"/>
                </a:lnTo>
                <a:lnTo>
                  <a:pt x="341630" y="1033779"/>
                </a:lnTo>
                <a:lnTo>
                  <a:pt x="356870" y="988059"/>
                </a:lnTo>
                <a:lnTo>
                  <a:pt x="363220" y="937259"/>
                </a:lnTo>
                <a:lnTo>
                  <a:pt x="0" y="0"/>
                </a:lnTo>
                <a:close/>
              </a:path>
            </a:pathLst>
          </a:custGeom>
          <a:ln w="12579">
            <a:solidFill>
              <a:srgbClr val="B1B1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98" name="bk object 4698"/>
          <p:cNvSpPr/>
          <p:nvPr/>
        </p:nvSpPr>
        <p:spPr>
          <a:xfrm>
            <a:off x="6045200" y="3002279"/>
            <a:ext cx="96520" cy="6350"/>
          </a:xfrm>
          <a:custGeom>
            <a:avLst/>
            <a:gdLst/>
            <a:ahLst/>
            <a:cxnLst/>
            <a:rect l="l" t="t" r="r" b="b"/>
            <a:pathLst>
              <a:path w="96520" h="6350">
                <a:moveTo>
                  <a:pt x="6350" y="5079"/>
                </a:moveTo>
                <a:lnTo>
                  <a:pt x="0" y="5079"/>
                </a:lnTo>
                <a:lnTo>
                  <a:pt x="0" y="6350"/>
                </a:lnTo>
                <a:lnTo>
                  <a:pt x="6350" y="6350"/>
                </a:lnTo>
                <a:lnTo>
                  <a:pt x="6350" y="5079"/>
                </a:lnTo>
                <a:close/>
              </a:path>
              <a:path w="96520" h="6350">
                <a:moveTo>
                  <a:pt x="96520" y="5079"/>
                </a:moveTo>
                <a:lnTo>
                  <a:pt x="88900" y="5079"/>
                </a:lnTo>
                <a:lnTo>
                  <a:pt x="88900" y="6350"/>
                </a:lnTo>
                <a:lnTo>
                  <a:pt x="96520" y="6350"/>
                </a:lnTo>
                <a:lnTo>
                  <a:pt x="96520" y="5079"/>
                </a:lnTo>
                <a:close/>
              </a:path>
              <a:path w="96520" h="6350">
                <a:moveTo>
                  <a:pt x="22860" y="2539"/>
                </a:moveTo>
                <a:lnTo>
                  <a:pt x="13970" y="2539"/>
                </a:lnTo>
                <a:lnTo>
                  <a:pt x="13970" y="5079"/>
                </a:lnTo>
                <a:lnTo>
                  <a:pt x="85090" y="5079"/>
                </a:lnTo>
                <a:lnTo>
                  <a:pt x="85090" y="3810"/>
                </a:lnTo>
                <a:lnTo>
                  <a:pt x="22860" y="3810"/>
                </a:lnTo>
                <a:lnTo>
                  <a:pt x="22860" y="2539"/>
                </a:lnTo>
                <a:close/>
              </a:path>
              <a:path w="96520" h="6350">
                <a:moveTo>
                  <a:pt x="85090" y="2539"/>
                </a:moveTo>
                <a:lnTo>
                  <a:pt x="58420" y="2539"/>
                </a:lnTo>
                <a:lnTo>
                  <a:pt x="58420" y="3810"/>
                </a:lnTo>
                <a:lnTo>
                  <a:pt x="85090" y="3810"/>
                </a:lnTo>
                <a:lnTo>
                  <a:pt x="85090" y="2539"/>
                </a:lnTo>
                <a:close/>
              </a:path>
              <a:path w="96520" h="6350">
                <a:moveTo>
                  <a:pt x="48260" y="0"/>
                </a:moveTo>
                <a:lnTo>
                  <a:pt x="46989" y="0"/>
                </a:lnTo>
                <a:lnTo>
                  <a:pt x="46989" y="2539"/>
                </a:lnTo>
                <a:lnTo>
                  <a:pt x="48260" y="2539"/>
                </a:lnTo>
                <a:lnTo>
                  <a:pt x="48260" y="0"/>
                </a:lnTo>
                <a:close/>
              </a:path>
            </a:pathLst>
          </a:custGeom>
          <a:solidFill>
            <a:srgbClr val="510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99" name="bk object 4699"/>
          <p:cNvSpPr/>
          <p:nvPr/>
        </p:nvSpPr>
        <p:spPr>
          <a:xfrm>
            <a:off x="6022340" y="3013710"/>
            <a:ext cx="3810" cy="1270"/>
          </a:xfrm>
          <a:custGeom>
            <a:avLst/>
            <a:gdLst/>
            <a:ahLst/>
            <a:cxnLst/>
            <a:rect l="l" t="t" r="r" b="b"/>
            <a:pathLst>
              <a:path w="3810" h="1269">
                <a:moveTo>
                  <a:pt x="3810" y="0"/>
                </a:moveTo>
                <a:lnTo>
                  <a:pt x="0" y="0"/>
                </a:lnTo>
                <a:lnTo>
                  <a:pt x="0" y="1270"/>
                </a:lnTo>
                <a:lnTo>
                  <a:pt x="3810" y="1270"/>
                </a:lnTo>
                <a:lnTo>
                  <a:pt x="3810" y="0"/>
                </a:lnTo>
                <a:close/>
              </a:path>
            </a:pathLst>
          </a:custGeom>
          <a:solidFill>
            <a:srgbClr val="5204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00" name="bk object 4700"/>
          <p:cNvSpPr/>
          <p:nvPr/>
        </p:nvSpPr>
        <p:spPr>
          <a:xfrm>
            <a:off x="6169659" y="301371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69">
                <a:moveTo>
                  <a:pt x="2539" y="0"/>
                </a:moveTo>
                <a:lnTo>
                  <a:pt x="0" y="0"/>
                </a:lnTo>
                <a:lnTo>
                  <a:pt x="0" y="1270"/>
                </a:lnTo>
                <a:lnTo>
                  <a:pt x="2539" y="1270"/>
                </a:lnTo>
                <a:lnTo>
                  <a:pt x="2539" y="0"/>
                </a:lnTo>
                <a:close/>
              </a:path>
            </a:pathLst>
          </a:custGeom>
          <a:solidFill>
            <a:srgbClr val="5204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01" name="bk object 4701"/>
          <p:cNvSpPr/>
          <p:nvPr/>
        </p:nvSpPr>
        <p:spPr>
          <a:xfrm>
            <a:off x="6029959" y="3013075"/>
            <a:ext cx="137160" cy="0"/>
          </a:xfrm>
          <a:custGeom>
            <a:avLst/>
            <a:gdLst/>
            <a:ahLst/>
            <a:cxnLst/>
            <a:rect l="l" t="t" r="r" b="b"/>
            <a:pathLst>
              <a:path w="137160">
                <a:moveTo>
                  <a:pt x="0" y="0"/>
                </a:moveTo>
                <a:lnTo>
                  <a:pt x="137160" y="0"/>
                </a:lnTo>
              </a:path>
            </a:pathLst>
          </a:custGeom>
          <a:ln w="3175">
            <a:solidFill>
              <a:srgbClr val="520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02" name="bk object 4702"/>
          <p:cNvSpPr/>
          <p:nvPr/>
        </p:nvSpPr>
        <p:spPr>
          <a:xfrm>
            <a:off x="6029959" y="3011170"/>
            <a:ext cx="3810" cy="1270"/>
          </a:xfrm>
          <a:custGeom>
            <a:avLst/>
            <a:gdLst/>
            <a:ahLst/>
            <a:cxnLst/>
            <a:rect l="l" t="t" r="r" b="b"/>
            <a:pathLst>
              <a:path w="3810" h="1269">
                <a:moveTo>
                  <a:pt x="0" y="1270"/>
                </a:moveTo>
                <a:lnTo>
                  <a:pt x="3810" y="1270"/>
                </a:lnTo>
                <a:lnTo>
                  <a:pt x="3810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5204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03" name="bk object 4703"/>
          <p:cNvSpPr/>
          <p:nvPr/>
        </p:nvSpPr>
        <p:spPr>
          <a:xfrm>
            <a:off x="6156959" y="3011170"/>
            <a:ext cx="10160" cy="1270"/>
          </a:xfrm>
          <a:custGeom>
            <a:avLst/>
            <a:gdLst/>
            <a:ahLst/>
            <a:cxnLst/>
            <a:rect l="l" t="t" r="r" b="b"/>
            <a:pathLst>
              <a:path w="10160" h="1269">
                <a:moveTo>
                  <a:pt x="10160" y="0"/>
                </a:moveTo>
                <a:lnTo>
                  <a:pt x="0" y="0"/>
                </a:lnTo>
                <a:lnTo>
                  <a:pt x="0" y="1270"/>
                </a:lnTo>
                <a:lnTo>
                  <a:pt x="10160" y="1270"/>
                </a:lnTo>
                <a:lnTo>
                  <a:pt x="10160" y="0"/>
                </a:lnTo>
                <a:close/>
              </a:path>
            </a:pathLst>
          </a:custGeom>
          <a:solidFill>
            <a:srgbClr val="5204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04" name="bk object 4704"/>
          <p:cNvSpPr/>
          <p:nvPr/>
        </p:nvSpPr>
        <p:spPr>
          <a:xfrm>
            <a:off x="6038850" y="3009900"/>
            <a:ext cx="110489" cy="0"/>
          </a:xfrm>
          <a:custGeom>
            <a:avLst/>
            <a:gdLst/>
            <a:ahLst/>
            <a:cxnLst/>
            <a:rect l="l" t="t" r="r" b="b"/>
            <a:pathLst>
              <a:path w="110489">
                <a:moveTo>
                  <a:pt x="0" y="0"/>
                </a:moveTo>
                <a:lnTo>
                  <a:pt x="110489" y="0"/>
                </a:lnTo>
              </a:path>
            </a:pathLst>
          </a:custGeom>
          <a:ln w="3175">
            <a:solidFill>
              <a:srgbClr val="520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05" name="bk object 4705"/>
          <p:cNvSpPr/>
          <p:nvPr/>
        </p:nvSpPr>
        <p:spPr>
          <a:xfrm>
            <a:off x="6003290" y="3021964"/>
            <a:ext cx="189230" cy="0"/>
          </a:xfrm>
          <a:custGeom>
            <a:avLst/>
            <a:gdLst/>
            <a:ahLst/>
            <a:cxnLst/>
            <a:rect l="l" t="t" r="r" b="b"/>
            <a:pathLst>
              <a:path w="189229">
                <a:moveTo>
                  <a:pt x="0" y="0"/>
                </a:moveTo>
                <a:lnTo>
                  <a:pt x="189229" y="0"/>
                </a:lnTo>
              </a:path>
            </a:pathLst>
          </a:custGeom>
          <a:ln w="3175">
            <a:solidFill>
              <a:srgbClr val="53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06" name="bk object 4706"/>
          <p:cNvSpPr/>
          <p:nvPr/>
        </p:nvSpPr>
        <p:spPr>
          <a:xfrm>
            <a:off x="6005829" y="302006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69">
                <a:moveTo>
                  <a:pt x="2540" y="0"/>
                </a:moveTo>
                <a:lnTo>
                  <a:pt x="0" y="0"/>
                </a:lnTo>
                <a:lnTo>
                  <a:pt x="0" y="1270"/>
                </a:lnTo>
                <a:lnTo>
                  <a:pt x="2540" y="1270"/>
                </a:lnTo>
                <a:lnTo>
                  <a:pt x="2540" y="0"/>
                </a:lnTo>
                <a:close/>
              </a:path>
            </a:pathLst>
          </a:custGeom>
          <a:solidFill>
            <a:srgbClr val="530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07" name="bk object 4707"/>
          <p:cNvSpPr/>
          <p:nvPr/>
        </p:nvSpPr>
        <p:spPr>
          <a:xfrm>
            <a:off x="6186170" y="3020060"/>
            <a:ext cx="3810" cy="1270"/>
          </a:xfrm>
          <a:custGeom>
            <a:avLst/>
            <a:gdLst/>
            <a:ahLst/>
            <a:cxnLst/>
            <a:rect l="l" t="t" r="r" b="b"/>
            <a:pathLst>
              <a:path w="3810" h="1269">
                <a:moveTo>
                  <a:pt x="3809" y="0"/>
                </a:moveTo>
                <a:lnTo>
                  <a:pt x="0" y="0"/>
                </a:lnTo>
                <a:lnTo>
                  <a:pt x="0" y="1270"/>
                </a:lnTo>
                <a:lnTo>
                  <a:pt x="3809" y="1270"/>
                </a:lnTo>
                <a:lnTo>
                  <a:pt x="3809" y="0"/>
                </a:lnTo>
                <a:close/>
              </a:path>
            </a:pathLst>
          </a:custGeom>
          <a:solidFill>
            <a:srgbClr val="530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08" name="bk object 4708"/>
          <p:cNvSpPr/>
          <p:nvPr/>
        </p:nvSpPr>
        <p:spPr>
          <a:xfrm>
            <a:off x="6012179" y="3019425"/>
            <a:ext cx="170180" cy="0"/>
          </a:xfrm>
          <a:custGeom>
            <a:avLst/>
            <a:gdLst/>
            <a:ahLst/>
            <a:cxnLst/>
            <a:rect l="l" t="t" r="r" b="b"/>
            <a:pathLst>
              <a:path w="170179">
                <a:moveTo>
                  <a:pt x="0" y="0"/>
                </a:moveTo>
                <a:lnTo>
                  <a:pt x="170179" y="0"/>
                </a:lnTo>
              </a:path>
            </a:pathLst>
          </a:custGeom>
          <a:ln w="3175">
            <a:solidFill>
              <a:srgbClr val="53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09" name="bk object 4709"/>
          <p:cNvSpPr/>
          <p:nvPr/>
        </p:nvSpPr>
        <p:spPr>
          <a:xfrm>
            <a:off x="6012179" y="3017520"/>
            <a:ext cx="3810" cy="1270"/>
          </a:xfrm>
          <a:custGeom>
            <a:avLst/>
            <a:gdLst/>
            <a:ahLst/>
            <a:cxnLst/>
            <a:rect l="l" t="t" r="r" b="b"/>
            <a:pathLst>
              <a:path w="3810" h="1269">
                <a:moveTo>
                  <a:pt x="0" y="1270"/>
                </a:moveTo>
                <a:lnTo>
                  <a:pt x="3810" y="1270"/>
                </a:lnTo>
                <a:lnTo>
                  <a:pt x="3810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530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10" name="bk object 4710"/>
          <p:cNvSpPr/>
          <p:nvPr/>
        </p:nvSpPr>
        <p:spPr>
          <a:xfrm>
            <a:off x="6179820" y="301752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69">
                <a:moveTo>
                  <a:pt x="2539" y="0"/>
                </a:moveTo>
                <a:lnTo>
                  <a:pt x="0" y="0"/>
                </a:lnTo>
                <a:lnTo>
                  <a:pt x="0" y="1270"/>
                </a:lnTo>
                <a:lnTo>
                  <a:pt x="2539" y="1270"/>
                </a:lnTo>
                <a:lnTo>
                  <a:pt x="2539" y="0"/>
                </a:lnTo>
                <a:close/>
              </a:path>
            </a:pathLst>
          </a:custGeom>
          <a:solidFill>
            <a:srgbClr val="530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11" name="bk object 4711"/>
          <p:cNvSpPr/>
          <p:nvPr/>
        </p:nvSpPr>
        <p:spPr>
          <a:xfrm>
            <a:off x="6018529" y="3016250"/>
            <a:ext cx="157480" cy="0"/>
          </a:xfrm>
          <a:custGeom>
            <a:avLst/>
            <a:gdLst/>
            <a:ahLst/>
            <a:cxnLst/>
            <a:rect l="l" t="t" r="r" b="b"/>
            <a:pathLst>
              <a:path w="157479">
                <a:moveTo>
                  <a:pt x="0" y="0"/>
                </a:moveTo>
                <a:lnTo>
                  <a:pt x="157479" y="0"/>
                </a:lnTo>
              </a:path>
            </a:pathLst>
          </a:custGeom>
          <a:ln w="3175">
            <a:solidFill>
              <a:srgbClr val="53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12" name="bk object 4712"/>
          <p:cNvSpPr/>
          <p:nvPr/>
        </p:nvSpPr>
        <p:spPr>
          <a:xfrm>
            <a:off x="5993129" y="3028950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13" name="bk object 4713"/>
          <p:cNvSpPr/>
          <p:nvPr/>
        </p:nvSpPr>
        <p:spPr>
          <a:xfrm>
            <a:off x="5994400" y="302641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69">
                <a:moveTo>
                  <a:pt x="2539" y="0"/>
                </a:moveTo>
                <a:lnTo>
                  <a:pt x="0" y="0"/>
                </a:lnTo>
                <a:lnTo>
                  <a:pt x="0" y="1270"/>
                </a:lnTo>
                <a:lnTo>
                  <a:pt x="2539" y="1270"/>
                </a:lnTo>
                <a:lnTo>
                  <a:pt x="2539" y="0"/>
                </a:lnTo>
                <a:close/>
              </a:path>
            </a:pathLst>
          </a:custGeom>
          <a:solidFill>
            <a:srgbClr val="5407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14" name="bk object 4714"/>
          <p:cNvSpPr/>
          <p:nvPr/>
        </p:nvSpPr>
        <p:spPr>
          <a:xfrm>
            <a:off x="6203950" y="302641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69">
                <a:moveTo>
                  <a:pt x="2539" y="0"/>
                </a:moveTo>
                <a:lnTo>
                  <a:pt x="0" y="0"/>
                </a:lnTo>
                <a:lnTo>
                  <a:pt x="0" y="1270"/>
                </a:lnTo>
                <a:lnTo>
                  <a:pt x="2539" y="1270"/>
                </a:lnTo>
                <a:lnTo>
                  <a:pt x="2539" y="0"/>
                </a:lnTo>
                <a:close/>
              </a:path>
            </a:pathLst>
          </a:custGeom>
          <a:solidFill>
            <a:srgbClr val="5407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15" name="bk object 4715"/>
          <p:cNvSpPr/>
          <p:nvPr/>
        </p:nvSpPr>
        <p:spPr>
          <a:xfrm>
            <a:off x="5999479" y="302577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60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175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16" name="bk object 4716"/>
          <p:cNvSpPr/>
          <p:nvPr/>
        </p:nvSpPr>
        <p:spPr>
          <a:xfrm>
            <a:off x="5999479" y="30238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0" y="1270"/>
                </a:moveTo>
                <a:lnTo>
                  <a:pt x="1270" y="1270"/>
                </a:lnTo>
                <a:lnTo>
                  <a:pt x="1270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5407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17" name="bk object 4717"/>
          <p:cNvSpPr/>
          <p:nvPr/>
        </p:nvSpPr>
        <p:spPr>
          <a:xfrm>
            <a:off x="6196329" y="3023870"/>
            <a:ext cx="3810" cy="1270"/>
          </a:xfrm>
          <a:custGeom>
            <a:avLst/>
            <a:gdLst/>
            <a:ahLst/>
            <a:cxnLst/>
            <a:rect l="l" t="t" r="r" b="b"/>
            <a:pathLst>
              <a:path w="3810" h="1269">
                <a:moveTo>
                  <a:pt x="3810" y="0"/>
                </a:moveTo>
                <a:lnTo>
                  <a:pt x="0" y="0"/>
                </a:lnTo>
                <a:lnTo>
                  <a:pt x="0" y="1270"/>
                </a:lnTo>
                <a:lnTo>
                  <a:pt x="3810" y="1270"/>
                </a:lnTo>
                <a:lnTo>
                  <a:pt x="3810" y="0"/>
                </a:lnTo>
                <a:close/>
              </a:path>
            </a:pathLst>
          </a:custGeom>
          <a:solidFill>
            <a:srgbClr val="5407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18" name="bk object 4718"/>
          <p:cNvSpPr/>
          <p:nvPr/>
        </p:nvSpPr>
        <p:spPr>
          <a:xfrm>
            <a:off x="6003290" y="3023235"/>
            <a:ext cx="189230" cy="0"/>
          </a:xfrm>
          <a:custGeom>
            <a:avLst/>
            <a:gdLst/>
            <a:ahLst/>
            <a:cxnLst/>
            <a:rect l="l" t="t" r="r" b="b"/>
            <a:pathLst>
              <a:path w="189229">
                <a:moveTo>
                  <a:pt x="0" y="0"/>
                </a:moveTo>
                <a:lnTo>
                  <a:pt x="189229" y="0"/>
                </a:lnTo>
              </a:path>
            </a:pathLst>
          </a:custGeom>
          <a:ln w="3175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19" name="bk object 4719"/>
          <p:cNvSpPr/>
          <p:nvPr/>
        </p:nvSpPr>
        <p:spPr>
          <a:xfrm>
            <a:off x="5982970" y="303530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560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20" name="bk object 4720"/>
          <p:cNvSpPr/>
          <p:nvPr/>
        </p:nvSpPr>
        <p:spPr>
          <a:xfrm>
            <a:off x="5984240" y="303276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69">
                <a:moveTo>
                  <a:pt x="2539" y="0"/>
                </a:moveTo>
                <a:lnTo>
                  <a:pt x="0" y="0"/>
                </a:lnTo>
                <a:lnTo>
                  <a:pt x="0" y="1270"/>
                </a:lnTo>
                <a:lnTo>
                  <a:pt x="2539" y="1270"/>
                </a:lnTo>
                <a:lnTo>
                  <a:pt x="2539" y="0"/>
                </a:lnTo>
                <a:close/>
              </a:path>
            </a:pathLst>
          </a:custGeom>
          <a:solidFill>
            <a:srgbClr val="5608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21" name="bk object 4721"/>
          <p:cNvSpPr/>
          <p:nvPr/>
        </p:nvSpPr>
        <p:spPr>
          <a:xfrm>
            <a:off x="6217920" y="3032760"/>
            <a:ext cx="3810" cy="1270"/>
          </a:xfrm>
          <a:custGeom>
            <a:avLst/>
            <a:gdLst/>
            <a:ahLst/>
            <a:cxnLst/>
            <a:rect l="l" t="t" r="r" b="b"/>
            <a:pathLst>
              <a:path w="3810" h="1269">
                <a:moveTo>
                  <a:pt x="3810" y="0"/>
                </a:moveTo>
                <a:lnTo>
                  <a:pt x="0" y="0"/>
                </a:lnTo>
                <a:lnTo>
                  <a:pt x="0" y="1270"/>
                </a:lnTo>
                <a:lnTo>
                  <a:pt x="3810" y="1270"/>
                </a:lnTo>
                <a:lnTo>
                  <a:pt x="3810" y="0"/>
                </a:lnTo>
                <a:close/>
              </a:path>
            </a:pathLst>
          </a:custGeom>
          <a:solidFill>
            <a:srgbClr val="5608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22" name="bk object 4722"/>
          <p:cNvSpPr/>
          <p:nvPr/>
        </p:nvSpPr>
        <p:spPr>
          <a:xfrm>
            <a:off x="5989320" y="3032125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560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23" name="bk object 4723"/>
          <p:cNvSpPr/>
          <p:nvPr/>
        </p:nvSpPr>
        <p:spPr>
          <a:xfrm>
            <a:off x="5989320" y="30302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0" y="1270"/>
                </a:moveTo>
                <a:lnTo>
                  <a:pt x="1269" y="1270"/>
                </a:lnTo>
                <a:lnTo>
                  <a:pt x="126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5608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24" name="bk object 4724"/>
          <p:cNvSpPr/>
          <p:nvPr/>
        </p:nvSpPr>
        <p:spPr>
          <a:xfrm>
            <a:off x="6211570" y="3030220"/>
            <a:ext cx="3810" cy="1270"/>
          </a:xfrm>
          <a:custGeom>
            <a:avLst/>
            <a:gdLst/>
            <a:ahLst/>
            <a:cxnLst/>
            <a:rect l="l" t="t" r="r" b="b"/>
            <a:pathLst>
              <a:path w="3810" h="1269">
                <a:moveTo>
                  <a:pt x="3810" y="0"/>
                </a:moveTo>
                <a:lnTo>
                  <a:pt x="0" y="0"/>
                </a:lnTo>
                <a:lnTo>
                  <a:pt x="0" y="1269"/>
                </a:lnTo>
                <a:lnTo>
                  <a:pt x="3810" y="1269"/>
                </a:lnTo>
                <a:lnTo>
                  <a:pt x="3810" y="0"/>
                </a:lnTo>
                <a:close/>
              </a:path>
            </a:pathLst>
          </a:custGeom>
          <a:solidFill>
            <a:srgbClr val="5608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25" name="bk object 4725"/>
          <p:cNvSpPr/>
          <p:nvPr/>
        </p:nvSpPr>
        <p:spPr>
          <a:xfrm>
            <a:off x="5972809" y="30429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1269" y="0"/>
                </a:moveTo>
                <a:lnTo>
                  <a:pt x="0" y="0"/>
                </a:lnTo>
                <a:lnTo>
                  <a:pt x="0" y="1270"/>
                </a:lnTo>
                <a:lnTo>
                  <a:pt x="1269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570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26" name="bk object 4726"/>
          <p:cNvSpPr/>
          <p:nvPr/>
        </p:nvSpPr>
        <p:spPr>
          <a:xfrm>
            <a:off x="6235700" y="304292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69">
                <a:moveTo>
                  <a:pt x="2539" y="0"/>
                </a:moveTo>
                <a:lnTo>
                  <a:pt x="0" y="0"/>
                </a:lnTo>
                <a:lnTo>
                  <a:pt x="0" y="1270"/>
                </a:lnTo>
                <a:lnTo>
                  <a:pt x="2539" y="1270"/>
                </a:lnTo>
                <a:lnTo>
                  <a:pt x="2539" y="0"/>
                </a:lnTo>
                <a:close/>
              </a:path>
            </a:pathLst>
          </a:custGeom>
          <a:solidFill>
            <a:srgbClr val="570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27" name="bk object 4727"/>
          <p:cNvSpPr/>
          <p:nvPr/>
        </p:nvSpPr>
        <p:spPr>
          <a:xfrm>
            <a:off x="5975350" y="3041650"/>
            <a:ext cx="257810" cy="0"/>
          </a:xfrm>
          <a:custGeom>
            <a:avLst/>
            <a:gdLst/>
            <a:ahLst/>
            <a:cxnLst/>
            <a:rect l="l" t="t" r="r" b="b"/>
            <a:pathLst>
              <a:path w="257810">
                <a:moveTo>
                  <a:pt x="0" y="0"/>
                </a:moveTo>
                <a:lnTo>
                  <a:pt x="257810" y="0"/>
                </a:lnTo>
              </a:path>
            </a:pathLst>
          </a:custGeom>
          <a:ln w="3175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28" name="bk object 4728"/>
          <p:cNvSpPr/>
          <p:nvPr/>
        </p:nvSpPr>
        <p:spPr>
          <a:xfrm>
            <a:off x="5976620" y="303911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1269" y="0"/>
                </a:moveTo>
                <a:lnTo>
                  <a:pt x="0" y="0"/>
                </a:lnTo>
                <a:lnTo>
                  <a:pt x="0" y="1270"/>
                </a:lnTo>
                <a:lnTo>
                  <a:pt x="1269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570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29" name="bk object 4729"/>
          <p:cNvSpPr/>
          <p:nvPr/>
        </p:nvSpPr>
        <p:spPr>
          <a:xfrm>
            <a:off x="6229350" y="303911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69">
                <a:moveTo>
                  <a:pt x="2540" y="0"/>
                </a:moveTo>
                <a:lnTo>
                  <a:pt x="0" y="0"/>
                </a:lnTo>
                <a:lnTo>
                  <a:pt x="0" y="1270"/>
                </a:lnTo>
                <a:lnTo>
                  <a:pt x="2540" y="1270"/>
                </a:lnTo>
                <a:lnTo>
                  <a:pt x="2540" y="0"/>
                </a:lnTo>
                <a:close/>
              </a:path>
            </a:pathLst>
          </a:custGeom>
          <a:solidFill>
            <a:srgbClr val="570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30" name="bk object 4730"/>
          <p:cNvSpPr/>
          <p:nvPr/>
        </p:nvSpPr>
        <p:spPr>
          <a:xfrm>
            <a:off x="5979159" y="3038475"/>
            <a:ext cx="248920" cy="0"/>
          </a:xfrm>
          <a:custGeom>
            <a:avLst/>
            <a:gdLst/>
            <a:ahLst/>
            <a:cxnLst/>
            <a:rect l="l" t="t" r="r" b="b"/>
            <a:pathLst>
              <a:path w="248920">
                <a:moveTo>
                  <a:pt x="0" y="0"/>
                </a:moveTo>
                <a:lnTo>
                  <a:pt x="248920" y="0"/>
                </a:lnTo>
              </a:path>
            </a:pathLst>
          </a:custGeom>
          <a:ln w="3175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31" name="bk object 4731"/>
          <p:cNvSpPr/>
          <p:nvPr/>
        </p:nvSpPr>
        <p:spPr>
          <a:xfrm>
            <a:off x="5979159" y="30365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0" y="1270"/>
                </a:moveTo>
                <a:lnTo>
                  <a:pt x="1269" y="1270"/>
                </a:lnTo>
                <a:lnTo>
                  <a:pt x="126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570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32" name="bk object 4732"/>
          <p:cNvSpPr/>
          <p:nvPr/>
        </p:nvSpPr>
        <p:spPr>
          <a:xfrm>
            <a:off x="6225540" y="303657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69">
                <a:moveTo>
                  <a:pt x="2540" y="0"/>
                </a:moveTo>
                <a:lnTo>
                  <a:pt x="0" y="0"/>
                </a:lnTo>
                <a:lnTo>
                  <a:pt x="0" y="1269"/>
                </a:lnTo>
                <a:lnTo>
                  <a:pt x="2540" y="1269"/>
                </a:lnTo>
                <a:lnTo>
                  <a:pt x="2540" y="0"/>
                </a:lnTo>
                <a:close/>
              </a:path>
            </a:pathLst>
          </a:custGeom>
          <a:solidFill>
            <a:srgbClr val="570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33" name="bk object 4733"/>
          <p:cNvSpPr/>
          <p:nvPr/>
        </p:nvSpPr>
        <p:spPr>
          <a:xfrm>
            <a:off x="5966459" y="3051175"/>
            <a:ext cx="281940" cy="0"/>
          </a:xfrm>
          <a:custGeom>
            <a:avLst/>
            <a:gdLst/>
            <a:ahLst/>
            <a:cxnLst/>
            <a:rect l="l" t="t" r="r" b="b"/>
            <a:pathLst>
              <a:path w="281939">
                <a:moveTo>
                  <a:pt x="0" y="0"/>
                </a:moveTo>
                <a:lnTo>
                  <a:pt x="281939" y="0"/>
                </a:lnTo>
              </a:path>
            </a:pathLst>
          </a:custGeom>
          <a:ln w="3175">
            <a:solidFill>
              <a:srgbClr val="580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34" name="bk object 4734"/>
          <p:cNvSpPr/>
          <p:nvPr/>
        </p:nvSpPr>
        <p:spPr>
          <a:xfrm>
            <a:off x="5966459" y="30492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0" y="1270"/>
                </a:moveTo>
                <a:lnTo>
                  <a:pt x="1269" y="1270"/>
                </a:lnTo>
                <a:lnTo>
                  <a:pt x="126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580B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35" name="bk object 4735"/>
          <p:cNvSpPr/>
          <p:nvPr/>
        </p:nvSpPr>
        <p:spPr>
          <a:xfrm>
            <a:off x="6247129" y="30492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1270" y="0"/>
                </a:moveTo>
                <a:lnTo>
                  <a:pt x="0" y="0"/>
                </a:lnTo>
                <a:lnTo>
                  <a:pt x="0" y="1270"/>
                </a:lnTo>
                <a:lnTo>
                  <a:pt x="1270" y="1270"/>
                </a:lnTo>
                <a:lnTo>
                  <a:pt x="1270" y="0"/>
                </a:lnTo>
                <a:close/>
              </a:path>
            </a:pathLst>
          </a:custGeom>
          <a:solidFill>
            <a:srgbClr val="580B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36" name="bk object 4736"/>
          <p:cNvSpPr/>
          <p:nvPr/>
        </p:nvSpPr>
        <p:spPr>
          <a:xfrm>
            <a:off x="5969000" y="3048000"/>
            <a:ext cx="275590" cy="0"/>
          </a:xfrm>
          <a:custGeom>
            <a:avLst/>
            <a:gdLst/>
            <a:ahLst/>
            <a:cxnLst/>
            <a:rect l="l" t="t" r="r" b="b"/>
            <a:pathLst>
              <a:path w="275589">
                <a:moveTo>
                  <a:pt x="0" y="0"/>
                </a:moveTo>
                <a:lnTo>
                  <a:pt x="275589" y="0"/>
                </a:lnTo>
              </a:path>
            </a:pathLst>
          </a:custGeom>
          <a:ln w="3175">
            <a:solidFill>
              <a:srgbClr val="580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37" name="bk object 4737"/>
          <p:cNvSpPr/>
          <p:nvPr/>
        </p:nvSpPr>
        <p:spPr>
          <a:xfrm>
            <a:off x="5970270" y="304546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1269" y="0"/>
                </a:moveTo>
                <a:lnTo>
                  <a:pt x="0" y="0"/>
                </a:lnTo>
                <a:lnTo>
                  <a:pt x="0" y="1270"/>
                </a:lnTo>
                <a:lnTo>
                  <a:pt x="1269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580B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38" name="bk object 4738"/>
          <p:cNvSpPr/>
          <p:nvPr/>
        </p:nvSpPr>
        <p:spPr>
          <a:xfrm>
            <a:off x="6239509" y="304546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69">
                <a:moveTo>
                  <a:pt x="2539" y="0"/>
                </a:moveTo>
                <a:lnTo>
                  <a:pt x="0" y="0"/>
                </a:lnTo>
                <a:lnTo>
                  <a:pt x="0" y="1270"/>
                </a:lnTo>
                <a:lnTo>
                  <a:pt x="2539" y="1270"/>
                </a:lnTo>
                <a:lnTo>
                  <a:pt x="2539" y="0"/>
                </a:lnTo>
                <a:close/>
              </a:path>
            </a:pathLst>
          </a:custGeom>
          <a:solidFill>
            <a:srgbClr val="580B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39" name="bk object 4739"/>
          <p:cNvSpPr/>
          <p:nvPr/>
        </p:nvSpPr>
        <p:spPr>
          <a:xfrm>
            <a:off x="5972809" y="3044825"/>
            <a:ext cx="265430" cy="0"/>
          </a:xfrm>
          <a:custGeom>
            <a:avLst/>
            <a:gdLst/>
            <a:ahLst/>
            <a:cxnLst/>
            <a:rect l="l" t="t" r="r" b="b"/>
            <a:pathLst>
              <a:path w="265429">
                <a:moveTo>
                  <a:pt x="0" y="0"/>
                </a:moveTo>
                <a:lnTo>
                  <a:pt x="265429" y="0"/>
                </a:lnTo>
              </a:path>
            </a:pathLst>
          </a:custGeom>
          <a:ln w="3175">
            <a:solidFill>
              <a:srgbClr val="580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40" name="bk object 4740"/>
          <p:cNvSpPr/>
          <p:nvPr/>
        </p:nvSpPr>
        <p:spPr>
          <a:xfrm>
            <a:off x="5958840" y="3057525"/>
            <a:ext cx="300990" cy="0"/>
          </a:xfrm>
          <a:custGeom>
            <a:avLst/>
            <a:gdLst/>
            <a:ahLst/>
            <a:cxnLst/>
            <a:rect l="l" t="t" r="r" b="b"/>
            <a:pathLst>
              <a:path w="300989">
                <a:moveTo>
                  <a:pt x="0" y="0"/>
                </a:moveTo>
                <a:lnTo>
                  <a:pt x="300989" y="0"/>
                </a:lnTo>
              </a:path>
            </a:pathLst>
          </a:custGeom>
          <a:ln w="3175">
            <a:solidFill>
              <a:srgbClr val="59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41" name="bk object 4741"/>
          <p:cNvSpPr/>
          <p:nvPr/>
        </p:nvSpPr>
        <p:spPr>
          <a:xfrm>
            <a:off x="5958840" y="30556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0" y="1270"/>
                </a:moveTo>
                <a:lnTo>
                  <a:pt x="1270" y="1270"/>
                </a:lnTo>
                <a:lnTo>
                  <a:pt x="1270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590D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42" name="bk object 4742"/>
          <p:cNvSpPr/>
          <p:nvPr/>
        </p:nvSpPr>
        <p:spPr>
          <a:xfrm>
            <a:off x="6257290" y="305562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69">
                <a:moveTo>
                  <a:pt x="2539" y="0"/>
                </a:moveTo>
                <a:lnTo>
                  <a:pt x="0" y="0"/>
                </a:lnTo>
                <a:lnTo>
                  <a:pt x="0" y="1270"/>
                </a:lnTo>
                <a:lnTo>
                  <a:pt x="2539" y="1270"/>
                </a:lnTo>
                <a:lnTo>
                  <a:pt x="2539" y="0"/>
                </a:lnTo>
                <a:close/>
              </a:path>
            </a:pathLst>
          </a:custGeom>
          <a:solidFill>
            <a:srgbClr val="590D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43" name="bk object 4743"/>
          <p:cNvSpPr/>
          <p:nvPr/>
        </p:nvSpPr>
        <p:spPr>
          <a:xfrm>
            <a:off x="5961379" y="3054350"/>
            <a:ext cx="294640" cy="0"/>
          </a:xfrm>
          <a:custGeom>
            <a:avLst/>
            <a:gdLst/>
            <a:ahLst/>
            <a:cxnLst/>
            <a:rect l="l" t="t" r="r" b="b"/>
            <a:pathLst>
              <a:path w="294639">
                <a:moveTo>
                  <a:pt x="0" y="0"/>
                </a:moveTo>
                <a:lnTo>
                  <a:pt x="294639" y="0"/>
                </a:lnTo>
              </a:path>
            </a:pathLst>
          </a:custGeom>
          <a:ln w="3175">
            <a:solidFill>
              <a:srgbClr val="59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44" name="bk object 4744"/>
          <p:cNvSpPr/>
          <p:nvPr/>
        </p:nvSpPr>
        <p:spPr>
          <a:xfrm>
            <a:off x="5962650" y="305181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1270" y="0"/>
                </a:moveTo>
                <a:lnTo>
                  <a:pt x="0" y="0"/>
                </a:lnTo>
                <a:lnTo>
                  <a:pt x="0" y="1269"/>
                </a:lnTo>
                <a:lnTo>
                  <a:pt x="1270" y="1269"/>
                </a:lnTo>
                <a:lnTo>
                  <a:pt x="1270" y="0"/>
                </a:lnTo>
                <a:close/>
              </a:path>
            </a:pathLst>
          </a:custGeom>
          <a:solidFill>
            <a:srgbClr val="590D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45" name="bk object 4745"/>
          <p:cNvSpPr/>
          <p:nvPr/>
        </p:nvSpPr>
        <p:spPr>
          <a:xfrm>
            <a:off x="6250940" y="305181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69">
                <a:moveTo>
                  <a:pt x="2539" y="0"/>
                </a:moveTo>
                <a:lnTo>
                  <a:pt x="0" y="0"/>
                </a:lnTo>
                <a:lnTo>
                  <a:pt x="0" y="1269"/>
                </a:lnTo>
                <a:lnTo>
                  <a:pt x="2539" y="1269"/>
                </a:lnTo>
                <a:lnTo>
                  <a:pt x="2539" y="0"/>
                </a:lnTo>
                <a:close/>
              </a:path>
            </a:pathLst>
          </a:custGeom>
          <a:solidFill>
            <a:srgbClr val="590D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46" name="bk object 4746"/>
          <p:cNvSpPr/>
          <p:nvPr/>
        </p:nvSpPr>
        <p:spPr>
          <a:xfrm>
            <a:off x="5951220" y="306451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1269" y="0"/>
                </a:moveTo>
                <a:lnTo>
                  <a:pt x="0" y="0"/>
                </a:lnTo>
                <a:lnTo>
                  <a:pt x="0" y="1270"/>
                </a:lnTo>
                <a:lnTo>
                  <a:pt x="1269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5B0E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47" name="bk object 4747"/>
          <p:cNvSpPr/>
          <p:nvPr/>
        </p:nvSpPr>
        <p:spPr>
          <a:xfrm>
            <a:off x="6269990" y="306451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1270" y="0"/>
                </a:moveTo>
                <a:lnTo>
                  <a:pt x="0" y="0"/>
                </a:lnTo>
                <a:lnTo>
                  <a:pt x="0" y="1270"/>
                </a:lnTo>
                <a:lnTo>
                  <a:pt x="1270" y="1270"/>
                </a:lnTo>
                <a:lnTo>
                  <a:pt x="1270" y="0"/>
                </a:lnTo>
                <a:close/>
              </a:path>
            </a:pathLst>
          </a:custGeom>
          <a:solidFill>
            <a:srgbClr val="5B0E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48" name="bk object 4748"/>
          <p:cNvSpPr/>
          <p:nvPr/>
        </p:nvSpPr>
        <p:spPr>
          <a:xfrm>
            <a:off x="5953759" y="3063875"/>
            <a:ext cx="314960" cy="0"/>
          </a:xfrm>
          <a:custGeom>
            <a:avLst/>
            <a:gdLst/>
            <a:ahLst/>
            <a:cxnLst/>
            <a:rect l="l" t="t" r="r" b="b"/>
            <a:pathLst>
              <a:path w="314960">
                <a:moveTo>
                  <a:pt x="0" y="0"/>
                </a:moveTo>
                <a:lnTo>
                  <a:pt x="314960" y="0"/>
                </a:lnTo>
              </a:path>
            </a:pathLst>
          </a:custGeom>
          <a:ln w="3175">
            <a:solidFill>
              <a:srgbClr val="5B0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49" name="bk object 4749"/>
          <p:cNvSpPr/>
          <p:nvPr/>
        </p:nvSpPr>
        <p:spPr>
          <a:xfrm>
            <a:off x="5953759" y="30619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0" y="1270"/>
                </a:moveTo>
                <a:lnTo>
                  <a:pt x="1269" y="1270"/>
                </a:lnTo>
                <a:lnTo>
                  <a:pt x="126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5B0E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50" name="bk object 4750"/>
          <p:cNvSpPr/>
          <p:nvPr/>
        </p:nvSpPr>
        <p:spPr>
          <a:xfrm>
            <a:off x="6266179" y="306197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69">
                <a:moveTo>
                  <a:pt x="2540" y="0"/>
                </a:moveTo>
                <a:lnTo>
                  <a:pt x="0" y="0"/>
                </a:lnTo>
                <a:lnTo>
                  <a:pt x="0" y="1270"/>
                </a:lnTo>
                <a:lnTo>
                  <a:pt x="2540" y="1270"/>
                </a:lnTo>
                <a:lnTo>
                  <a:pt x="2540" y="0"/>
                </a:lnTo>
                <a:close/>
              </a:path>
            </a:pathLst>
          </a:custGeom>
          <a:solidFill>
            <a:srgbClr val="5B0E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51" name="bk object 4751"/>
          <p:cNvSpPr/>
          <p:nvPr/>
        </p:nvSpPr>
        <p:spPr>
          <a:xfrm>
            <a:off x="5956300" y="3060700"/>
            <a:ext cx="308610" cy="0"/>
          </a:xfrm>
          <a:custGeom>
            <a:avLst/>
            <a:gdLst/>
            <a:ahLst/>
            <a:cxnLst/>
            <a:rect l="l" t="t" r="r" b="b"/>
            <a:pathLst>
              <a:path w="308610">
                <a:moveTo>
                  <a:pt x="0" y="0"/>
                </a:moveTo>
                <a:lnTo>
                  <a:pt x="308610" y="0"/>
                </a:lnTo>
              </a:path>
            </a:pathLst>
          </a:custGeom>
          <a:ln w="3175">
            <a:solidFill>
              <a:srgbClr val="5B0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52" name="bk object 4752"/>
          <p:cNvSpPr/>
          <p:nvPr/>
        </p:nvSpPr>
        <p:spPr>
          <a:xfrm>
            <a:off x="5956300" y="305816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0" y="1269"/>
                </a:moveTo>
                <a:lnTo>
                  <a:pt x="1270" y="1269"/>
                </a:lnTo>
                <a:lnTo>
                  <a:pt x="1270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5B0E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53" name="bk object 4753"/>
          <p:cNvSpPr/>
          <p:nvPr/>
        </p:nvSpPr>
        <p:spPr>
          <a:xfrm>
            <a:off x="6261100" y="305816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1270" y="0"/>
                </a:moveTo>
                <a:lnTo>
                  <a:pt x="0" y="0"/>
                </a:lnTo>
                <a:lnTo>
                  <a:pt x="0" y="1269"/>
                </a:lnTo>
                <a:lnTo>
                  <a:pt x="1270" y="1269"/>
                </a:lnTo>
                <a:lnTo>
                  <a:pt x="1270" y="0"/>
                </a:lnTo>
                <a:close/>
              </a:path>
            </a:pathLst>
          </a:custGeom>
          <a:solidFill>
            <a:srgbClr val="5B0E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54" name="bk object 4754"/>
          <p:cNvSpPr/>
          <p:nvPr/>
        </p:nvSpPr>
        <p:spPr>
          <a:xfrm>
            <a:off x="5946140" y="3072764"/>
            <a:ext cx="335280" cy="0"/>
          </a:xfrm>
          <a:custGeom>
            <a:avLst/>
            <a:gdLst/>
            <a:ahLst/>
            <a:cxnLst/>
            <a:rect l="l" t="t" r="r" b="b"/>
            <a:pathLst>
              <a:path w="335279">
                <a:moveTo>
                  <a:pt x="0" y="0"/>
                </a:moveTo>
                <a:lnTo>
                  <a:pt x="335279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55" name="bk object 4755"/>
          <p:cNvSpPr/>
          <p:nvPr/>
        </p:nvSpPr>
        <p:spPr>
          <a:xfrm>
            <a:off x="6277609" y="307086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69">
                <a:moveTo>
                  <a:pt x="2539" y="0"/>
                </a:moveTo>
                <a:lnTo>
                  <a:pt x="0" y="0"/>
                </a:lnTo>
                <a:lnTo>
                  <a:pt x="0" y="1270"/>
                </a:lnTo>
                <a:lnTo>
                  <a:pt x="2539" y="1270"/>
                </a:lnTo>
                <a:lnTo>
                  <a:pt x="2539" y="0"/>
                </a:lnTo>
                <a:close/>
              </a:path>
            </a:pathLst>
          </a:custGeom>
          <a:solidFill>
            <a:srgbClr val="5C10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56" name="bk object 4756"/>
          <p:cNvSpPr/>
          <p:nvPr/>
        </p:nvSpPr>
        <p:spPr>
          <a:xfrm>
            <a:off x="5948679" y="3070225"/>
            <a:ext cx="327660" cy="0"/>
          </a:xfrm>
          <a:custGeom>
            <a:avLst/>
            <a:gdLst/>
            <a:ahLst/>
            <a:cxnLst/>
            <a:rect l="l" t="t" r="r" b="b"/>
            <a:pathLst>
              <a:path w="327660">
                <a:moveTo>
                  <a:pt x="0" y="0"/>
                </a:moveTo>
                <a:lnTo>
                  <a:pt x="327660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57" name="bk object 4757"/>
          <p:cNvSpPr/>
          <p:nvPr/>
        </p:nvSpPr>
        <p:spPr>
          <a:xfrm>
            <a:off x="5948679" y="30683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0" y="1270"/>
                </a:moveTo>
                <a:lnTo>
                  <a:pt x="1270" y="1270"/>
                </a:lnTo>
                <a:lnTo>
                  <a:pt x="1270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5C10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58" name="bk object 4758"/>
          <p:cNvSpPr/>
          <p:nvPr/>
        </p:nvSpPr>
        <p:spPr>
          <a:xfrm>
            <a:off x="6275070" y="30683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1269" y="0"/>
                </a:moveTo>
                <a:lnTo>
                  <a:pt x="0" y="0"/>
                </a:lnTo>
                <a:lnTo>
                  <a:pt x="0" y="1270"/>
                </a:lnTo>
                <a:lnTo>
                  <a:pt x="1269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5C10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59" name="bk object 4759"/>
          <p:cNvSpPr/>
          <p:nvPr/>
        </p:nvSpPr>
        <p:spPr>
          <a:xfrm>
            <a:off x="5951220" y="3067050"/>
            <a:ext cx="322580" cy="0"/>
          </a:xfrm>
          <a:custGeom>
            <a:avLst/>
            <a:gdLst/>
            <a:ahLst/>
            <a:cxnLst/>
            <a:rect l="l" t="t" r="r" b="b"/>
            <a:pathLst>
              <a:path w="322579">
                <a:moveTo>
                  <a:pt x="0" y="0"/>
                </a:moveTo>
                <a:lnTo>
                  <a:pt x="322579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60" name="bk object 4760"/>
          <p:cNvSpPr/>
          <p:nvPr/>
        </p:nvSpPr>
        <p:spPr>
          <a:xfrm>
            <a:off x="5941059" y="3079114"/>
            <a:ext cx="347980" cy="0"/>
          </a:xfrm>
          <a:custGeom>
            <a:avLst/>
            <a:gdLst/>
            <a:ahLst/>
            <a:cxnLst/>
            <a:rect l="l" t="t" r="r" b="b"/>
            <a:pathLst>
              <a:path w="347979">
                <a:moveTo>
                  <a:pt x="0" y="0"/>
                </a:moveTo>
                <a:lnTo>
                  <a:pt x="347979" y="0"/>
                </a:lnTo>
              </a:path>
            </a:pathLst>
          </a:custGeom>
          <a:ln w="3175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61" name="bk object 4761"/>
          <p:cNvSpPr/>
          <p:nvPr/>
        </p:nvSpPr>
        <p:spPr>
          <a:xfrm>
            <a:off x="5942329" y="307721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1270" y="0"/>
                </a:moveTo>
                <a:lnTo>
                  <a:pt x="0" y="0"/>
                </a:lnTo>
                <a:lnTo>
                  <a:pt x="0" y="1270"/>
                </a:lnTo>
                <a:lnTo>
                  <a:pt x="1270" y="1270"/>
                </a:lnTo>
                <a:lnTo>
                  <a:pt x="1270" y="0"/>
                </a:lnTo>
                <a:close/>
              </a:path>
            </a:pathLst>
          </a:custGeom>
          <a:solidFill>
            <a:srgbClr val="5D1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62" name="bk object 4762"/>
          <p:cNvSpPr/>
          <p:nvPr/>
        </p:nvSpPr>
        <p:spPr>
          <a:xfrm>
            <a:off x="6285229" y="3077210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69">
                <a:moveTo>
                  <a:pt x="2539" y="0"/>
                </a:moveTo>
                <a:lnTo>
                  <a:pt x="0" y="0"/>
                </a:lnTo>
                <a:lnTo>
                  <a:pt x="0" y="1270"/>
                </a:lnTo>
                <a:lnTo>
                  <a:pt x="2539" y="1270"/>
                </a:lnTo>
                <a:lnTo>
                  <a:pt x="2539" y="0"/>
                </a:lnTo>
                <a:close/>
              </a:path>
            </a:pathLst>
          </a:custGeom>
          <a:solidFill>
            <a:srgbClr val="5D1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63" name="bk object 4763"/>
          <p:cNvSpPr/>
          <p:nvPr/>
        </p:nvSpPr>
        <p:spPr>
          <a:xfrm>
            <a:off x="5944870" y="3076575"/>
            <a:ext cx="339090" cy="0"/>
          </a:xfrm>
          <a:custGeom>
            <a:avLst/>
            <a:gdLst/>
            <a:ahLst/>
            <a:cxnLst/>
            <a:rect l="l" t="t" r="r" b="b"/>
            <a:pathLst>
              <a:path w="339089">
                <a:moveTo>
                  <a:pt x="0" y="0"/>
                </a:moveTo>
                <a:lnTo>
                  <a:pt x="339089" y="0"/>
                </a:lnTo>
              </a:path>
            </a:pathLst>
          </a:custGeom>
          <a:ln w="3175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64" name="bk object 4764"/>
          <p:cNvSpPr/>
          <p:nvPr/>
        </p:nvSpPr>
        <p:spPr>
          <a:xfrm>
            <a:off x="6282690" y="30746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0" y="1270"/>
                </a:moveTo>
                <a:lnTo>
                  <a:pt x="1269" y="1270"/>
                </a:lnTo>
                <a:lnTo>
                  <a:pt x="126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5D1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65" name="bk object 4765"/>
          <p:cNvSpPr/>
          <p:nvPr/>
        </p:nvSpPr>
        <p:spPr>
          <a:xfrm>
            <a:off x="5946140" y="3074035"/>
            <a:ext cx="335280" cy="0"/>
          </a:xfrm>
          <a:custGeom>
            <a:avLst/>
            <a:gdLst/>
            <a:ahLst/>
            <a:cxnLst/>
            <a:rect l="l" t="t" r="r" b="b"/>
            <a:pathLst>
              <a:path w="335279">
                <a:moveTo>
                  <a:pt x="0" y="0"/>
                </a:moveTo>
                <a:lnTo>
                  <a:pt x="335279" y="0"/>
                </a:lnTo>
              </a:path>
            </a:pathLst>
          </a:custGeom>
          <a:ln w="3175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66" name="bk object 4766"/>
          <p:cNvSpPr/>
          <p:nvPr/>
        </p:nvSpPr>
        <p:spPr>
          <a:xfrm>
            <a:off x="5937250" y="3086100"/>
            <a:ext cx="359410" cy="0"/>
          </a:xfrm>
          <a:custGeom>
            <a:avLst/>
            <a:gdLst/>
            <a:ahLst/>
            <a:cxnLst/>
            <a:rect l="l" t="t" r="r" b="b"/>
            <a:pathLst>
              <a:path w="359410">
                <a:moveTo>
                  <a:pt x="0" y="0"/>
                </a:moveTo>
                <a:lnTo>
                  <a:pt x="359410" y="0"/>
                </a:lnTo>
              </a:path>
            </a:pathLst>
          </a:custGeom>
          <a:ln w="3175">
            <a:solidFill>
              <a:srgbClr val="5E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67" name="bk object 4767"/>
          <p:cNvSpPr/>
          <p:nvPr/>
        </p:nvSpPr>
        <p:spPr>
          <a:xfrm>
            <a:off x="6292850" y="308356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1270" y="0"/>
                </a:moveTo>
                <a:lnTo>
                  <a:pt x="0" y="0"/>
                </a:lnTo>
                <a:lnTo>
                  <a:pt x="0" y="1270"/>
                </a:lnTo>
                <a:lnTo>
                  <a:pt x="1270" y="1270"/>
                </a:lnTo>
                <a:lnTo>
                  <a:pt x="1270" y="0"/>
                </a:lnTo>
                <a:close/>
              </a:path>
            </a:pathLst>
          </a:custGeom>
          <a:solidFill>
            <a:srgbClr val="5E1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68" name="bk object 4768"/>
          <p:cNvSpPr/>
          <p:nvPr/>
        </p:nvSpPr>
        <p:spPr>
          <a:xfrm>
            <a:off x="5939790" y="3082925"/>
            <a:ext cx="351790" cy="0"/>
          </a:xfrm>
          <a:custGeom>
            <a:avLst/>
            <a:gdLst/>
            <a:ahLst/>
            <a:cxnLst/>
            <a:rect l="l" t="t" r="r" b="b"/>
            <a:pathLst>
              <a:path w="351789">
                <a:moveTo>
                  <a:pt x="0" y="0"/>
                </a:moveTo>
                <a:lnTo>
                  <a:pt x="351789" y="0"/>
                </a:lnTo>
              </a:path>
            </a:pathLst>
          </a:custGeom>
          <a:ln w="3175">
            <a:solidFill>
              <a:srgbClr val="5E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69" name="bk object 4769"/>
          <p:cNvSpPr/>
          <p:nvPr/>
        </p:nvSpPr>
        <p:spPr>
          <a:xfrm>
            <a:off x="5939790" y="30810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0" y="1270"/>
                </a:moveTo>
                <a:lnTo>
                  <a:pt x="1270" y="1270"/>
                </a:lnTo>
                <a:lnTo>
                  <a:pt x="1270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5E1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70" name="bk object 4770"/>
          <p:cNvSpPr/>
          <p:nvPr/>
        </p:nvSpPr>
        <p:spPr>
          <a:xfrm>
            <a:off x="6290309" y="30810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1269" y="0"/>
                </a:moveTo>
                <a:lnTo>
                  <a:pt x="0" y="0"/>
                </a:lnTo>
                <a:lnTo>
                  <a:pt x="0" y="1270"/>
                </a:lnTo>
                <a:lnTo>
                  <a:pt x="1269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5E1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71" name="bk object 4771"/>
          <p:cNvSpPr/>
          <p:nvPr/>
        </p:nvSpPr>
        <p:spPr>
          <a:xfrm>
            <a:off x="5941059" y="3080385"/>
            <a:ext cx="347980" cy="0"/>
          </a:xfrm>
          <a:custGeom>
            <a:avLst/>
            <a:gdLst/>
            <a:ahLst/>
            <a:cxnLst/>
            <a:rect l="l" t="t" r="r" b="b"/>
            <a:pathLst>
              <a:path w="347979">
                <a:moveTo>
                  <a:pt x="0" y="0"/>
                </a:moveTo>
                <a:lnTo>
                  <a:pt x="347979" y="0"/>
                </a:lnTo>
              </a:path>
            </a:pathLst>
          </a:custGeom>
          <a:ln w="3175">
            <a:solidFill>
              <a:srgbClr val="5E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72" name="bk object 4772"/>
          <p:cNvSpPr/>
          <p:nvPr/>
        </p:nvSpPr>
        <p:spPr>
          <a:xfrm>
            <a:off x="5930900" y="30937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1270" y="0"/>
                </a:moveTo>
                <a:lnTo>
                  <a:pt x="0" y="0"/>
                </a:lnTo>
                <a:lnTo>
                  <a:pt x="0" y="1270"/>
                </a:lnTo>
                <a:lnTo>
                  <a:pt x="1270" y="1270"/>
                </a:lnTo>
                <a:lnTo>
                  <a:pt x="1270" y="0"/>
                </a:lnTo>
                <a:close/>
              </a:path>
            </a:pathLst>
          </a:custGeom>
          <a:solidFill>
            <a:srgbClr val="6014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73" name="bk object 4773"/>
          <p:cNvSpPr/>
          <p:nvPr/>
        </p:nvSpPr>
        <p:spPr>
          <a:xfrm>
            <a:off x="6305550" y="30937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1270" y="0"/>
                </a:moveTo>
                <a:lnTo>
                  <a:pt x="0" y="0"/>
                </a:lnTo>
                <a:lnTo>
                  <a:pt x="0" y="1270"/>
                </a:lnTo>
                <a:lnTo>
                  <a:pt x="1270" y="1270"/>
                </a:lnTo>
                <a:lnTo>
                  <a:pt x="1270" y="0"/>
                </a:lnTo>
                <a:close/>
              </a:path>
            </a:pathLst>
          </a:custGeom>
          <a:solidFill>
            <a:srgbClr val="6014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74" name="bk object 4774"/>
          <p:cNvSpPr/>
          <p:nvPr/>
        </p:nvSpPr>
        <p:spPr>
          <a:xfrm>
            <a:off x="5932170" y="3092450"/>
            <a:ext cx="372110" cy="0"/>
          </a:xfrm>
          <a:custGeom>
            <a:avLst/>
            <a:gdLst/>
            <a:ahLst/>
            <a:cxnLst/>
            <a:rect l="l" t="t" r="r" b="b"/>
            <a:pathLst>
              <a:path w="372110">
                <a:moveTo>
                  <a:pt x="0" y="0"/>
                </a:moveTo>
                <a:lnTo>
                  <a:pt x="372110" y="0"/>
                </a:lnTo>
              </a:path>
            </a:pathLst>
          </a:custGeom>
          <a:ln w="3175">
            <a:solidFill>
              <a:srgbClr val="601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75" name="bk object 4775"/>
          <p:cNvSpPr/>
          <p:nvPr/>
        </p:nvSpPr>
        <p:spPr>
          <a:xfrm>
            <a:off x="5933440" y="308991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1270" y="0"/>
                </a:moveTo>
                <a:lnTo>
                  <a:pt x="0" y="0"/>
                </a:lnTo>
                <a:lnTo>
                  <a:pt x="0" y="1270"/>
                </a:lnTo>
                <a:lnTo>
                  <a:pt x="1270" y="1270"/>
                </a:lnTo>
                <a:lnTo>
                  <a:pt x="1270" y="0"/>
                </a:lnTo>
                <a:close/>
              </a:path>
            </a:pathLst>
          </a:custGeom>
          <a:solidFill>
            <a:srgbClr val="6014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76" name="bk object 4776"/>
          <p:cNvSpPr/>
          <p:nvPr/>
        </p:nvSpPr>
        <p:spPr>
          <a:xfrm>
            <a:off x="6300470" y="308991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1269" y="0"/>
                </a:moveTo>
                <a:lnTo>
                  <a:pt x="0" y="0"/>
                </a:lnTo>
                <a:lnTo>
                  <a:pt x="0" y="1270"/>
                </a:lnTo>
                <a:lnTo>
                  <a:pt x="1269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6014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77" name="bk object 4777"/>
          <p:cNvSpPr/>
          <p:nvPr/>
        </p:nvSpPr>
        <p:spPr>
          <a:xfrm>
            <a:off x="5935979" y="3089275"/>
            <a:ext cx="363220" cy="0"/>
          </a:xfrm>
          <a:custGeom>
            <a:avLst/>
            <a:gdLst/>
            <a:ahLst/>
            <a:cxnLst/>
            <a:rect l="l" t="t" r="r" b="b"/>
            <a:pathLst>
              <a:path w="363220">
                <a:moveTo>
                  <a:pt x="0" y="0"/>
                </a:moveTo>
                <a:lnTo>
                  <a:pt x="363220" y="0"/>
                </a:lnTo>
              </a:path>
            </a:pathLst>
          </a:custGeom>
          <a:ln w="3175">
            <a:solidFill>
              <a:srgbClr val="601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78" name="bk object 4778"/>
          <p:cNvSpPr/>
          <p:nvPr/>
        </p:nvSpPr>
        <p:spPr>
          <a:xfrm>
            <a:off x="6297929" y="30873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0" y="1270"/>
                </a:moveTo>
                <a:lnTo>
                  <a:pt x="1270" y="1270"/>
                </a:lnTo>
                <a:lnTo>
                  <a:pt x="1270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6014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79" name="bk object 4779"/>
          <p:cNvSpPr/>
          <p:nvPr/>
        </p:nvSpPr>
        <p:spPr>
          <a:xfrm>
            <a:off x="5928359" y="3101975"/>
            <a:ext cx="384810" cy="0"/>
          </a:xfrm>
          <a:custGeom>
            <a:avLst/>
            <a:gdLst/>
            <a:ahLst/>
            <a:cxnLst/>
            <a:rect l="l" t="t" r="r" b="b"/>
            <a:pathLst>
              <a:path w="384810">
                <a:moveTo>
                  <a:pt x="0" y="0"/>
                </a:moveTo>
                <a:lnTo>
                  <a:pt x="384810" y="0"/>
                </a:lnTo>
              </a:path>
            </a:pathLst>
          </a:custGeom>
          <a:ln w="3175">
            <a:solidFill>
              <a:srgbClr val="611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80" name="bk object 4780"/>
          <p:cNvSpPr/>
          <p:nvPr/>
        </p:nvSpPr>
        <p:spPr>
          <a:xfrm>
            <a:off x="6311900" y="31000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0" y="1270"/>
                </a:moveTo>
                <a:lnTo>
                  <a:pt x="1270" y="1270"/>
                </a:lnTo>
                <a:lnTo>
                  <a:pt x="1270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611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81" name="bk object 4781"/>
          <p:cNvSpPr/>
          <p:nvPr/>
        </p:nvSpPr>
        <p:spPr>
          <a:xfrm>
            <a:off x="5929629" y="3098800"/>
            <a:ext cx="381000" cy="0"/>
          </a:xfrm>
          <a:custGeom>
            <a:avLst/>
            <a:gdLst/>
            <a:ahLst/>
            <a:cxnLst/>
            <a:rect l="l" t="t" r="r" b="b"/>
            <a:pathLst>
              <a:path w="381000">
                <a:moveTo>
                  <a:pt x="0" y="0"/>
                </a:moveTo>
                <a:lnTo>
                  <a:pt x="381000" y="0"/>
                </a:lnTo>
              </a:path>
            </a:pathLst>
          </a:custGeom>
          <a:ln w="3175">
            <a:solidFill>
              <a:srgbClr val="611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82" name="bk object 4782"/>
          <p:cNvSpPr/>
          <p:nvPr/>
        </p:nvSpPr>
        <p:spPr>
          <a:xfrm>
            <a:off x="5929629" y="309626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0" y="1269"/>
                </a:moveTo>
                <a:lnTo>
                  <a:pt x="1270" y="1269"/>
                </a:lnTo>
                <a:lnTo>
                  <a:pt x="1270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611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83" name="bk object 4783"/>
          <p:cNvSpPr/>
          <p:nvPr/>
        </p:nvSpPr>
        <p:spPr>
          <a:xfrm>
            <a:off x="6308090" y="309626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1269" y="0"/>
                </a:moveTo>
                <a:lnTo>
                  <a:pt x="0" y="0"/>
                </a:lnTo>
                <a:lnTo>
                  <a:pt x="0" y="1270"/>
                </a:lnTo>
                <a:lnTo>
                  <a:pt x="1269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611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84" name="bk object 4784"/>
          <p:cNvSpPr/>
          <p:nvPr/>
        </p:nvSpPr>
        <p:spPr>
          <a:xfrm>
            <a:off x="5930900" y="3095625"/>
            <a:ext cx="375920" cy="0"/>
          </a:xfrm>
          <a:custGeom>
            <a:avLst/>
            <a:gdLst/>
            <a:ahLst/>
            <a:cxnLst/>
            <a:rect l="l" t="t" r="r" b="b"/>
            <a:pathLst>
              <a:path w="375920">
                <a:moveTo>
                  <a:pt x="0" y="0"/>
                </a:moveTo>
                <a:lnTo>
                  <a:pt x="375920" y="0"/>
                </a:lnTo>
              </a:path>
            </a:pathLst>
          </a:custGeom>
          <a:ln w="3175">
            <a:solidFill>
              <a:srgbClr val="611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85" name="bk object 4785"/>
          <p:cNvSpPr/>
          <p:nvPr/>
        </p:nvSpPr>
        <p:spPr>
          <a:xfrm>
            <a:off x="5924550" y="3108325"/>
            <a:ext cx="394970" cy="0"/>
          </a:xfrm>
          <a:custGeom>
            <a:avLst/>
            <a:gdLst/>
            <a:ahLst/>
            <a:cxnLst/>
            <a:rect l="l" t="t" r="r" b="b"/>
            <a:pathLst>
              <a:path w="394970">
                <a:moveTo>
                  <a:pt x="0" y="0"/>
                </a:moveTo>
                <a:lnTo>
                  <a:pt x="394969" y="0"/>
                </a:lnTo>
              </a:path>
            </a:pathLst>
          </a:custGeom>
          <a:ln w="3175">
            <a:solidFill>
              <a:srgbClr val="621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86" name="bk object 4786"/>
          <p:cNvSpPr/>
          <p:nvPr/>
        </p:nvSpPr>
        <p:spPr>
          <a:xfrm>
            <a:off x="5924550" y="31064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0" y="1270"/>
                </a:moveTo>
                <a:lnTo>
                  <a:pt x="1270" y="1270"/>
                </a:lnTo>
                <a:lnTo>
                  <a:pt x="1270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6217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87" name="bk object 4787"/>
          <p:cNvSpPr/>
          <p:nvPr/>
        </p:nvSpPr>
        <p:spPr>
          <a:xfrm>
            <a:off x="6318250" y="31064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1270" y="0"/>
                </a:moveTo>
                <a:lnTo>
                  <a:pt x="0" y="0"/>
                </a:lnTo>
                <a:lnTo>
                  <a:pt x="0" y="1270"/>
                </a:lnTo>
                <a:lnTo>
                  <a:pt x="1270" y="1270"/>
                </a:lnTo>
                <a:lnTo>
                  <a:pt x="1270" y="0"/>
                </a:lnTo>
                <a:close/>
              </a:path>
            </a:pathLst>
          </a:custGeom>
          <a:solidFill>
            <a:srgbClr val="6217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88" name="bk object 4788"/>
          <p:cNvSpPr/>
          <p:nvPr/>
        </p:nvSpPr>
        <p:spPr>
          <a:xfrm>
            <a:off x="5925820" y="3105150"/>
            <a:ext cx="391160" cy="0"/>
          </a:xfrm>
          <a:custGeom>
            <a:avLst/>
            <a:gdLst/>
            <a:ahLst/>
            <a:cxnLst/>
            <a:rect l="l" t="t" r="r" b="b"/>
            <a:pathLst>
              <a:path w="391160">
                <a:moveTo>
                  <a:pt x="0" y="0"/>
                </a:moveTo>
                <a:lnTo>
                  <a:pt x="391160" y="0"/>
                </a:lnTo>
              </a:path>
            </a:pathLst>
          </a:custGeom>
          <a:ln w="3175">
            <a:solidFill>
              <a:srgbClr val="621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89" name="bk object 4789"/>
          <p:cNvSpPr/>
          <p:nvPr/>
        </p:nvSpPr>
        <p:spPr>
          <a:xfrm>
            <a:off x="6314440" y="310261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1270" y="0"/>
                </a:moveTo>
                <a:lnTo>
                  <a:pt x="0" y="0"/>
                </a:lnTo>
                <a:lnTo>
                  <a:pt x="0" y="1269"/>
                </a:lnTo>
                <a:lnTo>
                  <a:pt x="1270" y="1269"/>
                </a:lnTo>
                <a:lnTo>
                  <a:pt x="1270" y="0"/>
                </a:lnTo>
                <a:close/>
              </a:path>
            </a:pathLst>
          </a:custGeom>
          <a:solidFill>
            <a:srgbClr val="6217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90" name="bk object 4790"/>
          <p:cNvSpPr/>
          <p:nvPr/>
        </p:nvSpPr>
        <p:spPr>
          <a:xfrm>
            <a:off x="6327140" y="311531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1270" y="0"/>
                </a:moveTo>
                <a:lnTo>
                  <a:pt x="0" y="0"/>
                </a:lnTo>
                <a:lnTo>
                  <a:pt x="0" y="1270"/>
                </a:lnTo>
                <a:lnTo>
                  <a:pt x="1270" y="1270"/>
                </a:lnTo>
                <a:lnTo>
                  <a:pt x="1270" y="0"/>
                </a:lnTo>
                <a:close/>
              </a:path>
            </a:pathLst>
          </a:custGeom>
          <a:solidFill>
            <a:srgbClr val="6318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91" name="bk object 4791"/>
          <p:cNvSpPr/>
          <p:nvPr/>
        </p:nvSpPr>
        <p:spPr>
          <a:xfrm>
            <a:off x="5922009" y="3114675"/>
            <a:ext cx="403860" cy="0"/>
          </a:xfrm>
          <a:custGeom>
            <a:avLst/>
            <a:gdLst/>
            <a:ahLst/>
            <a:cxnLst/>
            <a:rect l="l" t="t" r="r" b="b"/>
            <a:pathLst>
              <a:path w="403860">
                <a:moveTo>
                  <a:pt x="0" y="0"/>
                </a:moveTo>
                <a:lnTo>
                  <a:pt x="403860" y="0"/>
                </a:lnTo>
              </a:path>
            </a:pathLst>
          </a:custGeom>
          <a:ln w="3175">
            <a:solidFill>
              <a:srgbClr val="631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92" name="bk object 4792"/>
          <p:cNvSpPr/>
          <p:nvPr/>
        </p:nvSpPr>
        <p:spPr>
          <a:xfrm>
            <a:off x="6324600" y="31127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0" y="1270"/>
                </a:moveTo>
                <a:lnTo>
                  <a:pt x="1270" y="1270"/>
                </a:lnTo>
                <a:lnTo>
                  <a:pt x="1270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6318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93" name="bk object 4793"/>
          <p:cNvSpPr/>
          <p:nvPr/>
        </p:nvSpPr>
        <p:spPr>
          <a:xfrm>
            <a:off x="5923279" y="3111500"/>
            <a:ext cx="400050" cy="0"/>
          </a:xfrm>
          <a:custGeom>
            <a:avLst/>
            <a:gdLst/>
            <a:ahLst/>
            <a:cxnLst/>
            <a:rect l="l" t="t" r="r" b="b"/>
            <a:pathLst>
              <a:path w="400050">
                <a:moveTo>
                  <a:pt x="0" y="0"/>
                </a:moveTo>
                <a:lnTo>
                  <a:pt x="400050" y="0"/>
                </a:lnTo>
              </a:path>
            </a:pathLst>
          </a:custGeom>
          <a:ln w="3175">
            <a:solidFill>
              <a:srgbClr val="631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94" name="bk object 4794"/>
          <p:cNvSpPr/>
          <p:nvPr/>
        </p:nvSpPr>
        <p:spPr>
          <a:xfrm>
            <a:off x="5923279" y="310896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0" y="1269"/>
                </a:moveTo>
                <a:lnTo>
                  <a:pt x="1270" y="1269"/>
                </a:lnTo>
                <a:lnTo>
                  <a:pt x="1270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6318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95" name="bk object 4795"/>
          <p:cNvSpPr/>
          <p:nvPr/>
        </p:nvSpPr>
        <p:spPr>
          <a:xfrm>
            <a:off x="6320790" y="310896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1269" y="0"/>
                </a:moveTo>
                <a:lnTo>
                  <a:pt x="0" y="0"/>
                </a:lnTo>
                <a:lnTo>
                  <a:pt x="0" y="1269"/>
                </a:lnTo>
                <a:lnTo>
                  <a:pt x="1269" y="1269"/>
                </a:lnTo>
                <a:lnTo>
                  <a:pt x="1269" y="0"/>
                </a:lnTo>
                <a:close/>
              </a:path>
            </a:pathLst>
          </a:custGeom>
          <a:solidFill>
            <a:srgbClr val="6318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96" name="bk object 4796"/>
          <p:cNvSpPr/>
          <p:nvPr/>
        </p:nvSpPr>
        <p:spPr>
          <a:xfrm>
            <a:off x="5916929" y="3123564"/>
            <a:ext cx="419100" cy="0"/>
          </a:xfrm>
          <a:custGeom>
            <a:avLst/>
            <a:gdLst/>
            <a:ahLst/>
            <a:cxnLst/>
            <a:rect l="l" t="t" r="r" b="b"/>
            <a:pathLst>
              <a:path w="419100">
                <a:moveTo>
                  <a:pt x="0" y="0"/>
                </a:moveTo>
                <a:lnTo>
                  <a:pt x="419100" y="0"/>
                </a:lnTo>
              </a:path>
            </a:pathLst>
          </a:custGeom>
          <a:ln w="3175">
            <a:solidFill>
              <a:srgbClr val="661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97" name="bk object 4797"/>
          <p:cNvSpPr/>
          <p:nvPr/>
        </p:nvSpPr>
        <p:spPr>
          <a:xfrm>
            <a:off x="6333490" y="312166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1270" y="0"/>
                </a:moveTo>
                <a:lnTo>
                  <a:pt x="0" y="0"/>
                </a:lnTo>
                <a:lnTo>
                  <a:pt x="0" y="1270"/>
                </a:lnTo>
                <a:lnTo>
                  <a:pt x="1270" y="1270"/>
                </a:lnTo>
                <a:lnTo>
                  <a:pt x="1270" y="0"/>
                </a:lnTo>
                <a:close/>
              </a:path>
            </a:pathLst>
          </a:custGeom>
          <a:solidFill>
            <a:srgbClr val="661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98" name="bk object 4798"/>
          <p:cNvSpPr/>
          <p:nvPr/>
        </p:nvSpPr>
        <p:spPr>
          <a:xfrm>
            <a:off x="5919470" y="3121025"/>
            <a:ext cx="412750" cy="0"/>
          </a:xfrm>
          <a:custGeom>
            <a:avLst/>
            <a:gdLst/>
            <a:ahLst/>
            <a:cxnLst/>
            <a:rect l="l" t="t" r="r" b="b"/>
            <a:pathLst>
              <a:path w="412750">
                <a:moveTo>
                  <a:pt x="0" y="0"/>
                </a:moveTo>
                <a:lnTo>
                  <a:pt x="412750" y="0"/>
                </a:lnTo>
              </a:path>
            </a:pathLst>
          </a:custGeom>
          <a:ln w="3175">
            <a:solidFill>
              <a:srgbClr val="661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99" name="bk object 4799"/>
          <p:cNvSpPr/>
          <p:nvPr/>
        </p:nvSpPr>
        <p:spPr>
          <a:xfrm>
            <a:off x="6330950" y="31191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0" y="1270"/>
                </a:moveTo>
                <a:lnTo>
                  <a:pt x="1270" y="1270"/>
                </a:lnTo>
                <a:lnTo>
                  <a:pt x="1270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661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00" name="bk object 4800"/>
          <p:cNvSpPr/>
          <p:nvPr/>
        </p:nvSpPr>
        <p:spPr>
          <a:xfrm>
            <a:off x="5920740" y="3117850"/>
            <a:ext cx="408940" cy="0"/>
          </a:xfrm>
          <a:custGeom>
            <a:avLst/>
            <a:gdLst/>
            <a:ahLst/>
            <a:cxnLst/>
            <a:rect l="l" t="t" r="r" b="b"/>
            <a:pathLst>
              <a:path w="408939">
                <a:moveTo>
                  <a:pt x="0" y="0"/>
                </a:moveTo>
                <a:lnTo>
                  <a:pt x="408939" y="0"/>
                </a:lnTo>
              </a:path>
            </a:pathLst>
          </a:custGeom>
          <a:ln w="3175">
            <a:solidFill>
              <a:srgbClr val="661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01" name="bk object 4801"/>
          <p:cNvSpPr/>
          <p:nvPr/>
        </p:nvSpPr>
        <p:spPr>
          <a:xfrm>
            <a:off x="5914390" y="3129914"/>
            <a:ext cx="427990" cy="0"/>
          </a:xfrm>
          <a:custGeom>
            <a:avLst/>
            <a:gdLst/>
            <a:ahLst/>
            <a:cxnLst/>
            <a:rect l="l" t="t" r="r" b="b"/>
            <a:pathLst>
              <a:path w="427989">
                <a:moveTo>
                  <a:pt x="0" y="0"/>
                </a:moveTo>
                <a:lnTo>
                  <a:pt x="427989" y="0"/>
                </a:lnTo>
              </a:path>
            </a:pathLst>
          </a:custGeom>
          <a:ln w="3175">
            <a:solidFill>
              <a:srgbClr val="661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02" name="bk object 4802"/>
          <p:cNvSpPr/>
          <p:nvPr/>
        </p:nvSpPr>
        <p:spPr>
          <a:xfrm>
            <a:off x="6339840" y="312801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1270" y="0"/>
                </a:moveTo>
                <a:lnTo>
                  <a:pt x="0" y="0"/>
                </a:lnTo>
                <a:lnTo>
                  <a:pt x="0" y="1270"/>
                </a:lnTo>
                <a:lnTo>
                  <a:pt x="1270" y="1270"/>
                </a:lnTo>
                <a:lnTo>
                  <a:pt x="1270" y="0"/>
                </a:lnTo>
                <a:close/>
              </a:path>
            </a:pathLst>
          </a:custGeom>
          <a:solidFill>
            <a:srgbClr val="661B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03" name="bk object 4803"/>
          <p:cNvSpPr/>
          <p:nvPr/>
        </p:nvSpPr>
        <p:spPr>
          <a:xfrm>
            <a:off x="5916929" y="3127375"/>
            <a:ext cx="421640" cy="0"/>
          </a:xfrm>
          <a:custGeom>
            <a:avLst/>
            <a:gdLst/>
            <a:ahLst/>
            <a:cxnLst/>
            <a:rect l="l" t="t" r="r" b="b"/>
            <a:pathLst>
              <a:path w="421639">
                <a:moveTo>
                  <a:pt x="0" y="0"/>
                </a:moveTo>
                <a:lnTo>
                  <a:pt x="421639" y="0"/>
                </a:lnTo>
              </a:path>
            </a:pathLst>
          </a:custGeom>
          <a:ln w="3175">
            <a:solidFill>
              <a:srgbClr val="661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04" name="bk object 4804"/>
          <p:cNvSpPr/>
          <p:nvPr/>
        </p:nvSpPr>
        <p:spPr>
          <a:xfrm>
            <a:off x="6337300" y="31254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0" y="1270"/>
                </a:moveTo>
                <a:lnTo>
                  <a:pt x="1269" y="1270"/>
                </a:lnTo>
                <a:lnTo>
                  <a:pt x="1269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661B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05" name="bk object 4805"/>
          <p:cNvSpPr/>
          <p:nvPr/>
        </p:nvSpPr>
        <p:spPr>
          <a:xfrm>
            <a:off x="5916929" y="3124835"/>
            <a:ext cx="419100" cy="0"/>
          </a:xfrm>
          <a:custGeom>
            <a:avLst/>
            <a:gdLst/>
            <a:ahLst/>
            <a:cxnLst/>
            <a:rect l="l" t="t" r="r" b="b"/>
            <a:pathLst>
              <a:path w="419100">
                <a:moveTo>
                  <a:pt x="0" y="0"/>
                </a:moveTo>
                <a:lnTo>
                  <a:pt x="419100" y="0"/>
                </a:lnTo>
              </a:path>
            </a:pathLst>
          </a:custGeom>
          <a:ln w="3175">
            <a:solidFill>
              <a:srgbClr val="661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06" name="bk object 4806"/>
          <p:cNvSpPr/>
          <p:nvPr/>
        </p:nvSpPr>
        <p:spPr>
          <a:xfrm>
            <a:off x="5913120" y="3136900"/>
            <a:ext cx="434340" cy="0"/>
          </a:xfrm>
          <a:custGeom>
            <a:avLst/>
            <a:gdLst/>
            <a:ahLst/>
            <a:cxnLst/>
            <a:rect l="l" t="t" r="r" b="b"/>
            <a:pathLst>
              <a:path w="434339">
                <a:moveTo>
                  <a:pt x="0" y="0"/>
                </a:moveTo>
                <a:lnTo>
                  <a:pt x="434339" y="0"/>
                </a:lnTo>
              </a:path>
            </a:pathLst>
          </a:custGeom>
          <a:ln w="3175">
            <a:solidFill>
              <a:srgbClr val="671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07" name="bk object 4807"/>
          <p:cNvSpPr/>
          <p:nvPr/>
        </p:nvSpPr>
        <p:spPr>
          <a:xfrm>
            <a:off x="6344920" y="313436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1270" y="0"/>
                </a:moveTo>
                <a:lnTo>
                  <a:pt x="0" y="0"/>
                </a:lnTo>
                <a:lnTo>
                  <a:pt x="0" y="1270"/>
                </a:lnTo>
                <a:lnTo>
                  <a:pt x="1270" y="1270"/>
                </a:lnTo>
                <a:lnTo>
                  <a:pt x="1270" y="0"/>
                </a:lnTo>
                <a:close/>
              </a:path>
            </a:pathLst>
          </a:custGeom>
          <a:solidFill>
            <a:srgbClr val="671D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08" name="bk object 4808"/>
          <p:cNvSpPr/>
          <p:nvPr/>
        </p:nvSpPr>
        <p:spPr>
          <a:xfrm>
            <a:off x="5914390" y="3133089"/>
            <a:ext cx="429259" cy="0"/>
          </a:xfrm>
          <a:custGeom>
            <a:avLst/>
            <a:gdLst/>
            <a:ahLst/>
            <a:cxnLst/>
            <a:rect l="l" t="t" r="r" b="b"/>
            <a:pathLst>
              <a:path w="429260">
                <a:moveTo>
                  <a:pt x="0" y="0"/>
                </a:moveTo>
                <a:lnTo>
                  <a:pt x="429260" y="0"/>
                </a:lnTo>
              </a:path>
            </a:pathLst>
          </a:custGeom>
          <a:ln w="3175">
            <a:solidFill>
              <a:srgbClr val="671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09" name="bk object 4809"/>
          <p:cNvSpPr/>
          <p:nvPr/>
        </p:nvSpPr>
        <p:spPr>
          <a:xfrm>
            <a:off x="5914390" y="3131185"/>
            <a:ext cx="427990" cy="0"/>
          </a:xfrm>
          <a:custGeom>
            <a:avLst/>
            <a:gdLst/>
            <a:ahLst/>
            <a:cxnLst/>
            <a:rect l="l" t="t" r="r" b="b"/>
            <a:pathLst>
              <a:path w="427989">
                <a:moveTo>
                  <a:pt x="0" y="0"/>
                </a:moveTo>
                <a:lnTo>
                  <a:pt x="427989" y="0"/>
                </a:lnTo>
              </a:path>
            </a:pathLst>
          </a:custGeom>
          <a:ln w="3175">
            <a:solidFill>
              <a:srgbClr val="671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10" name="bk object 4810"/>
          <p:cNvSpPr/>
          <p:nvPr/>
        </p:nvSpPr>
        <p:spPr>
          <a:xfrm>
            <a:off x="6353809" y="31445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1270" y="0"/>
                </a:moveTo>
                <a:lnTo>
                  <a:pt x="0" y="0"/>
                </a:lnTo>
                <a:lnTo>
                  <a:pt x="0" y="1270"/>
                </a:lnTo>
                <a:lnTo>
                  <a:pt x="1270" y="1270"/>
                </a:lnTo>
                <a:lnTo>
                  <a:pt x="1270" y="0"/>
                </a:lnTo>
                <a:close/>
              </a:path>
            </a:pathLst>
          </a:custGeom>
          <a:solidFill>
            <a:srgbClr val="681E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11" name="bk object 4811"/>
          <p:cNvSpPr/>
          <p:nvPr/>
        </p:nvSpPr>
        <p:spPr>
          <a:xfrm>
            <a:off x="5910579" y="3143250"/>
            <a:ext cx="441959" cy="0"/>
          </a:xfrm>
          <a:custGeom>
            <a:avLst/>
            <a:gdLst/>
            <a:ahLst/>
            <a:cxnLst/>
            <a:rect l="l" t="t" r="r" b="b"/>
            <a:pathLst>
              <a:path w="441960">
                <a:moveTo>
                  <a:pt x="0" y="0"/>
                </a:moveTo>
                <a:lnTo>
                  <a:pt x="441960" y="0"/>
                </a:lnTo>
              </a:path>
            </a:pathLst>
          </a:custGeom>
          <a:ln w="3175">
            <a:solidFill>
              <a:srgbClr val="681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12" name="bk object 4812"/>
          <p:cNvSpPr/>
          <p:nvPr/>
        </p:nvSpPr>
        <p:spPr>
          <a:xfrm>
            <a:off x="5910579" y="3141345"/>
            <a:ext cx="440690" cy="0"/>
          </a:xfrm>
          <a:custGeom>
            <a:avLst/>
            <a:gdLst/>
            <a:ahLst/>
            <a:cxnLst/>
            <a:rect l="l" t="t" r="r" b="b"/>
            <a:pathLst>
              <a:path w="440689">
                <a:moveTo>
                  <a:pt x="0" y="0"/>
                </a:moveTo>
                <a:lnTo>
                  <a:pt x="440689" y="0"/>
                </a:lnTo>
              </a:path>
            </a:pathLst>
          </a:custGeom>
          <a:ln w="3175">
            <a:solidFill>
              <a:srgbClr val="681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13" name="bk object 4813"/>
          <p:cNvSpPr/>
          <p:nvPr/>
        </p:nvSpPr>
        <p:spPr>
          <a:xfrm>
            <a:off x="5911850" y="3140075"/>
            <a:ext cx="438150" cy="0"/>
          </a:xfrm>
          <a:custGeom>
            <a:avLst/>
            <a:gdLst/>
            <a:ahLst/>
            <a:cxnLst/>
            <a:rect l="l" t="t" r="r" b="b"/>
            <a:pathLst>
              <a:path w="438150">
                <a:moveTo>
                  <a:pt x="0" y="0"/>
                </a:moveTo>
                <a:lnTo>
                  <a:pt x="438150" y="0"/>
                </a:lnTo>
              </a:path>
            </a:pathLst>
          </a:custGeom>
          <a:ln w="3175">
            <a:solidFill>
              <a:srgbClr val="681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14" name="bk object 4814"/>
          <p:cNvSpPr/>
          <p:nvPr/>
        </p:nvSpPr>
        <p:spPr>
          <a:xfrm>
            <a:off x="6348729" y="313817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0" y="1270"/>
                </a:moveTo>
                <a:lnTo>
                  <a:pt x="1270" y="1270"/>
                </a:lnTo>
                <a:lnTo>
                  <a:pt x="1270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681E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15" name="bk object 4815"/>
          <p:cNvSpPr/>
          <p:nvPr/>
        </p:nvSpPr>
        <p:spPr>
          <a:xfrm>
            <a:off x="5908040" y="314706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1270" y="0"/>
                </a:moveTo>
                <a:lnTo>
                  <a:pt x="0" y="0"/>
                </a:lnTo>
                <a:lnTo>
                  <a:pt x="0" y="1270"/>
                </a:lnTo>
                <a:lnTo>
                  <a:pt x="1270" y="1270"/>
                </a:lnTo>
                <a:lnTo>
                  <a:pt x="1270" y="0"/>
                </a:lnTo>
                <a:close/>
              </a:path>
            </a:pathLst>
          </a:custGeom>
          <a:solidFill>
            <a:srgbClr val="6A20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16" name="bk object 4816"/>
          <p:cNvSpPr/>
          <p:nvPr/>
        </p:nvSpPr>
        <p:spPr>
          <a:xfrm>
            <a:off x="5909309" y="3146425"/>
            <a:ext cx="445770" cy="0"/>
          </a:xfrm>
          <a:custGeom>
            <a:avLst/>
            <a:gdLst/>
            <a:ahLst/>
            <a:cxnLst/>
            <a:rect l="l" t="t" r="r" b="b"/>
            <a:pathLst>
              <a:path w="445770">
                <a:moveTo>
                  <a:pt x="0" y="0"/>
                </a:moveTo>
                <a:lnTo>
                  <a:pt x="445770" y="0"/>
                </a:lnTo>
              </a:path>
            </a:pathLst>
          </a:custGeom>
          <a:ln w="3175">
            <a:solidFill>
              <a:srgbClr val="6A2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17" name="bk object 4817"/>
          <p:cNvSpPr/>
          <p:nvPr/>
        </p:nvSpPr>
        <p:spPr>
          <a:xfrm>
            <a:off x="6356350" y="314706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1269" y="0"/>
                </a:moveTo>
                <a:lnTo>
                  <a:pt x="0" y="0"/>
                </a:lnTo>
                <a:lnTo>
                  <a:pt x="0" y="1270"/>
                </a:lnTo>
                <a:lnTo>
                  <a:pt x="1269" y="1270"/>
                </a:lnTo>
                <a:lnTo>
                  <a:pt x="1269" y="0"/>
                </a:lnTo>
                <a:close/>
              </a:path>
            </a:pathLst>
          </a:custGeom>
          <a:solidFill>
            <a:srgbClr val="6A20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18" name="bk object 4818"/>
          <p:cNvSpPr/>
          <p:nvPr/>
        </p:nvSpPr>
        <p:spPr>
          <a:xfrm>
            <a:off x="5906770" y="3151504"/>
            <a:ext cx="453390" cy="0"/>
          </a:xfrm>
          <a:custGeom>
            <a:avLst/>
            <a:gdLst/>
            <a:ahLst/>
            <a:cxnLst/>
            <a:rect l="l" t="t" r="r" b="b"/>
            <a:pathLst>
              <a:path w="453389">
                <a:moveTo>
                  <a:pt x="0" y="0"/>
                </a:moveTo>
                <a:lnTo>
                  <a:pt x="453389" y="0"/>
                </a:lnTo>
              </a:path>
            </a:pathLst>
          </a:custGeom>
          <a:ln w="3175">
            <a:solidFill>
              <a:srgbClr val="6A2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19" name="bk object 4819"/>
          <p:cNvSpPr/>
          <p:nvPr/>
        </p:nvSpPr>
        <p:spPr>
          <a:xfrm>
            <a:off x="5908040" y="3149600"/>
            <a:ext cx="450850" cy="0"/>
          </a:xfrm>
          <a:custGeom>
            <a:avLst/>
            <a:gdLst/>
            <a:ahLst/>
            <a:cxnLst/>
            <a:rect l="l" t="t" r="r" b="b"/>
            <a:pathLst>
              <a:path w="450850">
                <a:moveTo>
                  <a:pt x="0" y="0"/>
                </a:moveTo>
                <a:lnTo>
                  <a:pt x="450850" y="0"/>
                </a:lnTo>
              </a:path>
            </a:pathLst>
          </a:custGeom>
          <a:ln w="3175">
            <a:solidFill>
              <a:srgbClr val="6A2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20" name="bk object 4820"/>
          <p:cNvSpPr/>
          <p:nvPr/>
        </p:nvSpPr>
        <p:spPr>
          <a:xfrm>
            <a:off x="5905500" y="3159125"/>
            <a:ext cx="461009" cy="0"/>
          </a:xfrm>
          <a:custGeom>
            <a:avLst/>
            <a:gdLst/>
            <a:ahLst/>
            <a:cxnLst/>
            <a:rect l="l" t="t" r="r" b="b"/>
            <a:pathLst>
              <a:path w="461010">
                <a:moveTo>
                  <a:pt x="0" y="0"/>
                </a:moveTo>
                <a:lnTo>
                  <a:pt x="461010" y="0"/>
                </a:lnTo>
              </a:path>
            </a:pathLst>
          </a:custGeom>
          <a:ln w="3175">
            <a:solidFill>
              <a:srgbClr val="6B2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21" name="bk object 4821"/>
          <p:cNvSpPr/>
          <p:nvPr/>
        </p:nvSpPr>
        <p:spPr>
          <a:xfrm>
            <a:off x="5905500" y="3157220"/>
            <a:ext cx="459740" cy="0"/>
          </a:xfrm>
          <a:custGeom>
            <a:avLst/>
            <a:gdLst/>
            <a:ahLst/>
            <a:cxnLst/>
            <a:rect l="l" t="t" r="r" b="b"/>
            <a:pathLst>
              <a:path w="459739">
                <a:moveTo>
                  <a:pt x="0" y="0"/>
                </a:moveTo>
                <a:lnTo>
                  <a:pt x="459739" y="0"/>
                </a:lnTo>
              </a:path>
            </a:pathLst>
          </a:custGeom>
          <a:ln w="3175">
            <a:solidFill>
              <a:srgbClr val="6B2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22" name="bk object 4822"/>
          <p:cNvSpPr/>
          <p:nvPr/>
        </p:nvSpPr>
        <p:spPr>
          <a:xfrm>
            <a:off x="5905500" y="3155314"/>
            <a:ext cx="458470" cy="0"/>
          </a:xfrm>
          <a:custGeom>
            <a:avLst/>
            <a:gdLst/>
            <a:ahLst/>
            <a:cxnLst/>
            <a:rect l="l" t="t" r="r" b="b"/>
            <a:pathLst>
              <a:path w="458470">
                <a:moveTo>
                  <a:pt x="0" y="0"/>
                </a:moveTo>
                <a:lnTo>
                  <a:pt x="458470" y="0"/>
                </a:lnTo>
              </a:path>
            </a:pathLst>
          </a:custGeom>
          <a:ln w="3175">
            <a:solidFill>
              <a:srgbClr val="6B2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23" name="bk object 4823"/>
          <p:cNvSpPr/>
          <p:nvPr/>
        </p:nvSpPr>
        <p:spPr>
          <a:xfrm>
            <a:off x="5906770" y="3154045"/>
            <a:ext cx="455930" cy="0"/>
          </a:xfrm>
          <a:custGeom>
            <a:avLst/>
            <a:gdLst/>
            <a:ahLst/>
            <a:cxnLst/>
            <a:rect l="l" t="t" r="r" b="b"/>
            <a:pathLst>
              <a:path w="455929">
                <a:moveTo>
                  <a:pt x="0" y="0"/>
                </a:moveTo>
                <a:lnTo>
                  <a:pt x="455929" y="0"/>
                </a:lnTo>
              </a:path>
            </a:pathLst>
          </a:custGeom>
          <a:ln w="3175">
            <a:solidFill>
              <a:srgbClr val="6B2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24" name="bk object 4824"/>
          <p:cNvSpPr/>
          <p:nvPr/>
        </p:nvSpPr>
        <p:spPr>
          <a:xfrm>
            <a:off x="5906770" y="3152775"/>
            <a:ext cx="454659" cy="0"/>
          </a:xfrm>
          <a:custGeom>
            <a:avLst/>
            <a:gdLst/>
            <a:ahLst/>
            <a:cxnLst/>
            <a:rect l="l" t="t" r="r" b="b"/>
            <a:pathLst>
              <a:path w="454660">
                <a:moveTo>
                  <a:pt x="0" y="0"/>
                </a:moveTo>
                <a:lnTo>
                  <a:pt x="454660" y="0"/>
                </a:lnTo>
              </a:path>
            </a:pathLst>
          </a:custGeom>
          <a:ln w="3175">
            <a:solidFill>
              <a:srgbClr val="6B2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25" name="bk object 4825"/>
          <p:cNvSpPr/>
          <p:nvPr/>
        </p:nvSpPr>
        <p:spPr>
          <a:xfrm>
            <a:off x="5902959" y="3163570"/>
            <a:ext cx="469900" cy="0"/>
          </a:xfrm>
          <a:custGeom>
            <a:avLst/>
            <a:gdLst/>
            <a:ahLst/>
            <a:cxnLst/>
            <a:rect l="l" t="t" r="r" b="b"/>
            <a:pathLst>
              <a:path w="469900">
                <a:moveTo>
                  <a:pt x="0" y="0"/>
                </a:moveTo>
                <a:lnTo>
                  <a:pt x="469900" y="0"/>
                </a:lnTo>
              </a:path>
            </a:pathLst>
          </a:custGeom>
          <a:ln w="7619">
            <a:solidFill>
              <a:srgbClr val="6C2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26" name="bk object 4826"/>
          <p:cNvSpPr/>
          <p:nvPr/>
        </p:nvSpPr>
        <p:spPr>
          <a:xfrm>
            <a:off x="5900420" y="3173095"/>
            <a:ext cx="477520" cy="0"/>
          </a:xfrm>
          <a:custGeom>
            <a:avLst/>
            <a:gdLst/>
            <a:ahLst/>
            <a:cxnLst/>
            <a:rect l="l" t="t" r="r" b="b"/>
            <a:pathLst>
              <a:path w="477520">
                <a:moveTo>
                  <a:pt x="0" y="0"/>
                </a:moveTo>
                <a:lnTo>
                  <a:pt x="477520" y="0"/>
                </a:lnTo>
              </a:path>
            </a:pathLst>
          </a:custGeom>
          <a:ln w="3175">
            <a:solidFill>
              <a:srgbClr val="6E2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27" name="bk object 4827"/>
          <p:cNvSpPr/>
          <p:nvPr/>
        </p:nvSpPr>
        <p:spPr>
          <a:xfrm>
            <a:off x="5900420" y="3171825"/>
            <a:ext cx="476250" cy="0"/>
          </a:xfrm>
          <a:custGeom>
            <a:avLst/>
            <a:gdLst/>
            <a:ahLst/>
            <a:cxnLst/>
            <a:rect l="l" t="t" r="r" b="b"/>
            <a:pathLst>
              <a:path w="476250">
                <a:moveTo>
                  <a:pt x="0" y="0"/>
                </a:moveTo>
                <a:lnTo>
                  <a:pt x="476250" y="0"/>
                </a:lnTo>
              </a:path>
            </a:pathLst>
          </a:custGeom>
          <a:ln w="3175">
            <a:solidFill>
              <a:srgbClr val="6E2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28" name="bk object 4828"/>
          <p:cNvSpPr/>
          <p:nvPr/>
        </p:nvSpPr>
        <p:spPr>
          <a:xfrm>
            <a:off x="5901690" y="3169920"/>
            <a:ext cx="473709" cy="0"/>
          </a:xfrm>
          <a:custGeom>
            <a:avLst/>
            <a:gdLst/>
            <a:ahLst/>
            <a:cxnLst/>
            <a:rect l="l" t="t" r="r" b="b"/>
            <a:pathLst>
              <a:path w="473710">
                <a:moveTo>
                  <a:pt x="0" y="0"/>
                </a:moveTo>
                <a:lnTo>
                  <a:pt x="473710" y="0"/>
                </a:lnTo>
              </a:path>
            </a:pathLst>
          </a:custGeom>
          <a:ln w="3175">
            <a:solidFill>
              <a:srgbClr val="6E2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29" name="bk object 4829"/>
          <p:cNvSpPr/>
          <p:nvPr/>
        </p:nvSpPr>
        <p:spPr>
          <a:xfrm>
            <a:off x="5901690" y="3168014"/>
            <a:ext cx="472440" cy="0"/>
          </a:xfrm>
          <a:custGeom>
            <a:avLst/>
            <a:gdLst/>
            <a:ahLst/>
            <a:cxnLst/>
            <a:rect l="l" t="t" r="r" b="b"/>
            <a:pathLst>
              <a:path w="472439">
                <a:moveTo>
                  <a:pt x="0" y="0"/>
                </a:moveTo>
                <a:lnTo>
                  <a:pt x="472439" y="0"/>
                </a:lnTo>
              </a:path>
            </a:pathLst>
          </a:custGeom>
          <a:ln w="3175">
            <a:solidFill>
              <a:srgbClr val="6E2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0" name="bk object 4830"/>
          <p:cNvSpPr/>
          <p:nvPr/>
        </p:nvSpPr>
        <p:spPr>
          <a:xfrm>
            <a:off x="5897879" y="3180714"/>
            <a:ext cx="485140" cy="0"/>
          </a:xfrm>
          <a:custGeom>
            <a:avLst/>
            <a:gdLst/>
            <a:ahLst/>
            <a:cxnLst/>
            <a:rect l="l" t="t" r="r" b="b"/>
            <a:pathLst>
              <a:path w="485139">
                <a:moveTo>
                  <a:pt x="0" y="0"/>
                </a:moveTo>
                <a:lnTo>
                  <a:pt x="485139" y="0"/>
                </a:lnTo>
              </a:path>
            </a:pathLst>
          </a:custGeom>
          <a:ln w="3175">
            <a:solidFill>
              <a:srgbClr val="6F2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1" name="bk object 4831"/>
          <p:cNvSpPr/>
          <p:nvPr/>
        </p:nvSpPr>
        <p:spPr>
          <a:xfrm>
            <a:off x="5899150" y="3179445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870" y="0"/>
                </a:lnTo>
              </a:path>
            </a:pathLst>
          </a:custGeom>
          <a:ln w="3175">
            <a:solidFill>
              <a:srgbClr val="6F2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2" name="bk object 4832"/>
          <p:cNvSpPr/>
          <p:nvPr/>
        </p:nvSpPr>
        <p:spPr>
          <a:xfrm>
            <a:off x="5899150" y="3178175"/>
            <a:ext cx="482600" cy="0"/>
          </a:xfrm>
          <a:custGeom>
            <a:avLst/>
            <a:gdLst/>
            <a:ahLst/>
            <a:cxnLst/>
            <a:rect l="l" t="t" r="r" b="b"/>
            <a:pathLst>
              <a:path w="482600">
                <a:moveTo>
                  <a:pt x="0" y="0"/>
                </a:moveTo>
                <a:lnTo>
                  <a:pt x="482600" y="0"/>
                </a:lnTo>
              </a:path>
            </a:pathLst>
          </a:custGeom>
          <a:ln w="3175">
            <a:solidFill>
              <a:srgbClr val="6F2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3" name="bk object 4833"/>
          <p:cNvSpPr/>
          <p:nvPr/>
        </p:nvSpPr>
        <p:spPr>
          <a:xfrm>
            <a:off x="5899150" y="3176904"/>
            <a:ext cx="481330" cy="0"/>
          </a:xfrm>
          <a:custGeom>
            <a:avLst/>
            <a:gdLst/>
            <a:ahLst/>
            <a:cxnLst/>
            <a:rect l="l" t="t" r="r" b="b"/>
            <a:pathLst>
              <a:path w="481329">
                <a:moveTo>
                  <a:pt x="0" y="0"/>
                </a:moveTo>
                <a:lnTo>
                  <a:pt x="481329" y="0"/>
                </a:lnTo>
              </a:path>
            </a:pathLst>
          </a:custGeom>
          <a:ln w="3175">
            <a:solidFill>
              <a:srgbClr val="6F2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4" name="bk object 4834"/>
          <p:cNvSpPr/>
          <p:nvPr/>
        </p:nvSpPr>
        <p:spPr>
          <a:xfrm>
            <a:off x="5899150" y="3175635"/>
            <a:ext cx="480059" cy="0"/>
          </a:xfrm>
          <a:custGeom>
            <a:avLst/>
            <a:gdLst/>
            <a:ahLst/>
            <a:cxnLst/>
            <a:rect l="l" t="t" r="r" b="b"/>
            <a:pathLst>
              <a:path w="480060">
                <a:moveTo>
                  <a:pt x="0" y="0"/>
                </a:moveTo>
                <a:lnTo>
                  <a:pt x="480060" y="0"/>
                </a:lnTo>
              </a:path>
            </a:pathLst>
          </a:custGeom>
          <a:ln w="3175">
            <a:solidFill>
              <a:srgbClr val="6F2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5" name="bk object 4835"/>
          <p:cNvSpPr/>
          <p:nvPr/>
        </p:nvSpPr>
        <p:spPr>
          <a:xfrm>
            <a:off x="5900420" y="3174364"/>
            <a:ext cx="478790" cy="0"/>
          </a:xfrm>
          <a:custGeom>
            <a:avLst/>
            <a:gdLst/>
            <a:ahLst/>
            <a:cxnLst/>
            <a:rect l="l" t="t" r="r" b="b"/>
            <a:pathLst>
              <a:path w="478789">
                <a:moveTo>
                  <a:pt x="0" y="0"/>
                </a:moveTo>
                <a:lnTo>
                  <a:pt x="478789" y="0"/>
                </a:lnTo>
              </a:path>
            </a:pathLst>
          </a:custGeom>
          <a:ln w="3175">
            <a:solidFill>
              <a:srgbClr val="6F2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6" name="bk object 4836"/>
          <p:cNvSpPr/>
          <p:nvPr/>
        </p:nvSpPr>
        <p:spPr>
          <a:xfrm>
            <a:off x="5896609" y="3188335"/>
            <a:ext cx="492759" cy="0"/>
          </a:xfrm>
          <a:custGeom>
            <a:avLst/>
            <a:gdLst/>
            <a:ahLst/>
            <a:cxnLst/>
            <a:rect l="l" t="t" r="r" b="b"/>
            <a:pathLst>
              <a:path w="492760">
                <a:moveTo>
                  <a:pt x="0" y="0"/>
                </a:moveTo>
                <a:lnTo>
                  <a:pt x="492760" y="0"/>
                </a:lnTo>
              </a:path>
            </a:pathLst>
          </a:custGeom>
          <a:ln w="3175">
            <a:solidFill>
              <a:srgbClr val="702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7" name="bk object 4837"/>
          <p:cNvSpPr/>
          <p:nvPr/>
        </p:nvSpPr>
        <p:spPr>
          <a:xfrm>
            <a:off x="5897879" y="3186429"/>
            <a:ext cx="490220" cy="0"/>
          </a:xfrm>
          <a:custGeom>
            <a:avLst/>
            <a:gdLst/>
            <a:ahLst/>
            <a:cxnLst/>
            <a:rect l="l" t="t" r="r" b="b"/>
            <a:pathLst>
              <a:path w="490220">
                <a:moveTo>
                  <a:pt x="0" y="0"/>
                </a:moveTo>
                <a:lnTo>
                  <a:pt x="490220" y="0"/>
                </a:lnTo>
              </a:path>
            </a:pathLst>
          </a:custGeom>
          <a:ln w="3175">
            <a:solidFill>
              <a:srgbClr val="702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8" name="bk object 4838"/>
          <p:cNvSpPr/>
          <p:nvPr/>
        </p:nvSpPr>
        <p:spPr>
          <a:xfrm>
            <a:off x="5897879" y="3184525"/>
            <a:ext cx="488950" cy="0"/>
          </a:xfrm>
          <a:custGeom>
            <a:avLst/>
            <a:gdLst/>
            <a:ahLst/>
            <a:cxnLst/>
            <a:rect l="l" t="t" r="r" b="b"/>
            <a:pathLst>
              <a:path w="488950">
                <a:moveTo>
                  <a:pt x="0" y="0"/>
                </a:moveTo>
                <a:lnTo>
                  <a:pt x="488950" y="0"/>
                </a:lnTo>
              </a:path>
            </a:pathLst>
          </a:custGeom>
          <a:ln w="3175">
            <a:solidFill>
              <a:srgbClr val="702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9" name="bk object 4839"/>
          <p:cNvSpPr/>
          <p:nvPr/>
        </p:nvSpPr>
        <p:spPr>
          <a:xfrm>
            <a:off x="5897879" y="3183254"/>
            <a:ext cx="487680" cy="0"/>
          </a:xfrm>
          <a:custGeom>
            <a:avLst/>
            <a:gdLst/>
            <a:ahLst/>
            <a:cxnLst/>
            <a:rect l="l" t="t" r="r" b="b"/>
            <a:pathLst>
              <a:path w="487679">
                <a:moveTo>
                  <a:pt x="0" y="0"/>
                </a:moveTo>
                <a:lnTo>
                  <a:pt x="487679" y="0"/>
                </a:lnTo>
              </a:path>
            </a:pathLst>
          </a:custGeom>
          <a:ln w="3175">
            <a:solidFill>
              <a:srgbClr val="702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40" name="bk object 4840"/>
          <p:cNvSpPr/>
          <p:nvPr/>
        </p:nvSpPr>
        <p:spPr>
          <a:xfrm>
            <a:off x="5897879" y="3181985"/>
            <a:ext cx="486409" cy="0"/>
          </a:xfrm>
          <a:custGeom>
            <a:avLst/>
            <a:gdLst/>
            <a:ahLst/>
            <a:cxnLst/>
            <a:rect l="l" t="t" r="r" b="b"/>
            <a:pathLst>
              <a:path w="486410">
                <a:moveTo>
                  <a:pt x="0" y="0"/>
                </a:moveTo>
                <a:lnTo>
                  <a:pt x="486410" y="0"/>
                </a:lnTo>
              </a:path>
            </a:pathLst>
          </a:custGeom>
          <a:ln w="3175">
            <a:solidFill>
              <a:srgbClr val="702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41" name="bk object 4841"/>
          <p:cNvSpPr/>
          <p:nvPr/>
        </p:nvSpPr>
        <p:spPr>
          <a:xfrm>
            <a:off x="5895340" y="3194685"/>
            <a:ext cx="499109" cy="0"/>
          </a:xfrm>
          <a:custGeom>
            <a:avLst/>
            <a:gdLst/>
            <a:ahLst/>
            <a:cxnLst/>
            <a:rect l="l" t="t" r="r" b="b"/>
            <a:pathLst>
              <a:path w="499110">
                <a:moveTo>
                  <a:pt x="0" y="0"/>
                </a:moveTo>
                <a:lnTo>
                  <a:pt x="499110" y="0"/>
                </a:lnTo>
              </a:path>
            </a:pathLst>
          </a:custGeom>
          <a:ln w="3175">
            <a:solidFill>
              <a:srgbClr val="712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42" name="bk object 4842"/>
          <p:cNvSpPr/>
          <p:nvPr/>
        </p:nvSpPr>
        <p:spPr>
          <a:xfrm>
            <a:off x="5896609" y="3193414"/>
            <a:ext cx="496570" cy="0"/>
          </a:xfrm>
          <a:custGeom>
            <a:avLst/>
            <a:gdLst/>
            <a:ahLst/>
            <a:cxnLst/>
            <a:rect l="l" t="t" r="r" b="b"/>
            <a:pathLst>
              <a:path w="496570">
                <a:moveTo>
                  <a:pt x="0" y="0"/>
                </a:moveTo>
                <a:lnTo>
                  <a:pt x="496570" y="0"/>
                </a:lnTo>
              </a:path>
            </a:pathLst>
          </a:custGeom>
          <a:ln w="3175">
            <a:solidFill>
              <a:srgbClr val="712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43" name="bk object 4843"/>
          <p:cNvSpPr/>
          <p:nvPr/>
        </p:nvSpPr>
        <p:spPr>
          <a:xfrm>
            <a:off x="5896609" y="3191510"/>
            <a:ext cx="495300" cy="0"/>
          </a:xfrm>
          <a:custGeom>
            <a:avLst/>
            <a:gdLst/>
            <a:ahLst/>
            <a:cxnLst/>
            <a:rect l="l" t="t" r="r" b="b"/>
            <a:pathLst>
              <a:path w="495300">
                <a:moveTo>
                  <a:pt x="0" y="0"/>
                </a:moveTo>
                <a:lnTo>
                  <a:pt x="495300" y="0"/>
                </a:lnTo>
              </a:path>
            </a:pathLst>
          </a:custGeom>
          <a:ln w="3175">
            <a:solidFill>
              <a:srgbClr val="712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44" name="bk object 4844"/>
          <p:cNvSpPr/>
          <p:nvPr/>
        </p:nvSpPr>
        <p:spPr>
          <a:xfrm>
            <a:off x="5896609" y="3189604"/>
            <a:ext cx="494030" cy="0"/>
          </a:xfrm>
          <a:custGeom>
            <a:avLst/>
            <a:gdLst/>
            <a:ahLst/>
            <a:cxnLst/>
            <a:rect l="l" t="t" r="r" b="b"/>
            <a:pathLst>
              <a:path w="494029">
                <a:moveTo>
                  <a:pt x="0" y="0"/>
                </a:moveTo>
                <a:lnTo>
                  <a:pt x="494029" y="0"/>
                </a:lnTo>
              </a:path>
            </a:pathLst>
          </a:custGeom>
          <a:ln w="3175">
            <a:solidFill>
              <a:srgbClr val="712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45" name="bk object 4845"/>
          <p:cNvSpPr/>
          <p:nvPr/>
        </p:nvSpPr>
        <p:spPr>
          <a:xfrm>
            <a:off x="5894070" y="3201670"/>
            <a:ext cx="505459" cy="0"/>
          </a:xfrm>
          <a:custGeom>
            <a:avLst/>
            <a:gdLst/>
            <a:ahLst/>
            <a:cxnLst/>
            <a:rect l="l" t="t" r="r" b="b"/>
            <a:pathLst>
              <a:path w="505460">
                <a:moveTo>
                  <a:pt x="0" y="0"/>
                </a:moveTo>
                <a:lnTo>
                  <a:pt x="505460" y="0"/>
                </a:lnTo>
              </a:path>
            </a:pathLst>
          </a:custGeom>
          <a:ln w="3175">
            <a:solidFill>
              <a:srgbClr val="732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46" name="bk object 4846"/>
          <p:cNvSpPr/>
          <p:nvPr/>
        </p:nvSpPr>
        <p:spPr>
          <a:xfrm>
            <a:off x="5895340" y="3199764"/>
            <a:ext cx="502920" cy="0"/>
          </a:xfrm>
          <a:custGeom>
            <a:avLst/>
            <a:gdLst/>
            <a:ahLst/>
            <a:cxnLst/>
            <a:rect l="l" t="t" r="r" b="b"/>
            <a:pathLst>
              <a:path w="502920">
                <a:moveTo>
                  <a:pt x="0" y="0"/>
                </a:moveTo>
                <a:lnTo>
                  <a:pt x="502920" y="0"/>
                </a:lnTo>
              </a:path>
            </a:pathLst>
          </a:custGeom>
          <a:ln w="3175">
            <a:solidFill>
              <a:srgbClr val="732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47" name="bk object 4847"/>
          <p:cNvSpPr/>
          <p:nvPr/>
        </p:nvSpPr>
        <p:spPr>
          <a:xfrm>
            <a:off x="5895340" y="3198495"/>
            <a:ext cx="501650" cy="0"/>
          </a:xfrm>
          <a:custGeom>
            <a:avLst/>
            <a:gdLst/>
            <a:ahLst/>
            <a:cxnLst/>
            <a:rect l="l" t="t" r="r" b="b"/>
            <a:pathLst>
              <a:path w="501650">
                <a:moveTo>
                  <a:pt x="0" y="0"/>
                </a:moveTo>
                <a:lnTo>
                  <a:pt x="501650" y="0"/>
                </a:lnTo>
              </a:path>
            </a:pathLst>
          </a:custGeom>
          <a:ln w="3175">
            <a:solidFill>
              <a:srgbClr val="732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48" name="bk object 4848"/>
          <p:cNvSpPr/>
          <p:nvPr/>
        </p:nvSpPr>
        <p:spPr>
          <a:xfrm>
            <a:off x="5895340" y="3196589"/>
            <a:ext cx="500380" cy="0"/>
          </a:xfrm>
          <a:custGeom>
            <a:avLst/>
            <a:gdLst/>
            <a:ahLst/>
            <a:cxnLst/>
            <a:rect l="l" t="t" r="r" b="b"/>
            <a:pathLst>
              <a:path w="500379">
                <a:moveTo>
                  <a:pt x="0" y="0"/>
                </a:moveTo>
                <a:lnTo>
                  <a:pt x="500379" y="0"/>
                </a:lnTo>
              </a:path>
            </a:pathLst>
          </a:custGeom>
          <a:ln w="3175">
            <a:solidFill>
              <a:srgbClr val="732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49" name="bk object 4849"/>
          <p:cNvSpPr/>
          <p:nvPr/>
        </p:nvSpPr>
        <p:spPr>
          <a:xfrm>
            <a:off x="5892800" y="3209289"/>
            <a:ext cx="511809" cy="0"/>
          </a:xfrm>
          <a:custGeom>
            <a:avLst/>
            <a:gdLst/>
            <a:ahLst/>
            <a:cxnLst/>
            <a:rect l="l" t="t" r="r" b="b"/>
            <a:pathLst>
              <a:path w="511810">
                <a:moveTo>
                  <a:pt x="0" y="0"/>
                </a:moveTo>
                <a:lnTo>
                  <a:pt x="511810" y="0"/>
                </a:lnTo>
              </a:path>
            </a:pathLst>
          </a:custGeom>
          <a:ln w="3175">
            <a:solidFill>
              <a:srgbClr val="742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50" name="bk object 4850"/>
          <p:cNvSpPr/>
          <p:nvPr/>
        </p:nvSpPr>
        <p:spPr>
          <a:xfrm>
            <a:off x="5892800" y="3207385"/>
            <a:ext cx="510540" cy="0"/>
          </a:xfrm>
          <a:custGeom>
            <a:avLst/>
            <a:gdLst/>
            <a:ahLst/>
            <a:cxnLst/>
            <a:rect l="l" t="t" r="r" b="b"/>
            <a:pathLst>
              <a:path w="510539">
                <a:moveTo>
                  <a:pt x="0" y="0"/>
                </a:moveTo>
                <a:lnTo>
                  <a:pt x="510539" y="0"/>
                </a:lnTo>
              </a:path>
            </a:pathLst>
          </a:custGeom>
          <a:ln w="3175">
            <a:solidFill>
              <a:srgbClr val="742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51" name="bk object 4851"/>
          <p:cNvSpPr/>
          <p:nvPr/>
        </p:nvSpPr>
        <p:spPr>
          <a:xfrm>
            <a:off x="5894070" y="3205479"/>
            <a:ext cx="508000" cy="0"/>
          </a:xfrm>
          <a:custGeom>
            <a:avLst/>
            <a:gdLst/>
            <a:ahLst/>
            <a:cxnLst/>
            <a:rect l="l" t="t" r="r" b="b"/>
            <a:pathLst>
              <a:path w="508000">
                <a:moveTo>
                  <a:pt x="0" y="0"/>
                </a:moveTo>
                <a:lnTo>
                  <a:pt x="508000" y="0"/>
                </a:lnTo>
              </a:path>
            </a:pathLst>
          </a:custGeom>
          <a:ln w="3175">
            <a:solidFill>
              <a:srgbClr val="742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52" name="bk object 4852"/>
          <p:cNvSpPr/>
          <p:nvPr/>
        </p:nvSpPr>
        <p:spPr>
          <a:xfrm>
            <a:off x="5894070" y="3203575"/>
            <a:ext cx="506730" cy="0"/>
          </a:xfrm>
          <a:custGeom>
            <a:avLst/>
            <a:gdLst/>
            <a:ahLst/>
            <a:cxnLst/>
            <a:rect l="l" t="t" r="r" b="b"/>
            <a:pathLst>
              <a:path w="506729">
                <a:moveTo>
                  <a:pt x="0" y="0"/>
                </a:moveTo>
                <a:lnTo>
                  <a:pt x="506729" y="0"/>
                </a:lnTo>
              </a:path>
            </a:pathLst>
          </a:custGeom>
          <a:ln w="3175">
            <a:solidFill>
              <a:srgbClr val="742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53" name="bk object 4853"/>
          <p:cNvSpPr/>
          <p:nvPr/>
        </p:nvSpPr>
        <p:spPr>
          <a:xfrm>
            <a:off x="5891529" y="3217545"/>
            <a:ext cx="518159" cy="0"/>
          </a:xfrm>
          <a:custGeom>
            <a:avLst/>
            <a:gdLst/>
            <a:ahLst/>
            <a:cxnLst/>
            <a:rect l="l" t="t" r="r" b="b"/>
            <a:pathLst>
              <a:path w="518160">
                <a:moveTo>
                  <a:pt x="0" y="0"/>
                </a:moveTo>
                <a:lnTo>
                  <a:pt x="518160" y="0"/>
                </a:lnTo>
              </a:path>
            </a:pathLst>
          </a:custGeom>
          <a:ln w="3175">
            <a:solidFill>
              <a:srgbClr val="752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54" name="bk object 4854"/>
          <p:cNvSpPr/>
          <p:nvPr/>
        </p:nvSpPr>
        <p:spPr>
          <a:xfrm>
            <a:off x="5891529" y="3215639"/>
            <a:ext cx="516890" cy="0"/>
          </a:xfrm>
          <a:custGeom>
            <a:avLst/>
            <a:gdLst/>
            <a:ahLst/>
            <a:cxnLst/>
            <a:rect l="l" t="t" r="r" b="b"/>
            <a:pathLst>
              <a:path w="516889">
                <a:moveTo>
                  <a:pt x="0" y="0"/>
                </a:moveTo>
                <a:lnTo>
                  <a:pt x="516889" y="0"/>
                </a:lnTo>
              </a:path>
            </a:pathLst>
          </a:custGeom>
          <a:ln w="3175">
            <a:solidFill>
              <a:srgbClr val="752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55" name="bk object 4855"/>
          <p:cNvSpPr/>
          <p:nvPr/>
        </p:nvSpPr>
        <p:spPr>
          <a:xfrm>
            <a:off x="5891529" y="3213735"/>
            <a:ext cx="515620" cy="0"/>
          </a:xfrm>
          <a:custGeom>
            <a:avLst/>
            <a:gdLst/>
            <a:ahLst/>
            <a:cxnLst/>
            <a:rect l="l" t="t" r="r" b="b"/>
            <a:pathLst>
              <a:path w="515620">
                <a:moveTo>
                  <a:pt x="0" y="0"/>
                </a:moveTo>
                <a:lnTo>
                  <a:pt x="515620" y="0"/>
                </a:lnTo>
              </a:path>
            </a:pathLst>
          </a:custGeom>
          <a:ln w="3175">
            <a:solidFill>
              <a:srgbClr val="752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56" name="bk object 4856"/>
          <p:cNvSpPr/>
          <p:nvPr/>
        </p:nvSpPr>
        <p:spPr>
          <a:xfrm>
            <a:off x="5892800" y="3211829"/>
            <a:ext cx="513080" cy="0"/>
          </a:xfrm>
          <a:custGeom>
            <a:avLst/>
            <a:gdLst/>
            <a:ahLst/>
            <a:cxnLst/>
            <a:rect l="l" t="t" r="r" b="b"/>
            <a:pathLst>
              <a:path w="513079">
                <a:moveTo>
                  <a:pt x="0" y="0"/>
                </a:moveTo>
                <a:lnTo>
                  <a:pt x="513079" y="0"/>
                </a:lnTo>
              </a:path>
            </a:pathLst>
          </a:custGeom>
          <a:ln w="3175">
            <a:solidFill>
              <a:srgbClr val="752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57" name="bk object 4857"/>
          <p:cNvSpPr/>
          <p:nvPr/>
        </p:nvSpPr>
        <p:spPr>
          <a:xfrm>
            <a:off x="5890259" y="3223323"/>
            <a:ext cx="523240" cy="0"/>
          </a:xfrm>
          <a:custGeom>
            <a:avLst/>
            <a:gdLst/>
            <a:ahLst/>
            <a:cxnLst/>
            <a:rect l="l" t="t" r="r" b="b"/>
            <a:pathLst>
              <a:path w="523239">
                <a:moveTo>
                  <a:pt x="0" y="0"/>
                </a:moveTo>
                <a:lnTo>
                  <a:pt x="523239" y="0"/>
                </a:lnTo>
              </a:path>
            </a:pathLst>
          </a:custGeom>
          <a:ln w="3175">
            <a:solidFill>
              <a:srgbClr val="762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58" name="bk object 4858"/>
          <p:cNvSpPr/>
          <p:nvPr/>
        </p:nvSpPr>
        <p:spPr>
          <a:xfrm>
            <a:off x="5891529" y="3221354"/>
            <a:ext cx="520700" cy="0"/>
          </a:xfrm>
          <a:custGeom>
            <a:avLst/>
            <a:gdLst/>
            <a:ahLst/>
            <a:cxnLst/>
            <a:rect l="l" t="t" r="r" b="b"/>
            <a:pathLst>
              <a:path w="520700">
                <a:moveTo>
                  <a:pt x="0" y="0"/>
                </a:moveTo>
                <a:lnTo>
                  <a:pt x="520700" y="0"/>
                </a:lnTo>
              </a:path>
            </a:pathLst>
          </a:custGeom>
          <a:ln w="3175">
            <a:solidFill>
              <a:srgbClr val="762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59" name="bk object 4859"/>
          <p:cNvSpPr/>
          <p:nvPr/>
        </p:nvSpPr>
        <p:spPr>
          <a:xfrm>
            <a:off x="5891529" y="3219513"/>
            <a:ext cx="519430" cy="0"/>
          </a:xfrm>
          <a:custGeom>
            <a:avLst/>
            <a:gdLst/>
            <a:ahLst/>
            <a:cxnLst/>
            <a:rect l="l" t="t" r="r" b="b"/>
            <a:pathLst>
              <a:path w="519429">
                <a:moveTo>
                  <a:pt x="0" y="0"/>
                </a:moveTo>
                <a:lnTo>
                  <a:pt x="519429" y="0"/>
                </a:lnTo>
              </a:path>
            </a:pathLst>
          </a:custGeom>
          <a:ln w="3175">
            <a:solidFill>
              <a:srgbClr val="762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60" name="bk object 4860"/>
          <p:cNvSpPr/>
          <p:nvPr/>
        </p:nvSpPr>
        <p:spPr>
          <a:xfrm>
            <a:off x="5890259" y="3231514"/>
            <a:ext cx="528320" cy="0"/>
          </a:xfrm>
          <a:custGeom>
            <a:avLst/>
            <a:gdLst/>
            <a:ahLst/>
            <a:cxnLst/>
            <a:rect l="l" t="t" r="r" b="b"/>
            <a:pathLst>
              <a:path w="528320">
                <a:moveTo>
                  <a:pt x="0" y="0"/>
                </a:moveTo>
                <a:lnTo>
                  <a:pt x="528320" y="0"/>
                </a:lnTo>
              </a:path>
            </a:pathLst>
          </a:custGeom>
          <a:ln w="3175">
            <a:solidFill>
              <a:srgbClr val="783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61" name="bk object 4861"/>
          <p:cNvSpPr/>
          <p:nvPr/>
        </p:nvSpPr>
        <p:spPr>
          <a:xfrm>
            <a:off x="5890259" y="3229610"/>
            <a:ext cx="527050" cy="0"/>
          </a:xfrm>
          <a:custGeom>
            <a:avLst/>
            <a:gdLst/>
            <a:ahLst/>
            <a:cxnLst/>
            <a:rect l="l" t="t" r="r" b="b"/>
            <a:pathLst>
              <a:path w="527050">
                <a:moveTo>
                  <a:pt x="0" y="0"/>
                </a:moveTo>
                <a:lnTo>
                  <a:pt x="527050" y="0"/>
                </a:lnTo>
              </a:path>
            </a:pathLst>
          </a:custGeom>
          <a:ln w="3175">
            <a:solidFill>
              <a:srgbClr val="783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62" name="bk object 4862"/>
          <p:cNvSpPr/>
          <p:nvPr/>
        </p:nvSpPr>
        <p:spPr>
          <a:xfrm>
            <a:off x="5890259" y="3227070"/>
            <a:ext cx="525780" cy="0"/>
          </a:xfrm>
          <a:custGeom>
            <a:avLst/>
            <a:gdLst/>
            <a:ahLst/>
            <a:cxnLst/>
            <a:rect l="l" t="t" r="r" b="b"/>
            <a:pathLst>
              <a:path w="525779">
                <a:moveTo>
                  <a:pt x="0" y="0"/>
                </a:moveTo>
                <a:lnTo>
                  <a:pt x="525779" y="0"/>
                </a:lnTo>
              </a:path>
            </a:pathLst>
          </a:custGeom>
          <a:ln w="3175">
            <a:solidFill>
              <a:srgbClr val="783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63" name="bk object 4863"/>
          <p:cNvSpPr/>
          <p:nvPr/>
        </p:nvSpPr>
        <p:spPr>
          <a:xfrm>
            <a:off x="5890259" y="3225164"/>
            <a:ext cx="524510" cy="0"/>
          </a:xfrm>
          <a:custGeom>
            <a:avLst/>
            <a:gdLst/>
            <a:ahLst/>
            <a:cxnLst/>
            <a:rect l="l" t="t" r="r" b="b"/>
            <a:pathLst>
              <a:path w="524510">
                <a:moveTo>
                  <a:pt x="0" y="0"/>
                </a:moveTo>
                <a:lnTo>
                  <a:pt x="524510" y="0"/>
                </a:lnTo>
              </a:path>
            </a:pathLst>
          </a:custGeom>
          <a:ln w="3175">
            <a:solidFill>
              <a:srgbClr val="783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64" name="bk object 4864"/>
          <p:cNvSpPr/>
          <p:nvPr/>
        </p:nvSpPr>
        <p:spPr>
          <a:xfrm>
            <a:off x="5888990" y="3239135"/>
            <a:ext cx="534670" cy="0"/>
          </a:xfrm>
          <a:custGeom>
            <a:avLst/>
            <a:gdLst/>
            <a:ahLst/>
            <a:cxnLst/>
            <a:rect l="l" t="t" r="r" b="b"/>
            <a:pathLst>
              <a:path w="534670">
                <a:moveTo>
                  <a:pt x="0" y="0"/>
                </a:moveTo>
                <a:lnTo>
                  <a:pt x="534670" y="0"/>
                </a:lnTo>
              </a:path>
            </a:pathLst>
          </a:custGeom>
          <a:ln w="3175">
            <a:solidFill>
              <a:srgbClr val="793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65" name="bk object 4865"/>
          <p:cNvSpPr/>
          <p:nvPr/>
        </p:nvSpPr>
        <p:spPr>
          <a:xfrm>
            <a:off x="5888990" y="3237229"/>
            <a:ext cx="533400" cy="0"/>
          </a:xfrm>
          <a:custGeom>
            <a:avLst/>
            <a:gdLst/>
            <a:ahLst/>
            <a:cxnLst/>
            <a:rect l="l" t="t" r="r" b="b"/>
            <a:pathLst>
              <a:path w="533400">
                <a:moveTo>
                  <a:pt x="0" y="0"/>
                </a:moveTo>
                <a:lnTo>
                  <a:pt x="533400" y="0"/>
                </a:lnTo>
              </a:path>
            </a:pathLst>
          </a:custGeom>
          <a:ln w="3175">
            <a:solidFill>
              <a:srgbClr val="793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66" name="bk object 4866"/>
          <p:cNvSpPr/>
          <p:nvPr/>
        </p:nvSpPr>
        <p:spPr>
          <a:xfrm>
            <a:off x="5888990" y="3235325"/>
            <a:ext cx="532130" cy="0"/>
          </a:xfrm>
          <a:custGeom>
            <a:avLst/>
            <a:gdLst/>
            <a:ahLst/>
            <a:cxnLst/>
            <a:rect l="l" t="t" r="r" b="b"/>
            <a:pathLst>
              <a:path w="532129">
                <a:moveTo>
                  <a:pt x="0" y="0"/>
                </a:moveTo>
                <a:lnTo>
                  <a:pt x="532129" y="0"/>
                </a:lnTo>
              </a:path>
            </a:pathLst>
          </a:custGeom>
          <a:ln w="3175">
            <a:solidFill>
              <a:srgbClr val="793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67" name="bk object 4867"/>
          <p:cNvSpPr/>
          <p:nvPr/>
        </p:nvSpPr>
        <p:spPr>
          <a:xfrm>
            <a:off x="5888990" y="3233420"/>
            <a:ext cx="530860" cy="0"/>
          </a:xfrm>
          <a:custGeom>
            <a:avLst/>
            <a:gdLst/>
            <a:ahLst/>
            <a:cxnLst/>
            <a:rect l="l" t="t" r="r" b="b"/>
            <a:pathLst>
              <a:path w="530860">
                <a:moveTo>
                  <a:pt x="0" y="0"/>
                </a:moveTo>
                <a:lnTo>
                  <a:pt x="530860" y="0"/>
                </a:lnTo>
              </a:path>
            </a:pathLst>
          </a:custGeom>
          <a:ln w="3175">
            <a:solidFill>
              <a:srgbClr val="793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68" name="bk object 4868"/>
          <p:cNvSpPr/>
          <p:nvPr/>
        </p:nvSpPr>
        <p:spPr>
          <a:xfrm>
            <a:off x="5890259" y="3232213"/>
            <a:ext cx="528320" cy="0"/>
          </a:xfrm>
          <a:custGeom>
            <a:avLst/>
            <a:gdLst/>
            <a:ahLst/>
            <a:cxnLst/>
            <a:rect l="l" t="t" r="r" b="b"/>
            <a:pathLst>
              <a:path w="528320">
                <a:moveTo>
                  <a:pt x="0" y="0"/>
                </a:moveTo>
                <a:lnTo>
                  <a:pt x="528320" y="0"/>
                </a:lnTo>
              </a:path>
            </a:pathLst>
          </a:custGeom>
          <a:ln w="3175">
            <a:solidFill>
              <a:srgbClr val="793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69" name="bk object 4869"/>
          <p:cNvSpPr/>
          <p:nvPr/>
        </p:nvSpPr>
        <p:spPr>
          <a:xfrm>
            <a:off x="5887720" y="3245485"/>
            <a:ext cx="539750" cy="0"/>
          </a:xfrm>
          <a:custGeom>
            <a:avLst/>
            <a:gdLst/>
            <a:ahLst/>
            <a:cxnLst/>
            <a:rect l="l" t="t" r="r" b="b"/>
            <a:pathLst>
              <a:path w="539750">
                <a:moveTo>
                  <a:pt x="0" y="0"/>
                </a:moveTo>
                <a:lnTo>
                  <a:pt x="539750" y="0"/>
                </a:lnTo>
              </a:path>
            </a:pathLst>
          </a:custGeom>
          <a:ln w="3175">
            <a:solidFill>
              <a:srgbClr val="7A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70" name="bk object 4870"/>
          <p:cNvSpPr/>
          <p:nvPr/>
        </p:nvSpPr>
        <p:spPr>
          <a:xfrm>
            <a:off x="5887720" y="3243579"/>
            <a:ext cx="538480" cy="0"/>
          </a:xfrm>
          <a:custGeom>
            <a:avLst/>
            <a:gdLst/>
            <a:ahLst/>
            <a:cxnLst/>
            <a:rect l="l" t="t" r="r" b="b"/>
            <a:pathLst>
              <a:path w="538479">
                <a:moveTo>
                  <a:pt x="0" y="0"/>
                </a:moveTo>
                <a:lnTo>
                  <a:pt x="538479" y="0"/>
                </a:lnTo>
              </a:path>
            </a:pathLst>
          </a:custGeom>
          <a:ln w="3175">
            <a:solidFill>
              <a:srgbClr val="7A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71" name="bk object 4871"/>
          <p:cNvSpPr/>
          <p:nvPr/>
        </p:nvSpPr>
        <p:spPr>
          <a:xfrm>
            <a:off x="5888990" y="3241675"/>
            <a:ext cx="535940" cy="0"/>
          </a:xfrm>
          <a:custGeom>
            <a:avLst/>
            <a:gdLst/>
            <a:ahLst/>
            <a:cxnLst/>
            <a:rect l="l" t="t" r="r" b="b"/>
            <a:pathLst>
              <a:path w="535939">
                <a:moveTo>
                  <a:pt x="0" y="0"/>
                </a:moveTo>
                <a:lnTo>
                  <a:pt x="535939" y="0"/>
                </a:lnTo>
              </a:path>
            </a:pathLst>
          </a:custGeom>
          <a:ln w="3175">
            <a:solidFill>
              <a:srgbClr val="7A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72" name="bk object 4872"/>
          <p:cNvSpPr/>
          <p:nvPr/>
        </p:nvSpPr>
        <p:spPr>
          <a:xfrm>
            <a:off x="5888990" y="3240404"/>
            <a:ext cx="534670" cy="0"/>
          </a:xfrm>
          <a:custGeom>
            <a:avLst/>
            <a:gdLst/>
            <a:ahLst/>
            <a:cxnLst/>
            <a:rect l="l" t="t" r="r" b="b"/>
            <a:pathLst>
              <a:path w="534670">
                <a:moveTo>
                  <a:pt x="0" y="0"/>
                </a:moveTo>
                <a:lnTo>
                  <a:pt x="534670" y="0"/>
                </a:lnTo>
              </a:path>
            </a:pathLst>
          </a:custGeom>
          <a:ln w="3175">
            <a:solidFill>
              <a:srgbClr val="7A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73" name="bk object 4873"/>
          <p:cNvSpPr/>
          <p:nvPr/>
        </p:nvSpPr>
        <p:spPr>
          <a:xfrm>
            <a:off x="5886450" y="3253104"/>
            <a:ext cx="252729" cy="0"/>
          </a:xfrm>
          <a:custGeom>
            <a:avLst/>
            <a:gdLst/>
            <a:ahLst/>
            <a:cxnLst/>
            <a:rect l="l" t="t" r="r" b="b"/>
            <a:pathLst>
              <a:path w="252729">
                <a:moveTo>
                  <a:pt x="0" y="0"/>
                </a:moveTo>
                <a:lnTo>
                  <a:pt x="252729" y="0"/>
                </a:lnTo>
              </a:path>
            </a:pathLst>
          </a:custGeom>
          <a:ln w="3175">
            <a:solidFill>
              <a:srgbClr val="7B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74" name="bk object 4874"/>
          <p:cNvSpPr/>
          <p:nvPr/>
        </p:nvSpPr>
        <p:spPr>
          <a:xfrm>
            <a:off x="6179820" y="3253168"/>
            <a:ext cx="251460" cy="0"/>
          </a:xfrm>
          <a:custGeom>
            <a:avLst/>
            <a:gdLst/>
            <a:ahLst/>
            <a:cxnLst/>
            <a:rect l="l" t="t" r="r" b="b"/>
            <a:pathLst>
              <a:path w="251460">
                <a:moveTo>
                  <a:pt x="0" y="0"/>
                </a:moveTo>
                <a:lnTo>
                  <a:pt x="251460" y="0"/>
                </a:lnTo>
              </a:path>
            </a:pathLst>
          </a:custGeom>
          <a:ln w="3175">
            <a:solidFill>
              <a:srgbClr val="7B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75" name="bk object 4875"/>
          <p:cNvSpPr/>
          <p:nvPr/>
        </p:nvSpPr>
        <p:spPr>
          <a:xfrm>
            <a:off x="5887720" y="3251834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539" y="0"/>
                </a:lnTo>
              </a:path>
            </a:pathLst>
          </a:custGeom>
          <a:ln w="3175">
            <a:solidFill>
              <a:srgbClr val="7B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76" name="bk object 4876"/>
          <p:cNvSpPr/>
          <p:nvPr/>
        </p:nvSpPr>
        <p:spPr>
          <a:xfrm>
            <a:off x="5887720" y="3250564"/>
            <a:ext cx="261620" cy="0"/>
          </a:xfrm>
          <a:custGeom>
            <a:avLst/>
            <a:gdLst/>
            <a:ahLst/>
            <a:cxnLst/>
            <a:rect l="l" t="t" r="r" b="b"/>
            <a:pathLst>
              <a:path w="261620">
                <a:moveTo>
                  <a:pt x="0" y="0"/>
                </a:moveTo>
                <a:lnTo>
                  <a:pt x="261620" y="0"/>
                </a:lnTo>
              </a:path>
            </a:pathLst>
          </a:custGeom>
          <a:ln w="3175">
            <a:solidFill>
              <a:srgbClr val="7B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77" name="bk object 4877"/>
          <p:cNvSpPr/>
          <p:nvPr/>
        </p:nvSpPr>
        <p:spPr>
          <a:xfrm>
            <a:off x="5887720" y="3249295"/>
            <a:ext cx="542290" cy="0"/>
          </a:xfrm>
          <a:custGeom>
            <a:avLst/>
            <a:gdLst/>
            <a:ahLst/>
            <a:cxnLst/>
            <a:rect l="l" t="t" r="r" b="b"/>
            <a:pathLst>
              <a:path w="542289">
                <a:moveTo>
                  <a:pt x="0" y="0"/>
                </a:moveTo>
                <a:lnTo>
                  <a:pt x="542289" y="0"/>
                </a:lnTo>
              </a:path>
            </a:pathLst>
          </a:custGeom>
          <a:ln w="3175">
            <a:solidFill>
              <a:srgbClr val="7B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78" name="bk object 4878"/>
          <p:cNvSpPr/>
          <p:nvPr/>
        </p:nvSpPr>
        <p:spPr>
          <a:xfrm>
            <a:off x="6173470" y="3251834"/>
            <a:ext cx="257810" cy="0"/>
          </a:xfrm>
          <a:custGeom>
            <a:avLst/>
            <a:gdLst/>
            <a:ahLst/>
            <a:cxnLst/>
            <a:rect l="l" t="t" r="r" b="b"/>
            <a:pathLst>
              <a:path w="257810">
                <a:moveTo>
                  <a:pt x="0" y="0"/>
                </a:moveTo>
                <a:lnTo>
                  <a:pt x="257810" y="0"/>
                </a:lnTo>
              </a:path>
            </a:pathLst>
          </a:custGeom>
          <a:ln w="3175">
            <a:solidFill>
              <a:srgbClr val="7B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79" name="bk object 4879"/>
          <p:cNvSpPr/>
          <p:nvPr/>
        </p:nvSpPr>
        <p:spPr>
          <a:xfrm>
            <a:off x="6168390" y="3250628"/>
            <a:ext cx="261620" cy="0"/>
          </a:xfrm>
          <a:custGeom>
            <a:avLst/>
            <a:gdLst/>
            <a:ahLst/>
            <a:cxnLst/>
            <a:rect l="l" t="t" r="r" b="b"/>
            <a:pathLst>
              <a:path w="261620">
                <a:moveTo>
                  <a:pt x="0" y="0"/>
                </a:moveTo>
                <a:lnTo>
                  <a:pt x="261620" y="0"/>
                </a:lnTo>
              </a:path>
            </a:pathLst>
          </a:custGeom>
          <a:ln w="3175">
            <a:solidFill>
              <a:srgbClr val="7B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80" name="bk object 4880"/>
          <p:cNvSpPr/>
          <p:nvPr/>
        </p:nvSpPr>
        <p:spPr>
          <a:xfrm>
            <a:off x="5887720" y="3248025"/>
            <a:ext cx="541020" cy="0"/>
          </a:xfrm>
          <a:custGeom>
            <a:avLst/>
            <a:gdLst/>
            <a:ahLst/>
            <a:cxnLst/>
            <a:rect l="l" t="t" r="r" b="b"/>
            <a:pathLst>
              <a:path w="541020">
                <a:moveTo>
                  <a:pt x="0" y="0"/>
                </a:moveTo>
                <a:lnTo>
                  <a:pt x="541020" y="0"/>
                </a:lnTo>
              </a:path>
            </a:pathLst>
          </a:custGeom>
          <a:ln w="3175">
            <a:solidFill>
              <a:srgbClr val="7B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81" name="bk object 4881"/>
          <p:cNvSpPr/>
          <p:nvPr/>
        </p:nvSpPr>
        <p:spPr>
          <a:xfrm>
            <a:off x="5887720" y="3246754"/>
            <a:ext cx="539750" cy="0"/>
          </a:xfrm>
          <a:custGeom>
            <a:avLst/>
            <a:gdLst/>
            <a:ahLst/>
            <a:cxnLst/>
            <a:rect l="l" t="t" r="r" b="b"/>
            <a:pathLst>
              <a:path w="539750">
                <a:moveTo>
                  <a:pt x="0" y="0"/>
                </a:moveTo>
                <a:lnTo>
                  <a:pt x="539750" y="0"/>
                </a:lnTo>
              </a:path>
            </a:pathLst>
          </a:custGeom>
          <a:ln w="3175">
            <a:solidFill>
              <a:srgbClr val="7B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82" name="bk object 4882"/>
          <p:cNvSpPr/>
          <p:nvPr/>
        </p:nvSpPr>
        <p:spPr>
          <a:xfrm>
            <a:off x="6193790" y="3260788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7D3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83" name="bk object 4883"/>
          <p:cNvSpPr/>
          <p:nvPr/>
        </p:nvSpPr>
        <p:spPr>
          <a:xfrm>
            <a:off x="6192520" y="3259582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7D3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84" name="bk object 4884"/>
          <p:cNvSpPr/>
          <p:nvPr/>
        </p:nvSpPr>
        <p:spPr>
          <a:xfrm>
            <a:off x="6189979" y="3258184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7D3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85" name="bk object 4885"/>
          <p:cNvSpPr/>
          <p:nvPr/>
        </p:nvSpPr>
        <p:spPr>
          <a:xfrm>
            <a:off x="6188709" y="3256915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7D3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86" name="bk object 4886"/>
          <p:cNvSpPr/>
          <p:nvPr/>
        </p:nvSpPr>
        <p:spPr>
          <a:xfrm>
            <a:off x="6184900" y="3255645"/>
            <a:ext cx="248920" cy="0"/>
          </a:xfrm>
          <a:custGeom>
            <a:avLst/>
            <a:gdLst/>
            <a:ahLst/>
            <a:cxnLst/>
            <a:rect l="l" t="t" r="r" b="b"/>
            <a:pathLst>
              <a:path w="248920">
                <a:moveTo>
                  <a:pt x="0" y="0"/>
                </a:moveTo>
                <a:lnTo>
                  <a:pt x="248920" y="0"/>
                </a:lnTo>
              </a:path>
            </a:pathLst>
          </a:custGeom>
          <a:ln w="3175">
            <a:solidFill>
              <a:srgbClr val="7D3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87" name="bk object 4887"/>
          <p:cNvSpPr/>
          <p:nvPr/>
        </p:nvSpPr>
        <p:spPr>
          <a:xfrm>
            <a:off x="6183629" y="3254375"/>
            <a:ext cx="248920" cy="0"/>
          </a:xfrm>
          <a:custGeom>
            <a:avLst/>
            <a:gdLst/>
            <a:ahLst/>
            <a:cxnLst/>
            <a:rect l="l" t="t" r="r" b="b"/>
            <a:pathLst>
              <a:path w="248920">
                <a:moveTo>
                  <a:pt x="0" y="0"/>
                </a:moveTo>
                <a:lnTo>
                  <a:pt x="248920" y="0"/>
                </a:lnTo>
              </a:path>
            </a:pathLst>
          </a:custGeom>
          <a:ln w="3175">
            <a:solidFill>
              <a:srgbClr val="7D3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88" name="bk object 4888"/>
          <p:cNvSpPr/>
          <p:nvPr/>
        </p:nvSpPr>
        <p:spPr>
          <a:xfrm>
            <a:off x="6179820" y="3253803"/>
            <a:ext cx="251460" cy="0"/>
          </a:xfrm>
          <a:custGeom>
            <a:avLst/>
            <a:gdLst/>
            <a:ahLst/>
            <a:cxnLst/>
            <a:rect l="l" t="t" r="r" b="b"/>
            <a:pathLst>
              <a:path w="251460">
                <a:moveTo>
                  <a:pt x="0" y="0"/>
                </a:moveTo>
                <a:lnTo>
                  <a:pt x="251460" y="0"/>
                </a:lnTo>
              </a:path>
            </a:pathLst>
          </a:custGeom>
          <a:ln w="3175">
            <a:solidFill>
              <a:srgbClr val="7D3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89" name="bk object 4889"/>
          <p:cNvSpPr/>
          <p:nvPr/>
        </p:nvSpPr>
        <p:spPr>
          <a:xfrm>
            <a:off x="5886450" y="3260725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7D3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90" name="bk object 4890"/>
          <p:cNvSpPr/>
          <p:nvPr/>
        </p:nvSpPr>
        <p:spPr>
          <a:xfrm>
            <a:off x="5886450" y="3259454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7D3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91" name="bk object 4891"/>
          <p:cNvSpPr/>
          <p:nvPr/>
        </p:nvSpPr>
        <p:spPr>
          <a:xfrm>
            <a:off x="5886450" y="3258184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7D3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92" name="bk object 4892"/>
          <p:cNvSpPr/>
          <p:nvPr/>
        </p:nvSpPr>
        <p:spPr>
          <a:xfrm>
            <a:off x="5886450" y="3256915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7D3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93" name="bk object 4893"/>
          <p:cNvSpPr/>
          <p:nvPr/>
        </p:nvSpPr>
        <p:spPr>
          <a:xfrm>
            <a:off x="5886450" y="3255645"/>
            <a:ext cx="248920" cy="0"/>
          </a:xfrm>
          <a:custGeom>
            <a:avLst/>
            <a:gdLst/>
            <a:ahLst/>
            <a:cxnLst/>
            <a:rect l="l" t="t" r="r" b="b"/>
            <a:pathLst>
              <a:path w="248920">
                <a:moveTo>
                  <a:pt x="0" y="0"/>
                </a:moveTo>
                <a:lnTo>
                  <a:pt x="248920" y="0"/>
                </a:lnTo>
              </a:path>
            </a:pathLst>
          </a:custGeom>
          <a:ln w="3175">
            <a:solidFill>
              <a:srgbClr val="7D3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94" name="bk object 4894"/>
          <p:cNvSpPr/>
          <p:nvPr/>
        </p:nvSpPr>
        <p:spPr>
          <a:xfrm>
            <a:off x="5886450" y="3254375"/>
            <a:ext cx="251460" cy="0"/>
          </a:xfrm>
          <a:custGeom>
            <a:avLst/>
            <a:gdLst/>
            <a:ahLst/>
            <a:cxnLst/>
            <a:rect l="l" t="t" r="r" b="b"/>
            <a:pathLst>
              <a:path w="251460">
                <a:moveTo>
                  <a:pt x="0" y="0"/>
                </a:moveTo>
                <a:lnTo>
                  <a:pt x="251460" y="0"/>
                </a:lnTo>
              </a:path>
            </a:pathLst>
          </a:custGeom>
          <a:ln w="3175">
            <a:solidFill>
              <a:srgbClr val="7D3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95" name="bk object 4895"/>
          <p:cNvSpPr/>
          <p:nvPr/>
        </p:nvSpPr>
        <p:spPr>
          <a:xfrm>
            <a:off x="6203950" y="3267138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7E3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96" name="bk object 4896"/>
          <p:cNvSpPr/>
          <p:nvPr/>
        </p:nvSpPr>
        <p:spPr>
          <a:xfrm>
            <a:off x="6202679" y="3265932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7E3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97" name="bk object 4897"/>
          <p:cNvSpPr/>
          <p:nvPr/>
        </p:nvSpPr>
        <p:spPr>
          <a:xfrm>
            <a:off x="6201409" y="3264534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7E3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98" name="bk object 4898"/>
          <p:cNvSpPr/>
          <p:nvPr/>
        </p:nvSpPr>
        <p:spPr>
          <a:xfrm>
            <a:off x="6198870" y="3263265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7E3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99" name="bk object 4899"/>
          <p:cNvSpPr/>
          <p:nvPr/>
        </p:nvSpPr>
        <p:spPr>
          <a:xfrm>
            <a:off x="6195059" y="3261995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7E3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00" name="bk object 4900"/>
          <p:cNvSpPr/>
          <p:nvPr/>
        </p:nvSpPr>
        <p:spPr>
          <a:xfrm>
            <a:off x="6193790" y="3261359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1270" y="126"/>
                </a:lnTo>
                <a:close/>
              </a:path>
            </a:pathLst>
          </a:custGeom>
          <a:solidFill>
            <a:srgbClr val="7E37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01" name="bk object 4901"/>
          <p:cNvSpPr/>
          <p:nvPr/>
        </p:nvSpPr>
        <p:spPr>
          <a:xfrm>
            <a:off x="5886450" y="3267075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7E3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02" name="bk object 4902"/>
          <p:cNvSpPr/>
          <p:nvPr/>
        </p:nvSpPr>
        <p:spPr>
          <a:xfrm>
            <a:off x="5886450" y="3265804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7E3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03" name="bk object 4903"/>
          <p:cNvSpPr/>
          <p:nvPr/>
        </p:nvSpPr>
        <p:spPr>
          <a:xfrm>
            <a:off x="5886450" y="3264534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7E3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04" name="bk object 4904"/>
          <p:cNvSpPr/>
          <p:nvPr/>
        </p:nvSpPr>
        <p:spPr>
          <a:xfrm>
            <a:off x="5886450" y="3263265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7E3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05" name="bk object 4905"/>
          <p:cNvSpPr/>
          <p:nvPr/>
        </p:nvSpPr>
        <p:spPr>
          <a:xfrm>
            <a:off x="5886450" y="3261995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7E3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06" name="bk object 4906"/>
          <p:cNvSpPr/>
          <p:nvPr/>
        </p:nvSpPr>
        <p:spPr>
          <a:xfrm>
            <a:off x="6125209" y="3261359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69" y="0"/>
                </a:moveTo>
                <a:lnTo>
                  <a:pt x="0" y="0"/>
                </a:lnTo>
                <a:lnTo>
                  <a:pt x="1269" y="126"/>
                </a:lnTo>
                <a:close/>
              </a:path>
            </a:pathLst>
          </a:custGeom>
          <a:solidFill>
            <a:srgbClr val="7E37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07" name="bk object 4907"/>
          <p:cNvSpPr/>
          <p:nvPr/>
        </p:nvSpPr>
        <p:spPr>
          <a:xfrm>
            <a:off x="5885179" y="3274758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7F3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08" name="bk object 4908"/>
          <p:cNvSpPr/>
          <p:nvPr/>
        </p:nvSpPr>
        <p:spPr>
          <a:xfrm>
            <a:off x="5885179" y="3273425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7F3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09" name="bk object 4909"/>
          <p:cNvSpPr/>
          <p:nvPr/>
        </p:nvSpPr>
        <p:spPr>
          <a:xfrm>
            <a:off x="5885179" y="3272154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7F3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10" name="bk object 4910"/>
          <p:cNvSpPr/>
          <p:nvPr/>
        </p:nvSpPr>
        <p:spPr>
          <a:xfrm>
            <a:off x="6212840" y="3274695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7F3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11" name="bk object 4911"/>
          <p:cNvSpPr/>
          <p:nvPr/>
        </p:nvSpPr>
        <p:spPr>
          <a:xfrm>
            <a:off x="6211570" y="3273425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7F3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12" name="bk object 4912"/>
          <p:cNvSpPr/>
          <p:nvPr/>
        </p:nvSpPr>
        <p:spPr>
          <a:xfrm>
            <a:off x="6210300" y="3272282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7F3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13" name="bk object 4913"/>
          <p:cNvSpPr/>
          <p:nvPr/>
        </p:nvSpPr>
        <p:spPr>
          <a:xfrm>
            <a:off x="6209029" y="3270884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7F3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14" name="bk object 4914"/>
          <p:cNvSpPr/>
          <p:nvPr/>
        </p:nvSpPr>
        <p:spPr>
          <a:xfrm>
            <a:off x="6206490" y="3269615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7F3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15" name="bk object 4915"/>
          <p:cNvSpPr/>
          <p:nvPr/>
        </p:nvSpPr>
        <p:spPr>
          <a:xfrm>
            <a:off x="6205220" y="3268345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7F3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16" name="bk object 4916"/>
          <p:cNvSpPr/>
          <p:nvPr/>
        </p:nvSpPr>
        <p:spPr>
          <a:xfrm>
            <a:off x="6203950" y="3267709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1270" y="126"/>
                </a:lnTo>
                <a:close/>
              </a:path>
            </a:pathLst>
          </a:custGeom>
          <a:solidFill>
            <a:srgbClr val="7F39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17" name="bk object 4917"/>
          <p:cNvSpPr/>
          <p:nvPr/>
        </p:nvSpPr>
        <p:spPr>
          <a:xfrm>
            <a:off x="5885179" y="3270884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7F3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18" name="bk object 4918"/>
          <p:cNvSpPr/>
          <p:nvPr/>
        </p:nvSpPr>
        <p:spPr>
          <a:xfrm>
            <a:off x="5885179" y="3269615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7F3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19" name="bk object 4919"/>
          <p:cNvSpPr/>
          <p:nvPr/>
        </p:nvSpPr>
        <p:spPr>
          <a:xfrm>
            <a:off x="5885179" y="3268345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7F3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20" name="bk object 4920"/>
          <p:cNvSpPr/>
          <p:nvPr/>
        </p:nvSpPr>
        <p:spPr>
          <a:xfrm>
            <a:off x="6221729" y="3282315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21" name="bk object 4921"/>
          <p:cNvSpPr/>
          <p:nvPr/>
        </p:nvSpPr>
        <p:spPr>
          <a:xfrm>
            <a:off x="6220459" y="3281108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22" name="bk object 4922"/>
          <p:cNvSpPr/>
          <p:nvPr/>
        </p:nvSpPr>
        <p:spPr>
          <a:xfrm>
            <a:off x="6217920" y="3279775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23" name="bk object 4923"/>
          <p:cNvSpPr/>
          <p:nvPr/>
        </p:nvSpPr>
        <p:spPr>
          <a:xfrm>
            <a:off x="6216650" y="3278632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24" name="bk object 4924"/>
          <p:cNvSpPr/>
          <p:nvPr/>
        </p:nvSpPr>
        <p:spPr>
          <a:xfrm>
            <a:off x="6215379" y="3277234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25" name="bk object 4925"/>
          <p:cNvSpPr/>
          <p:nvPr/>
        </p:nvSpPr>
        <p:spPr>
          <a:xfrm>
            <a:off x="6214109" y="3276028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26" name="bk object 4926"/>
          <p:cNvSpPr/>
          <p:nvPr/>
        </p:nvSpPr>
        <p:spPr>
          <a:xfrm>
            <a:off x="5885179" y="3281743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27" name="bk object 4927"/>
          <p:cNvSpPr/>
          <p:nvPr/>
        </p:nvSpPr>
        <p:spPr>
          <a:xfrm>
            <a:off x="5885179" y="3279775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28" name="bk object 4928"/>
          <p:cNvSpPr/>
          <p:nvPr/>
        </p:nvSpPr>
        <p:spPr>
          <a:xfrm>
            <a:off x="5885179" y="3278504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29" name="bk object 4929"/>
          <p:cNvSpPr/>
          <p:nvPr/>
        </p:nvSpPr>
        <p:spPr>
          <a:xfrm>
            <a:off x="5885179" y="3277234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30" name="bk object 4930"/>
          <p:cNvSpPr/>
          <p:nvPr/>
        </p:nvSpPr>
        <p:spPr>
          <a:xfrm>
            <a:off x="5885179" y="3275965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31" name="bk object 4931"/>
          <p:cNvSpPr/>
          <p:nvPr/>
        </p:nvSpPr>
        <p:spPr>
          <a:xfrm>
            <a:off x="5885179" y="328866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82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32" name="bk object 4932"/>
          <p:cNvSpPr/>
          <p:nvPr/>
        </p:nvSpPr>
        <p:spPr>
          <a:xfrm>
            <a:off x="5885179" y="328739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82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33" name="bk object 4933"/>
          <p:cNvSpPr/>
          <p:nvPr/>
        </p:nvSpPr>
        <p:spPr>
          <a:xfrm>
            <a:off x="6226809" y="328866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82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34" name="bk object 4934"/>
          <p:cNvSpPr/>
          <p:nvPr/>
        </p:nvSpPr>
        <p:spPr>
          <a:xfrm>
            <a:off x="6225540" y="3287395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82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35" name="bk object 4935"/>
          <p:cNvSpPr/>
          <p:nvPr/>
        </p:nvSpPr>
        <p:spPr>
          <a:xfrm>
            <a:off x="6225540" y="328612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82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36" name="bk object 4936"/>
          <p:cNvSpPr/>
          <p:nvPr/>
        </p:nvSpPr>
        <p:spPr>
          <a:xfrm>
            <a:off x="6224270" y="3284854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82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37" name="bk object 4937"/>
          <p:cNvSpPr/>
          <p:nvPr/>
        </p:nvSpPr>
        <p:spPr>
          <a:xfrm>
            <a:off x="6223000" y="3283584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59" y="0"/>
                </a:lnTo>
              </a:path>
            </a:pathLst>
          </a:custGeom>
          <a:ln w="3175">
            <a:solidFill>
              <a:srgbClr val="82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38" name="bk object 4938"/>
          <p:cNvSpPr/>
          <p:nvPr/>
        </p:nvSpPr>
        <p:spPr>
          <a:xfrm>
            <a:off x="5885179" y="328612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82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39" name="bk object 4939"/>
          <p:cNvSpPr/>
          <p:nvPr/>
        </p:nvSpPr>
        <p:spPr>
          <a:xfrm>
            <a:off x="5885179" y="3284854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82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40" name="bk object 4940"/>
          <p:cNvSpPr/>
          <p:nvPr/>
        </p:nvSpPr>
        <p:spPr>
          <a:xfrm>
            <a:off x="5885179" y="3283584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82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41" name="bk object 4941"/>
          <p:cNvSpPr/>
          <p:nvPr/>
        </p:nvSpPr>
        <p:spPr>
          <a:xfrm>
            <a:off x="6233159" y="329628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42" name="bk object 4942"/>
          <p:cNvSpPr/>
          <p:nvPr/>
        </p:nvSpPr>
        <p:spPr>
          <a:xfrm>
            <a:off x="6231890" y="329501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43" name="bk object 4943"/>
          <p:cNvSpPr/>
          <p:nvPr/>
        </p:nvSpPr>
        <p:spPr>
          <a:xfrm>
            <a:off x="6230620" y="3293173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44" name="bk object 4944"/>
          <p:cNvSpPr/>
          <p:nvPr/>
        </p:nvSpPr>
        <p:spPr>
          <a:xfrm>
            <a:off x="6229350" y="3291332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45" name="bk object 4945"/>
          <p:cNvSpPr/>
          <p:nvPr/>
        </p:nvSpPr>
        <p:spPr>
          <a:xfrm>
            <a:off x="6228079" y="3289934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46" name="bk object 4946"/>
          <p:cNvSpPr/>
          <p:nvPr/>
        </p:nvSpPr>
        <p:spPr>
          <a:xfrm>
            <a:off x="6226809" y="3289363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47" name="bk object 4947"/>
          <p:cNvSpPr/>
          <p:nvPr/>
        </p:nvSpPr>
        <p:spPr>
          <a:xfrm>
            <a:off x="5885179" y="3295650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48" name="bk object 4948"/>
          <p:cNvSpPr/>
          <p:nvPr/>
        </p:nvSpPr>
        <p:spPr>
          <a:xfrm>
            <a:off x="5885179" y="3293109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49" name="bk object 4949"/>
          <p:cNvSpPr/>
          <p:nvPr/>
        </p:nvSpPr>
        <p:spPr>
          <a:xfrm>
            <a:off x="5885179" y="329120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50" name="bk object 4950"/>
          <p:cNvSpPr/>
          <p:nvPr/>
        </p:nvSpPr>
        <p:spPr>
          <a:xfrm>
            <a:off x="5885179" y="328993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51" name="bk object 4951"/>
          <p:cNvSpPr/>
          <p:nvPr/>
        </p:nvSpPr>
        <p:spPr>
          <a:xfrm>
            <a:off x="5885179" y="3303968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52" name="bk object 4952"/>
          <p:cNvSpPr/>
          <p:nvPr/>
        </p:nvSpPr>
        <p:spPr>
          <a:xfrm>
            <a:off x="5885179" y="330136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809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53" name="bk object 4953"/>
          <p:cNvSpPr/>
          <p:nvPr/>
        </p:nvSpPr>
        <p:spPr>
          <a:xfrm>
            <a:off x="6239509" y="3303968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54" name="bk object 4954"/>
          <p:cNvSpPr/>
          <p:nvPr/>
        </p:nvSpPr>
        <p:spPr>
          <a:xfrm>
            <a:off x="6238240" y="3302634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55" name="bk object 4955"/>
          <p:cNvSpPr/>
          <p:nvPr/>
        </p:nvSpPr>
        <p:spPr>
          <a:xfrm>
            <a:off x="6236970" y="330136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56" name="bk object 4956"/>
          <p:cNvSpPr/>
          <p:nvPr/>
        </p:nvSpPr>
        <p:spPr>
          <a:xfrm>
            <a:off x="6235700" y="330009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57" name="bk object 4957"/>
          <p:cNvSpPr/>
          <p:nvPr/>
        </p:nvSpPr>
        <p:spPr>
          <a:xfrm>
            <a:off x="6235700" y="329882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58" name="bk object 4958"/>
          <p:cNvSpPr/>
          <p:nvPr/>
        </p:nvSpPr>
        <p:spPr>
          <a:xfrm>
            <a:off x="6234429" y="329755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59" name="bk object 4959"/>
          <p:cNvSpPr/>
          <p:nvPr/>
        </p:nvSpPr>
        <p:spPr>
          <a:xfrm>
            <a:off x="6233159" y="329692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69" y="0"/>
                </a:moveTo>
                <a:lnTo>
                  <a:pt x="0" y="0"/>
                </a:lnTo>
                <a:lnTo>
                  <a:pt x="1269" y="126"/>
                </a:lnTo>
                <a:close/>
              </a:path>
            </a:pathLst>
          </a:custGeom>
          <a:solidFill>
            <a:srgbClr val="843E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60" name="bk object 4960"/>
          <p:cNvSpPr/>
          <p:nvPr/>
        </p:nvSpPr>
        <p:spPr>
          <a:xfrm>
            <a:off x="5885179" y="329882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61" name="bk object 4961"/>
          <p:cNvSpPr/>
          <p:nvPr/>
        </p:nvSpPr>
        <p:spPr>
          <a:xfrm>
            <a:off x="5885179" y="329755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62" name="bk object 4962"/>
          <p:cNvSpPr/>
          <p:nvPr/>
        </p:nvSpPr>
        <p:spPr>
          <a:xfrm>
            <a:off x="5885179" y="3310953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86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63" name="bk object 4963"/>
          <p:cNvSpPr/>
          <p:nvPr/>
        </p:nvSpPr>
        <p:spPr>
          <a:xfrm>
            <a:off x="6245859" y="331152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86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64" name="bk object 4964"/>
          <p:cNvSpPr/>
          <p:nvPr/>
        </p:nvSpPr>
        <p:spPr>
          <a:xfrm>
            <a:off x="6244590" y="3310254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86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65" name="bk object 4965"/>
          <p:cNvSpPr/>
          <p:nvPr/>
        </p:nvSpPr>
        <p:spPr>
          <a:xfrm>
            <a:off x="6243320" y="3308984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86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66" name="bk object 4966"/>
          <p:cNvSpPr/>
          <p:nvPr/>
        </p:nvSpPr>
        <p:spPr>
          <a:xfrm>
            <a:off x="6242050" y="330771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86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67" name="bk object 4967"/>
          <p:cNvSpPr/>
          <p:nvPr/>
        </p:nvSpPr>
        <p:spPr>
          <a:xfrm>
            <a:off x="6242050" y="330644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86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68" name="bk object 4968"/>
          <p:cNvSpPr/>
          <p:nvPr/>
        </p:nvSpPr>
        <p:spPr>
          <a:xfrm>
            <a:off x="6240779" y="330517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86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69" name="bk object 4969"/>
          <p:cNvSpPr/>
          <p:nvPr/>
        </p:nvSpPr>
        <p:spPr>
          <a:xfrm>
            <a:off x="6239509" y="3304603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86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70" name="bk object 4970"/>
          <p:cNvSpPr/>
          <p:nvPr/>
        </p:nvSpPr>
        <p:spPr>
          <a:xfrm>
            <a:off x="5885179" y="3308984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86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71" name="bk object 4971"/>
          <p:cNvSpPr/>
          <p:nvPr/>
        </p:nvSpPr>
        <p:spPr>
          <a:xfrm>
            <a:off x="5885179" y="3307079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86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72" name="bk object 4972"/>
          <p:cNvSpPr/>
          <p:nvPr/>
        </p:nvSpPr>
        <p:spPr>
          <a:xfrm>
            <a:off x="5885179" y="330517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86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73" name="bk object 4973"/>
          <p:cNvSpPr/>
          <p:nvPr/>
        </p:nvSpPr>
        <p:spPr>
          <a:xfrm>
            <a:off x="6250940" y="3317938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74" name="bk object 4974"/>
          <p:cNvSpPr/>
          <p:nvPr/>
        </p:nvSpPr>
        <p:spPr>
          <a:xfrm>
            <a:off x="6249670" y="3316732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75" name="bk object 4975"/>
          <p:cNvSpPr/>
          <p:nvPr/>
        </p:nvSpPr>
        <p:spPr>
          <a:xfrm>
            <a:off x="6248400" y="3315334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76" name="bk object 4976"/>
          <p:cNvSpPr/>
          <p:nvPr/>
        </p:nvSpPr>
        <p:spPr>
          <a:xfrm>
            <a:off x="6247129" y="3313557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77" name="bk object 4977"/>
          <p:cNvSpPr/>
          <p:nvPr/>
        </p:nvSpPr>
        <p:spPr>
          <a:xfrm>
            <a:off x="6245859" y="3312223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78" name="bk object 4978"/>
          <p:cNvSpPr/>
          <p:nvPr/>
        </p:nvSpPr>
        <p:spPr>
          <a:xfrm>
            <a:off x="5885179" y="3317303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79" name="bk object 4979"/>
          <p:cNvSpPr/>
          <p:nvPr/>
        </p:nvSpPr>
        <p:spPr>
          <a:xfrm>
            <a:off x="5885179" y="3315334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80" name="bk object 4980"/>
          <p:cNvSpPr/>
          <p:nvPr/>
        </p:nvSpPr>
        <p:spPr>
          <a:xfrm>
            <a:off x="5885179" y="3313429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81" name="bk object 4981"/>
          <p:cNvSpPr/>
          <p:nvPr/>
        </p:nvSpPr>
        <p:spPr>
          <a:xfrm>
            <a:off x="6256020" y="332549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82" name="bk object 4982"/>
          <p:cNvSpPr/>
          <p:nvPr/>
        </p:nvSpPr>
        <p:spPr>
          <a:xfrm>
            <a:off x="6254750" y="332359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83" name="bk object 4983"/>
          <p:cNvSpPr/>
          <p:nvPr/>
        </p:nvSpPr>
        <p:spPr>
          <a:xfrm>
            <a:off x="6253479" y="3321684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84" name="bk object 4984"/>
          <p:cNvSpPr/>
          <p:nvPr/>
        </p:nvSpPr>
        <p:spPr>
          <a:xfrm>
            <a:off x="6252209" y="332041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85" name="bk object 4985"/>
          <p:cNvSpPr/>
          <p:nvPr/>
        </p:nvSpPr>
        <p:spPr>
          <a:xfrm>
            <a:off x="6252209" y="331914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86" name="bk object 4986"/>
          <p:cNvSpPr/>
          <p:nvPr/>
        </p:nvSpPr>
        <p:spPr>
          <a:xfrm>
            <a:off x="6250940" y="3318509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1270" y="126"/>
                </a:lnTo>
                <a:close/>
              </a:path>
            </a:pathLst>
          </a:custGeom>
          <a:solidFill>
            <a:srgbClr val="884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87" name="bk object 4987"/>
          <p:cNvSpPr/>
          <p:nvPr/>
        </p:nvSpPr>
        <p:spPr>
          <a:xfrm>
            <a:off x="5885179" y="3325558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88" name="bk object 4988"/>
          <p:cNvSpPr/>
          <p:nvPr/>
        </p:nvSpPr>
        <p:spPr>
          <a:xfrm>
            <a:off x="5885179" y="332359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89" name="bk object 4989"/>
          <p:cNvSpPr/>
          <p:nvPr/>
        </p:nvSpPr>
        <p:spPr>
          <a:xfrm>
            <a:off x="5885179" y="332041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809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90" name="bk object 4990"/>
          <p:cNvSpPr/>
          <p:nvPr/>
        </p:nvSpPr>
        <p:spPr>
          <a:xfrm>
            <a:off x="5885179" y="3332543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91" name="bk object 4991"/>
          <p:cNvSpPr/>
          <p:nvPr/>
        </p:nvSpPr>
        <p:spPr>
          <a:xfrm>
            <a:off x="5885179" y="332994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92" name="bk object 4992"/>
          <p:cNvSpPr/>
          <p:nvPr/>
        </p:nvSpPr>
        <p:spPr>
          <a:xfrm>
            <a:off x="6259829" y="333311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93" name="bk object 4993"/>
          <p:cNvSpPr/>
          <p:nvPr/>
        </p:nvSpPr>
        <p:spPr>
          <a:xfrm>
            <a:off x="6259829" y="333184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94" name="bk object 4994"/>
          <p:cNvSpPr/>
          <p:nvPr/>
        </p:nvSpPr>
        <p:spPr>
          <a:xfrm>
            <a:off x="6258559" y="333057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95" name="bk object 4995"/>
          <p:cNvSpPr/>
          <p:nvPr/>
        </p:nvSpPr>
        <p:spPr>
          <a:xfrm>
            <a:off x="6258559" y="332930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96" name="bk object 4996"/>
          <p:cNvSpPr/>
          <p:nvPr/>
        </p:nvSpPr>
        <p:spPr>
          <a:xfrm>
            <a:off x="6257290" y="3328034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97" name="bk object 4997"/>
          <p:cNvSpPr/>
          <p:nvPr/>
        </p:nvSpPr>
        <p:spPr>
          <a:xfrm>
            <a:off x="6257290" y="332676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98" name="bk object 4998"/>
          <p:cNvSpPr/>
          <p:nvPr/>
        </p:nvSpPr>
        <p:spPr>
          <a:xfrm>
            <a:off x="5885179" y="332740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99" name="bk object 4999"/>
          <p:cNvSpPr/>
          <p:nvPr/>
        </p:nvSpPr>
        <p:spPr>
          <a:xfrm>
            <a:off x="5885179" y="333692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6350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00" name="bk object 5000"/>
          <p:cNvSpPr/>
          <p:nvPr/>
        </p:nvSpPr>
        <p:spPr>
          <a:xfrm>
            <a:off x="6263640" y="3338893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01" name="bk object 5001"/>
          <p:cNvSpPr/>
          <p:nvPr/>
        </p:nvSpPr>
        <p:spPr>
          <a:xfrm>
            <a:off x="6262370" y="3336416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02" name="bk object 5002"/>
          <p:cNvSpPr/>
          <p:nvPr/>
        </p:nvSpPr>
        <p:spPr>
          <a:xfrm>
            <a:off x="6261100" y="333438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03" name="bk object 5003"/>
          <p:cNvSpPr/>
          <p:nvPr/>
        </p:nvSpPr>
        <p:spPr>
          <a:xfrm>
            <a:off x="5885179" y="334264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5079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04" name="bk object 5004"/>
          <p:cNvSpPr/>
          <p:nvPr/>
        </p:nvSpPr>
        <p:spPr>
          <a:xfrm>
            <a:off x="6266179" y="3343973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05" name="bk object 5005"/>
          <p:cNvSpPr/>
          <p:nvPr/>
        </p:nvSpPr>
        <p:spPr>
          <a:xfrm>
            <a:off x="6264909" y="3341496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06" name="bk object 5006"/>
          <p:cNvSpPr/>
          <p:nvPr/>
        </p:nvSpPr>
        <p:spPr>
          <a:xfrm>
            <a:off x="6263640" y="3340163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07" name="bk object 5007"/>
          <p:cNvSpPr/>
          <p:nvPr/>
        </p:nvSpPr>
        <p:spPr>
          <a:xfrm>
            <a:off x="5885179" y="334645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08" name="bk object 5008"/>
          <p:cNvSpPr/>
          <p:nvPr/>
        </p:nvSpPr>
        <p:spPr>
          <a:xfrm>
            <a:off x="6267450" y="334645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09" name="bk object 5009"/>
          <p:cNvSpPr/>
          <p:nvPr/>
        </p:nvSpPr>
        <p:spPr>
          <a:xfrm>
            <a:off x="5885179" y="3351529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7619">
            <a:solidFill>
              <a:srgbClr val="8D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10" name="bk object 5010"/>
          <p:cNvSpPr/>
          <p:nvPr/>
        </p:nvSpPr>
        <p:spPr>
          <a:xfrm>
            <a:off x="6271259" y="335407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8D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11" name="bk object 5011"/>
          <p:cNvSpPr/>
          <p:nvPr/>
        </p:nvSpPr>
        <p:spPr>
          <a:xfrm>
            <a:off x="6269990" y="3351529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8D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12" name="bk object 5012"/>
          <p:cNvSpPr/>
          <p:nvPr/>
        </p:nvSpPr>
        <p:spPr>
          <a:xfrm>
            <a:off x="6268720" y="334899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8D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13" name="bk object 5013"/>
          <p:cNvSpPr/>
          <p:nvPr/>
        </p:nvSpPr>
        <p:spPr>
          <a:xfrm>
            <a:off x="5886450" y="335915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5079">
            <a:solidFill>
              <a:srgbClr val="8E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14" name="bk object 5014"/>
          <p:cNvSpPr/>
          <p:nvPr/>
        </p:nvSpPr>
        <p:spPr>
          <a:xfrm>
            <a:off x="5885179" y="335597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8E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15" name="bk object 5015"/>
          <p:cNvSpPr/>
          <p:nvPr/>
        </p:nvSpPr>
        <p:spPr>
          <a:xfrm>
            <a:off x="6275070" y="336105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8E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16" name="bk object 5016"/>
          <p:cNvSpPr/>
          <p:nvPr/>
        </p:nvSpPr>
        <p:spPr>
          <a:xfrm>
            <a:off x="6273800" y="335978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8E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17" name="bk object 5017"/>
          <p:cNvSpPr/>
          <p:nvPr/>
        </p:nvSpPr>
        <p:spPr>
          <a:xfrm>
            <a:off x="6273800" y="335851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8E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18" name="bk object 5018"/>
          <p:cNvSpPr/>
          <p:nvPr/>
        </p:nvSpPr>
        <p:spPr>
          <a:xfrm>
            <a:off x="6272529" y="335724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8E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19" name="bk object 5019"/>
          <p:cNvSpPr/>
          <p:nvPr/>
        </p:nvSpPr>
        <p:spPr>
          <a:xfrm>
            <a:off x="6272529" y="335597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8E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20" name="bk object 5020"/>
          <p:cNvSpPr/>
          <p:nvPr/>
        </p:nvSpPr>
        <p:spPr>
          <a:xfrm>
            <a:off x="5886450" y="336550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7620">
            <a:solidFill>
              <a:srgbClr val="904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21" name="bk object 5021"/>
          <p:cNvSpPr/>
          <p:nvPr/>
        </p:nvSpPr>
        <p:spPr>
          <a:xfrm>
            <a:off x="6278879" y="336867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904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22" name="bk object 5022"/>
          <p:cNvSpPr/>
          <p:nvPr/>
        </p:nvSpPr>
        <p:spPr>
          <a:xfrm>
            <a:off x="6277609" y="336677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904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23" name="bk object 5023"/>
          <p:cNvSpPr/>
          <p:nvPr/>
        </p:nvSpPr>
        <p:spPr>
          <a:xfrm>
            <a:off x="6276340" y="3364229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904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24" name="bk object 5024"/>
          <p:cNvSpPr/>
          <p:nvPr/>
        </p:nvSpPr>
        <p:spPr>
          <a:xfrm>
            <a:off x="6275070" y="336232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904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25" name="bk object 5025"/>
          <p:cNvSpPr/>
          <p:nvPr/>
        </p:nvSpPr>
        <p:spPr>
          <a:xfrm>
            <a:off x="5887720" y="337629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26" name="bk object 5026"/>
          <p:cNvSpPr/>
          <p:nvPr/>
        </p:nvSpPr>
        <p:spPr>
          <a:xfrm>
            <a:off x="5887720" y="337502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27" name="bk object 5027"/>
          <p:cNvSpPr/>
          <p:nvPr/>
        </p:nvSpPr>
        <p:spPr>
          <a:xfrm>
            <a:off x="5886450" y="337185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5079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28" name="bk object 5028"/>
          <p:cNvSpPr/>
          <p:nvPr/>
        </p:nvSpPr>
        <p:spPr>
          <a:xfrm>
            <a:off x="6282690" y="337629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29" name="bk object 5029"/>
          <p:cNvSpPr/>
          <p:nvPr/>
        </p:nvSpPr>
        <p:spPr>
          <a:xfrm>
            <a:off x="6281420" y="337502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30" name="bk object 5030"/>
          <p:cNvSpPr/>
          <p:nvPr/>
        </p:nvSpPr>
        <p:spPr>
          <a:xfrm>
            <a:off x="6281420" y="337375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31" name="bk object 5031"/>
          <p:cNvSpPr/>
          <p:nvPr/>
        </p:nvSpPr>
        <p:spPr>
          <a:xfrm>
            <a:off x="6280150" y="337248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32" name="bk object 5032"/>
          <p:cNvSpPr/>
          <p:nvPr/>
        </p:nvSpPr>
        <p:spPr>
          <a:xfrm>
            <a:off x="6280150" y="337121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33" name="bk object 5033"/>
          <p:cNvSpPr/>
          <p:nvPr/>
        </p:nvSpPr>
        <p:spPr>
          <a:xfrm>
            <a:off x="6278879" y="336994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34" name="bk object 5034"/>
          <p:cNvSpPr/>
          <p:nvPr/>
        </p:nvSpPr>
        <p:spPr>
          <a:xfrm>
            <a:off x="5887720" y="338010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6350">
            <a:solidFill>
              <a:srgbClr val="924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35" name="bk object 5035"/>
          <p:cNvSpPr/>
          <p:nvPr/>
        </p:nvSpPr>
        <p:spPr>
          <a:xfrm>
            <a:off x="6285229" y="3382009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24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36" name="bk object 5036"/>
          <p:cNvSpPr/>
          <p:nvPr/>
        </p:nvSpPr>
        <p:spPr>
          <a:xfrm>
            <a:off x="6283959" y="337947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24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37" name="bk object 5037"/>
          <p:cNvSpPr/>
          <p:nvPr/>
        </p:nvSpPr>
        <p:spPr>
          <a:xfrm>
            <a:off x="6282690" y="337756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24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38" name="bk object 5038"/>
          <p:cNvSpPr/>
          <p:nvPr/>
        </p:nvSpPr>
        <p:spPr>
          <a:xfrm>
            <a:off x="5888990" y="3388359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3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39" name="bk object 5039"/>
          <p:cNvSpPr/>
          <p:nvPr/>
        </p:nvSpPr>
        <p:spPr>
          <a:xfrm>
            <a:off x="5887720" y="338518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810">
            <a:solidFill>
              <a:srgbClr val="93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40" name="bk object 5040"/>
          <p:cNvSpPr/>
          <p:nvPr/>
        </p:nvSpPr>
        <p:spPr>
          <a:xfrm>
            <a:off x="6287770" y="3388359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3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41" name="bk object 5041"/>
          <p:cNvSpPr/>
          <p:nvPr/>
        </p:nvSpPr>
        <p:spPr>
          <a:xfrm>
            <a:off x="6286500" y="338582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3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42" name="bk object 5042"/>
          <p:cNvSpPr/>
          <p:nvPr/>
        </p:nvSpPr>
        <p:spPr>
          <a:xfrm>
            <a:off x="6286500" y="338391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3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43" name="bk object 5043"/>
          <p:cNvSpPr/>
          <p:nvPr/>
        </p:nvSpPr>
        <p:spPr>
          <a:xfrm>
            <a:off x="5888990" y="339026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3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44" name="bk object 5044"/>
          <p:cNvSpPr/>
          <p:nvPr/>
        </p:nvSpPr>
        <p:spPr>
          <a:xfrm>
            <a:off x="6289040" y="339026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3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45" name="bk object 5045"/>
          <p:cNvSpPr/>
          <p:nvPr/>
        </p:nvSpPr>
        <p:spPr>
          <a:xfrm>
            <a:off x="5890259" y="339788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55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46" name="bk object 5046"/>
          <p:cNvSpPr/>
          <p:nvPr/>
        </p:nvSpPr>
        <p:spPr>
          <a:xfrm>
            <a:off x="5888990" y="3394709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5080">
            <a:solidFill>
              <a:srgbClr val="955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47" name="bk object 5047"/>
          <p:cNvSpPr/>
          <p:nvPr/>
        </p:nvSpPr>
        <p:spPr>
          <a:xfrm>
            <a:off x="5888990" y="339153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55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48" name="bk object 5048"/>
          <p:cNvSpPr/>
          <p:nvPr/>
        </p:nvSpPr>
        <p:spPr>
          <a:xfrm>
            <a:off x="6291579" y="339725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55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49" name="bk object 5049"/>
          <p:cNvSpPr/>
          <p:nvPr/>
        </p:nvSpPr>
        <p:spPr>
          <a:xfrm>
            <a:off x="6290309" y="3394709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55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50" name="bk object 5050"/>
          <p:cNvSpPr/>
          <p:nvPr/>
        </p:nvSpPr>
        <p:spPr>
          <a:xfrm>
            <a:off x="6290309" y="339280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55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51" name="bk object 5051"/>
          <p:cNvSpPr/>
          <p:nvPr/>
        </p:nvSpPr>
        <p:spPr>
          <a:xfrm>
            <a:off x="6289040" y="339153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55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52" name="bk object 5052"/>
          <p:cNvSpPr/>
          <p:nvPr/>
        </p:nvSpPr>
        <p:spPr>
          <a:xfrm>
            <a:off x="5891529" y="340550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53" name="bk object 5053"/>
          <p:cNvSpPr/>
          <p:nvPr/>
        </p:nvSpPr>
        <p:spPr>
          <a:xfrm>
            <a:off x="5890259" y="340169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6350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54" name="bk object 5054"/>
          <p:cNvSpPr/>
          <p:nvPr/>
        </p:nvSpPr>
        <p:spPr>
          <a:xfrm>
            <a:off x="6295390" y="3405504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769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55" name="bk object 5055"/>
          <p:cNvSpPr/>
          <p:nvPr/>
        </p:nvSpPr>
        <p:spPr>
          <a:xfrm>
            <a:off x="6294120" y="3403600"/>
            <a:ext cx="139700" cy="0"/>
          </a:xfrm>
          <a:custGeom>
            <a:avLst/>
            <a:gdLst/>
            <a:ahLst/>
            <a:cxnLst/>
            <a:rect l="l" t="t" r="r" b="b"/>
            <a:pathLst>
              <a:path w="139700">
                <a:moveTo>
                  <a:pt x="0" y="0"/>
                </a:moveTo>
                <a:lnTo>
                  <a:pt x="139699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56" name="bk object 5056"/>
          <p:cNvSpPr/>
          <p:nvPr/>
        </p:nvSpPr>
        <p:spPr>
          <a:xfrm>
            <a:off x="6292850" y="3398520"/>
            <a:ext cx="52069" cy="3810"/>
          </a:xfrm>
          <a:custGeom>
            <a:avLst/>
            <a:gdLst/>
            <a:ahLst/>
            <a:cxnLst/>
            <a:rect l="l" t="t" r="r" b="b"/>
            <a:pathLst>
              <a:path w="52070" h="3810">
                <a:moveTo>
                  <a:pt x="0" y="3810"/>
                </a:moveTo>
                <a:lnTo>
                  <a:pt x="52069" y="3810"/>
                </a:lnTo>
                <a:lnTo>
                  <a:pt x="52069" y="0"/>
                </a:lnTo>
                <a:lnTo>
                  <a:pt x="0" y="0"/>
                </a:lnTo>
                <a:lnTo>
                  <a:pt x="0" y="3810"/>
                </a:lnTo>
                <a:close/>
              </a:path>
            </a:pathLst>
          </a:custGeom>
          <a:solidFill>
            <a:srgbClr val="965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57" name="bk object 5057"/>
          <p:cNvSpPr/>
          <p:nvPr/>
        </p:nvSpPr>
        <p:spPr>
          <a:xfrm>
            <a:off x="6504940" y="3406094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0" y="0"/>
                </a:moveTo>
                <a:lnTo>
                  <a:pt x="1269" y="45"/>
                </a:lnTo>
                <a:lnTo>
                  <a:pt x="0" y="0"/>
                </a:lnTo>
                <a:close/>
              </a:path>
            </a:pathLst>
          </a:custGeom>
          <a:solidFill>
            <a:srgbClr val="965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58" name="bk object 5058"/>
          <p:cNvSpPr/>
          <p:nvPr/>
        </p:nvSpPr>
        <p:spPr>
          <a:xfrm>
            <a:off x="6470650" y="3403600"/>
            <a:ext cx="34290" cy="2540"/>
          </a:xfrm>
          <a:custGeom>
            <a:avLst/>
            <a:gdLst/>
            <a:ahLst/>
            <a:cxnLst/>
            <a:rect l="l" t="t" r="r" b="b"/>
            <a:pathLst>
              <a:path w="34290" h="2539">
                <a:moveTo>
                  <a:pt x="0" y="2539"/>
                </a:moveTo>
                <a:lnTo>
                  <a:pt x="34289" y="2539"/>
                </a:lnTo>
                <a:lnTo>
                  <a:pt x="34289" y="0"/>
                </a:lnTo>
                <a:lnTo>
                  <a:pt x="0" y="0"/>
                </a:lnTo>
                <a:lnTo>
                  <a:pt x="0" y="2539"/>
                </a:lnTo>
                <a:close/>
              </a:path>
            </a:pathLst>
          </a:custGeom>
          <a:solidFill>
            <a:srgbClr val="965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59" name="bk object 5059"/>
          <p:cNvSpPr/>
          <p:nvPr/>
        </p:nvSpPr>
        <p:spPr>
          <a:xfrm>
            <a:off x="6381750" y="3401695"/>
            <a:ext cx="121920" cy="0"/>
          </a:xfrm>
          <a:custGeom>
            <a:avLst/>
            <a:gdLst/>
            <a:ahLst/>
            <a:cxnLst/>
            <a:rect l="l" t="t" r="r" b="b"/>
            <a:pathLst>
              <a:path w="121920">
                <a:moveTo>
                  <a:pt x="0" y="0"/>
                </a:moveTo>
                <a:lnTo>
                  <a:pt x="121919" y="0"/>
                </a:lnTo>
              </a:path>
            </a:pathLst>
          </a:custGeom>
          <a:ln w="3810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60" name="bk object 5060"/>
          <p:cNvSpPr/>
          <p:nvPr/>
        </p:nvSpPr>
        <p:spPr>
          <a:xfrm>
            <a:off x="6310629" y="3399154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770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61" name="bk object 5061"/>
          <p:cNvSpPr/>
          <p:nvPr/>
        </p:nvSpPr>
        <p:spPr>
          <a:xfrm>
            <a:off x="6291579" y="339852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1270" y="45"/>
                </a:lnTo>
                <a:close/>
              </a:path>
            </a:pathLst>
          </a:custGeom>
          <a:solidFill>
            <a:srgbClr val="9653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62" name="bk object 5062"/>
          <p:cNvSpPr/>
          <p:nvPr/>
        </p:nvSpPr>
        <p:spPr>
          <a:xfrm>
            <a:off x="5891529" y="340931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6350">
            <a:solidFill>
              <a:srgbClr val="975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63" name="bk object 5063"/>
          <p:cNvSpPr/>
          <p:nvPr/>
        </p:nvSpPr>
        <p:spPr>
          <a:xfrm>
            <a:off x="6297929" y="341185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75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64" name="bk object 5064"/>
          <p:cNvSpPr/>
          <p:nvPr/>
        </p:nvSpPr>
        <p:spPr>
          <a:xfrm>
            <a:off x="6296659" y="341058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975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65" name="bk object 5065"/>
          <p:cNvSpPr/>
          <p:nvPr/>
        </p:nvSpPr>
        <p:spPr>
          <a:xfrm>
            <a:off x="6296659" y="3408679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49" y="0"/>
                </a:lnTo>
              </a:path>
            </a:pathLst>
          </a:custGeom>
          <a:ln w="3175">
            <a:solidFill>
              <a:srgbClr val="975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66" name="bk object 5066"/>
          <p:cNvSpPr/>
          <p:nvPr/>
        </p:nvSpPr>
        <p:spPr>
          <a:xfrm>
            <a:off x="6295390" y="340677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975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67" name="bk object 5067"/>
          <p:cNvSpPr/>
          <p:nvPr/>
        </p:nvSpPr>
        <p:spPr>
          <a:xfrm>
            <a:off x="5892800" y="3417570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5080">
            <a:solidFill>
              <a:srgbClr val="98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68" name="bk object 5068"/>
          <p:cNvSpPr/>
          <p:nvPr/>
        </p:nvSpPr>
        <p:spPr>
          <a:xfrm>
            <a:off x="5892800" y="341439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98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69" name="bk object 5069"/>
          <p:cNvSpPr/>
          <p:nvPr/>
        </p:nvSpPr>
        <p:spPr>
          <a:xfrm>
            <a:off x="5891529" y="341312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8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70" name="bk object 5070"/>
          <p:cNvSpPr/>
          <p:nvPr/>
        </p:nvSpPr>
        <p:spPr>
          <a:xfrm>
            <a:off x="6300470" y="341947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8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71" name="bk object 5071"/>
          <p:cNvSpPr/>
          <p:nvPr/>
        </p:nvSpPr>
        <p:spPr>
          <a:xfrm>
            <a:off x="6299200" y="341757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8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72" name="bk object 5072"/>
          <p:cNvSpPr/>
          <p:nvPr/>
        </p:nvSpPr>
        <p:spPr>
          <a:xfrm>
            <a:off x="6299200" y="341566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8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73" name="bk object 5073"/>
          <p:cNvSpPr/>
          <p:nvPr/>
        </p:nvSpPr>
        <p:spPr>
          <a:xfrm>
            <a:off x="6297929" y="341439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8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74" name="bk object 5074"/>
          <p:cNvSpPr/>
          <p:nvPr/>
        </p:nvSpPr>
        <p:spPr>
          <a:xfrm>
            <a:off x="6297929" y="341312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8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75" name="bk object 5075"/>
          <p:cNvSpPr/>
          <p:nvPr/>
        </p:nvSpPr>
        <p:spPr>
          <a:xfrm>
            <a:off x="5894070" y="342582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810">
            <a:solidFill>
              <a:srgbClr val="9A5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76" name="bk object 5076"/>
          <p:cNvSpPr/>
          <p:nvPr/>
        </p:nvSpPr>
        <p:spPr>
          <a:xfrm>
            <a:off x="5894070" y="3422650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9A5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77" name="bk object 5077"/>
          <p:cNvSpPr/>
          <p:nvPr/>
        </p:nvSpPr>
        <p:spPr>
          <a:xfrm>
            <a:off x="5892800" y="342074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A5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78" name="bk object 5078"/>
          <p:cNvSpPr/>
          <p:nvPr/>
        </p:nvSpPr>
        <p:spPr>
          <a:xfrm>
            <a:off x="6303009" y="342709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9A5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79" name="bk object 5079"/>
          <p:cNvSpPr/>
          <p:nvPr/>
        </p:nvSpPr>
        <p:spPr>
          <a:xfrm>
            <a:off x="6303009" y="342582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49" y="0"/>
                </a:lnTo>
              </a:path>
            </a:pathLst>
          </a:custGeom>
          <a:ln w="3175">
            <a:solidFill>
              <a:srgbClr val="9A5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80" name="bk object 5080"/>
          <p:cNvSpPr/>
          <p:nvPr/>
        </p:nvSpPr>
        <p:spPr>
          <a:xfrm>
            <a:off x="6301740" y="342455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9A5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81" name="bk object 5081"/>
          <p:cNvSpPr/>
          <p:nvPr/>
        </p:nvSpPr>
        <p:spPr>
          <a:xfrm>
            <a:off x="6301740" y="342328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A5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82" name="bk object 5082"/>
          <p:cNvSpPr/>
          <p:nvPr/>
        </p:nvSpPr>
        <p:spPr>
          <a:xfrm>
            <a:off x="6300470" y="3421379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A5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83" name="bk object 5083"/>
          <p:cNvSpPr/>
          <p:nvPr/>
        </p:nvSpPr>
        <p:spPr>
          <a:xfrm>
            <a:off x="5895340" y="343344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B5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84" name="bk object 5084"/>
          <p:cNvSpPr/>
          <p:nvPr/>
        </p:nvSpPr>
        <p:spPr>
          <a:xfrm>
            <a:off x="5895340" y="3431540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9B5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85" name="bk object 5085"/>
          <p:cNvSpPr/>
          <p:nvPr/>
        </p:nvSpPr>
        <p:spPr>
          <a:xfrm>
            <a:off x="5894070" y="3429000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B5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86" name="bk object 5086"/>
          <p:cNvSpPr/>
          <p:nvPr/>
        </p:nvSpPr>
        <p:spPr>
          <a:xfrm>
            <a:off x="6305550" y="343344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B5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87" name="bk object 5087"/>
          <p:cNvSpPr/>
          <p:nvPr/>
        </p:nvSpPr>
        <p:spPr>
          <a:xfrm>
            <a:off x="6304279" y="343154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B5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88" name="bk object 5088"/>
          <p:cNvSpPr/>
          <p:nvPr/>
        </p:nvSpPr>
        <p:spPr>
          <a:xfrm>
            <a:off x="6304279" y="342963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B5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89" name="bk object 5089"/>
          <p:cNvSpPr/>
          <p:nvPr/>
        </p:nvSpPr>
        <p:spPr>
          <a:xfrm>
            <a:off x="6303009" y="342836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9B5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90" name="bk object 5090"/>
          <p:cNvSpPr/>
          <p:nvPr/>
        </p:nvSpPr>
        <p:spPr>
          <a:xfrm>
            <a:off x="5896609" y="344106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C5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91" name="bk object 5091"/>
          <p:cNvSpPr/>
          <p:nvPr/>
        </p:nvSpPr>
        <p:spPr>
          <a:xfrm>
            <a:off x="5896609" y="3439159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9C5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92" name="bk object 5092"/>
          <p:cNvSpPr/>
          <p:nvPr/>
        </p:nvSpPr>
        <p:spPr>
          <a:xfrm>
            <a:off x="5895340" y="343598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810">
            <a:solidFill>
              <a:srgbClr val="9C5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93" name="bk object 5093"/>
          <p:cNvSpPr/>
          <p:nvPr/>
        </p:nvSpPr>
        <p:spPr>
          <a:xfrm>
            <a:off x="6308090" y="344106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9C5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94" name="bk object 5094"/>
          <p:cNvSpPr/>
          <p:nvPr/>
        </p:nvSpPr>
        <p:spPr>
          <a:xfrm>
            <a:off x="6306820" y="343852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809">
            <a:solidFill>
              <a:srgbClr val="9C5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95" name="bk object 5095"/>
          <p:cNvSpPr/>
          <p:nvPr/>
        </p:nvSpPr>
        <p:spPr>
          <a:xfrm>
            <a:off x="6305550" y="343535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C5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96" name="bk object 5096"/>
          <p:cNvSpPr/>
          <p:nvPr/>
        </p:nvSpPr>
        <p:spPr>
          <a:xfrm>
            <a:off x="5897879" y="344741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810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97" name="bk object 5097"/>
          <p:cNvSpPr/>
          <p:nvPr/>
        </p:nvSpPr>
        <p:spPr>
          <a:xfrm>
            <a:off x="5896609" y="344360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810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98" name="bk object 5098"/>
          <p:cNvSpPr/>
          <p:nvPr/>
        </p:nvSpPr>
        <p:spPr>
          <a:xfrm>
            <a:off x="6310629" y="344868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99" name="bk object 5099"/>
          <p:cNvSpPr/>
          <p:nvPr/>
        </p:nvSpPr>
        <p:spPr>
          <a:xfrm>
            <a:off x="6309359" y="344614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810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00" name="bk object 5100"/>
          <p:cNvSpPr/>
          <p:nvPr/>
        </p:nvSpPr>
        <p:spPr>
          <a:xfrm>
            <a:off x="6308090" y="344297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01" name="bk object 5101"/>
          <p:cNvSpPr/>
          <p:nvPr/>
        </p:nvSpPr>
        <p:spPr>
          <a:xfrm>
            <a:off x="5899150" y="345376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809">
            <a:solidFill>
              <a:srgbClr val="9F5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02" name="bk object 5102"/>
          <p:cNvSpPr/>
          <p:nvPr/>
        </p:nvSpPr>
        <p:spPr>
          <a:xfrm>
            <a:off x="5897879" y="345122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F5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03" name="bk object 5103"/>
          <p:cNvSpPr/>
          <p:nvPr/>
        </p:nvSpPr>
        <p:spPr>
          <a:xfrm>
            <a:off x="5897879" y="344995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F5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04" name="bk object 5104"/>
          <p:cNvSpPr/>
          <p:nvPr/>
        </p:nvSpPr>
        <p:spPr>
          <a:xfrm>
            <a:off x="6311900" y="345376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810">
            <a:solidFill>
              <a:srgbClr val="9F5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05" name="bk object 5105"/>
          <p:cNvSpPr/>
          <p:nvPr/>
        </p:nvSpPr>
        <p:spPr>
          <a:xfrm>
            <a:off x="6310629" y="345059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F5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06" name="bk object 5106"/>
          <p:cNvSpPr/>
          <p:nvPr/>
        </p:nvSpPr>
        <p:spPr>
          <a:xfrm>
            <a:off x="5900420" y="346265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0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07" name="bk object 5107"/>
          <p:cNvSpPr/>
          <p:nvPr/>
        </p:nvSpPr>
        <p:spPr>
          <a:xfrm>
            <a:off x="5900420" y="3460750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A0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08" name="bk object 5108"/>
          <p:cNvSpPr/>
          <p:nvPr/>
        </p:nvSpPr>
        <p:spPr>
          <a:xfrm>
            <a:off x="5899150" y="3458209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0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09" name="bk object 5109"/>
          <p:cNvSpPr/>
          <p:nvPr/>
        </p:nvSpPr>
        <p:spPr>
          <a:xfrm>
            <a:off x="5899150" y="345630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A0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10" name="bk object 5110"/>
          <p:cNvSpPr/>
          <p:nvPr/>
        </p:nvSpPr>
        <p:spPr>
          <a:xfrm>
            <a:off x="6314440" y="346202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A0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11" name="bk object 5111"/>
          <p:cNvSpPr/>
          <p:nvPr/>
        </p:nvSpPr>
        <p:spPr>
          <a:xfrm>
            <a:off x="6314440" y="346011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A0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12" name="bk object 5112"/>
          <p:cNvSpPr/>
          <p:nvPr/>
        </p:nvSpPr>
        <p:spPr>
          <a:xfrm>
            <a:off x="6313170" y="3458209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0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13" name="bk object 5113"/>
          <p:cNvSpPr/>
          <p:nvPr/>
        </p:nvSpPr>
        <p:spPr>
          <a:xfrm>
            <a:off x="6313170" y="345630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A0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14" name="bk object 5114"/>
          <p:cNvSpPr/>
          <p:nvPr/>
        </p:nvSpPr>
        <p:spPr>
          <a:xfrm>
            <a:off x="5901690" y="346964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16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15" name="bk object 5115"/>
          <p:cNvSpPr/>
          <p:nvPr/>
        </p:nvSpPr>
        <p:spPr>
          <a:xfrm>
            <a:off x="5901690" y="3467100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A16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16" name="bk object 5116"/>
          <p:cNvSpPr/>
          <p:nvPr/>
        </p:nvSpPr>
        <p:spPr>
          <a:xfrm>
            <a:off x="5900420" y="3464559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16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17" name="bk object 5117"/>
          <p:cNvSpPr/>
          <p:nvPr/>
        </p:nvSpPr>
        <p:spPr>
          <a:xfrm>
            <a:off x="6316979" y="346964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16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18" name="bk object 5118"/>
          <p:cNvSpPr/>
          <p:nvPr/>
        </p:nvSpPr>
        <p:spPr>
          <a:xfrm>
            <a:off x="6316979" y="346773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A16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19" name="bk object 5119"/>
          <p:cNvSpPr/>
          <p:nvPr/>
        </p:nvSpPr>
        <p:spPr>
          <a:xfrm>
            <a:off x="6315709" y="3465829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A16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20" name="bk object 5120"/>
          <p:cNvSpPr/>
          <p:nvPr/>
        </p:nvSpPr>
        <p:spPr>
          <a:xfrm>
            <a:off x="6315709" y="346392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49" y="0"/>
                </a:lnTo>
              </a:path>
            </a:pathLst>
          </a:custGeom>
          <a:ln w="3175">
            <a:solidFill>
              <a:srgbClr val="A16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21" name="bk object 5121"/>
          <p:cNvSpPr/>
          <p:nvPr/>
        </p:nvSpPr>
        <p:spPr>
          <a:xfrm>
            <a:off x="5902959" y="347535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810">
            <a:solidFill>
              <a:srgbClr val="A36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22" name="bk object 5122"/>
          <p:cNvSpPr/>
          <p:nvPr/>
        </p:nvSpPr>
        <p:spPr>
          <a:xfrm>
            <a:off x="5902959" y="347281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A36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23" name="bk object 5123"/>
          <p:cNvSpPr/>
          <p:nvPr/>
        </p:nvSpPr>
        <p:spPr>
          <a:xfrm>
            <a:off x="5901690" y="347154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36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24" name="bk object 5124"/>
          <p:cNvSpPr/>
          <p:nvPr/>
        </p:nvSpPr>
        <p:spPr>
          <a:xfrm>
            <a:off x="6319520" y="347662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36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25" name="bk object 5125"/>
          <p:cNvSpPr/>
          <p:nvPr/>
        </p:nvSpPr>
        <p:spPr>
          <a:xfrm>
            <a:off x="6318250" y="347408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810">
            <a:solidFill>
              <a:srgbClr val="A36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26" name="bk object 5126"/>
          <p:cNvSpPr/>
          <p:nvPr/>
        </p:nvSpPr>
        <p:spPr>
          <a:xfrm>
            <a:off x="6316979" y="347154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36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27" name="bk object 5127"/>
          <p:cNvSpPr/>
          <p:nvPr/>
        </p:nvSpPr>
        <p:spPr>
          <a:xfrm>
            <a:off x="5904229" y="348234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5079">
            <a:solidFill>
              <a:srgbClr val="A46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28" name="bk object 5128"/>
          <p:cNvSpPr/>
          <p:nvPr/>
        </p:nvSpPr>
        <p:spPr>
          <a:xfrm>
            <a:off x="5904229" y="347916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A46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29" name="bk object 5129"/>
          <p:cNvSpPr/>
          <p:nvPr/>
        </p:nvSpPr>
        <p:spPr>
          <a:xfrm>
            <a:off x="5902959" y="347789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A46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30" name="bk object 5130"/>
          <p:cNvSpPr/>
          <p:nvPr/>
        </p:nvSpPr>
        <p:spPr>
          <a:xfrm>
            <a:off x="6320790" y="348297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810">
            <a:solidFill>
              <a:srgbClr val="A46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31" name="bk object 5131"/>
          <p:cNvSpPr/>
          <p:nvPr/>
        </p:nvSpPr>
        <p:spPr>
          <a:xfrm>
            <a:off x="6320790" y="348043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A46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32" name="bk object 5132"/>
          <p:cNvSpPr/>
          <p:nvPr/>
        </p:nvSpPr>
        <p:spPr>
          <a:xfrm>
            <a:off x="6319520" y="3478529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46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33" name="bk object 5133"/>
          <p:cNvSpPr/>
          <p:nvPr/>
        </p:nvSpPr>
        <p:spPr>
          <a:xfrm>
            <a:off x="5905500" y="349186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A5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34" name="bk object 5134"/>
          <p:cNvSpPr/>
          <p:nvPr/>
        </p:nvSpPr>
        <p:spPr>
          <a:xfrm>
            <a:off x="5905500" y="348869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5079">
            <a:solidFill>
              <a:srgbClr val="A5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35" name="bk object 5135"/>
          <p:cNvSpPr/>
          <p:nvPr/>
        </p:nvSpPr>
        <p:spPr>
          <a:xfrm>
            <a:off x="5904229" y="348551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5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36" name="bk object 5136"/>
          <p:cNvSpPr/>
          <p:nvPr/>
        </p:nvSpPr>
        <p:spPr>
          <a:xfrm>
            <a:off x="6323329" y="349059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810">
            <a:solidFill>
              <a:srgbClr val="A5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37" name="bk object 5137"/>
          <p:cNvSpPr/>
          <p:nvPr/>
        </p:nvSpPr>
        <p:spPr>
          <a:xfrm>
            <a:off x="6322059" y="348678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810">
            <a:solidFill>
              <a:srgbClr val="A5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38" name="bk object 5138"/>
          <p:cNvSpPr/>
          <p:nvPr/>
        </p:nvSpPr>
        <p:spPr>
          <a:xfrm>
            <a:off x="5908040" y="349948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39" name="bk object 5139"/>
          <p:cNvSpPr/>
          <p:nvPr/>
        </p:nvSpPr>
        <p:spPr>
          <a:xfrm>
            <a:off x="5906770" y="3497579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40" name="bk object 5140"/>
          <p:cNvSpPr/>
          <p:nvPr/>
        </p:nvSpPr>
        <p:spPr>
          <a:xfrm>
            <a:off x="5906770" y="349440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810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41" name="bk object 5141"/>
          <p:cNvSpPr/>
          <p:nvPr/>
        </p:nvSpPr>
        <p:spPr>
          <a:xfrm>
            <a:off x="6325870" y="349948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42" name="bk object 5142"/>
          <p:cNvSpPr/>
          <p:nvPr/>
        </p:nvSpPr>
        <p:spPr>
          <a:xfrm>
            <a:off x="6324600" y="349821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43" name="bk object 5143"/>
          <p:cNvSpPr/>
          <p:nvPr/>
        </p:nvSpPr>
        <p:spPr>
          <a:xfrm>
            <a:off x="6324600" y="349567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810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44" name="bk object 5144"/>
          <p:cNvSpPr/>
          <p:nvPr/>
        </p:nvSpPr>
        <p:spPr>
          <a:xfrm>
            <a:off x="6323329" y="349313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45" name="bk object 5145"/>
          <p:cNvSpPr/>
          <p:nvPr/>
        </p:nvSpPr>
        <p:spPr>
          <a:xfrm>
            <a:off x="5908040" y="3502659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A8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46" name="bk object 5146"/>
          <p:cNvSpPr/>
          <p:nvPr/>
        </p:nvSpPr>
        <p:spPr>
          <a:xfrm>
            <a:off x="5908040" y="350075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8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47" name="bk object 5147"/>
          <p:cNvSpPr/>
          <p:nvPr/>
        </p:nvSpPr>
        <p:spPr>
          <a:xfrm>
            <a:off x="6325870" y="3502659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8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48" name="bk object 5148"/>
          <p:cNvSpPr/>
          <p:nvPr/>
        </p:nvSpPr>
        <p:spPr>
          <a:xfrm>
            <a:off x="6325870" y="350075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8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49" name="bk object 5149"/>
          <p:cNvSpPr/>
          <p:nvPr/>
        </p:nvSpPr>
        <p:spPr>
          <a:xfrm>
            <a:off x="5909309" y="350520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8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50" name="bk object 5150"/>
          <p:cNvSpPr/>
          <p:nvPr/>
        </p:nvSpPr>
        <p:spPr>
          <a:xfrm>
            <a:off x="6327140" y="350520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A8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51" name="bk object 5151"/>
          <p:cNvSpPr/>
          <p:nvPr/>
        </p:nvSpPr>
        <p:spPr>
          <a:xfrm>
            <a:off x="5910579" y="351282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9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52" name="bk object 5152"/>
          <p:cNvSpPr/>
          <p:nvPr/>
        </p:nvSpPr>
        <p:spPr>
          <a:xfrm>
            <a:off x="5910579" y="3510279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9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53" name="bk object 5153"/>
          <p:cNvSpPr/>
          <p:nvPr/>
        </p:nvSpPr>
        <p:spPr>
          <a:xfrm>
            <a:off x="5909309" y="350774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A9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54" name="bk object 5154"/>
          <p:cNvSpPr/>
          <p:nvPr/>
        </p:nvSpPr>
        <p:spPr>
          <a:xfrm>
            <a:off x="6328409" y="351218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810">
            <a:solidFill>
              <a:srgbClr val="A9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55" name="bk object 5155"/>
          <p:cNvSpPr/>
          <p:nvPr/>
        </p:nvSpPr>
        <p:spPr>
          <a:xfrm>
            <a:off x="6328409" y="350964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19" y="0"/>
                </a:lnTo>
              </a:path>
            </a:pathLst>
          </a:custGeom>
          <a:ln w="3175">
            <a:solidFill>
              <a:srgbClr val="A9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56" name="bk object 5156"/>
          <p:cNvSpPr/>
          <p:nvPr/>
        </p:nvSpPr>
        <p:spPr>
          <a:xfrm>
            <a:off x="6327140" y="350774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A9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57" name="bk object 5157"/>
          <p:cNvSpPr/>
          <p:nvPr/>
        </p:nvSpPr>
        <p:spPr>
          <a:xfrm>
            <a:off x="5911850" y="3515359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A6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58" name="bk object 5158"/>
          <p:cNvSpPr/>
          <p:nvPr/>
        </p:nvSpPr>
        <p:spPr>
          <a:xfrm>
            <a:off x="6329679" y="351599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A6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59" name="bk object 5159"/>
          <p:cNvSpPr/>
          <p:nvPr/>
        </p:nvSpPr>
        <p:spPr>
          <a:xfrm>
            <a:off x="6329679" y="351472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A6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60" name="bk object 5160"/>
          <p:cNvSpPr/>
          <p:nvPr/>
        </p:nvSpPr>
        <p:spPr>
          <a:xfrm>
            <a:off x="5913120" y="352044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A6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61" name="bk object 5161"/>
          <p:cNvSpPr/>
          <p:nvPr/>
        </p:nvSpPr>
        <p:spPr>
          <a:xfrm>
            <a:off x="5911850" y="351790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AA6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62" name="bk object 5162"/>
          <p:cNvSpPr/>
          <p:nvPr/>
        </p:nvSpPr>
        <p:spPr>
          <a:xfrm>
            <a:off x="6330950" y="352044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A6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63" name="bk object 5163"/>
          <p:cNvSpPr/>
          <p:nvPr/>
        </p:nvSpPr>
        <p:spPr>
          <a:xfrm>
            <a:off x="6329679" y="351790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A6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64" name="bk object 5164"/>
          <p:cNvSpPr/>
          <p:nvPr/>
        </p:nvSpPr>
        <p:spPr>
          <a:xfrm>
            <a:off x="5914390" y="352742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AB6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65" name="bk object 5165"/>
          <p:cNvSpPr/>
          <p:nvPr/>
        </p:nvSpPr>
        <p:spPr>
          <a:xfrm>
            <a:off x="5914390" y="352552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B6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66" name="bk object 5166"/>
          <p:cNvSpPr/>
          <p:nvPr/>
        </p:nvSpPr>
        <p:spPr>
          <a:xfrm>
            <a:off x="5913120" y="3522979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AB6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67" name="bk object 5167"/>
          <p:cNvSpPr/>
          <p:nvPr/>
        </p:nvSpPr>
        <p:spPr>
          <a:xfrm>
            <a:off x="6332220" y="352679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B6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68" name="bk object 5168"/>
          <p:cNvSpPr/>
          <p:nvPr/>
        </p:nvSpPr>
        <p:spPr>
          <a:xfrm>
            <a:off x="6330950" y="352488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AB6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69" name="bk object 5169"/>
          <p:cNvSpPr/>
          <p:nvPr/>
        </p:nvSpPr>
        <p:spPr>
          <a:xfrm>
            <a:off x="6330950" y="3522979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B6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70" name="bk object 5170"/>
          <p:cNvSpPr/>
          <p:nvPr/>
        </p:nvSpPr>
        <p:spPr>
          <a:xfrm>
            <a:off x="5916929" y="353504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D6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71" name="bk object 5171"/>
          <p:cNvSpPr/>
          <p:nvPr/>
        </p:nvSpPr>
        <p:spPr>
          <a:xfrm>
            <a:off x="5915659" y="353250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810">
            <a:solidFill>
              <a:srgbClr val="AD6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72" name="bk object 5172"/>
          <p:cNvSpPr/>
          <p:nvPr/>
        </p:nvSpPr>
        <p:spPr>
          <a:xfrm>
            <a:off x="5915659" y="352996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D6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73" name="bk object 5173"/>
          <p:cNvSpPr/>
          <p:nvPr/>
        </p:nvSpPr>
        <p:spPr>
          <a:xfrm>
            <a:off x="5914390" y="352869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AD6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74" name="bk object 5174"/>
          <p:cNvSpPr/>
          <p:nvPr/>
        </p:nvSpPr>
        <p:spPr>
          <a:xfrm>
            <a:off x="6333490" y="3534409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AD6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75" name="bk object 5175"/>
          <p:cNvSpPr/>
          <p:nvPr/>
        </p:nvSpPr>
        <p:spPr>
          <a:xfrm>
            <a:off x="6333490" y="353250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AD6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76" name="bk object 5176"/>
          <p:cNvSpPr/>
          <p:nvPr/>
        </p:nvSpPr>
        <p:spPr>
          <a:xfrm>
            <a:off x="6332220" y="352996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809">
            <a:solidFill>
              <a:srgbClr val="AD6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77" name="bk object 5177"/>
          <p:cNvSpPr/>
          <p:nvPr/>
        </p:nvSpPr>
        <p:spPr>
          <a:xfrm>
            <a:off x="5918200" y="354139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810">
            <a:solidFill>
              <a:srgbClr val="AE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78" name="bk object 5178"/>
          <p:cNvSpPr/>
          <p:nvPr/>
        </p:nvSpPr>
        <p:spPr>
          <a:xfrm>
            <a:off x="5916929" y="353758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810">
            <a:solidFill>
              <a:srgbClr val="AE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79" name="bk object 5179"/>
          <p:cNvSpPr/>
          <p:nvPr/>
        </p:nvSpPr>
        <p:spPr>
          <a:xfrm>
            <a:off x="6334759" y="354266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AE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80" name="bk object 5180"/>
          <p:cNvSpPr/>
          <p:nvPr/>
        </p:nvSpPr>
        <p:spPr>
          <a:xfrm>
            <a:off x="6334759" y="354012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810">
            <a:solidFill>
              <a:srgbClr val="AE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81" name="bk object 5181"/>
          <p:cNvSpPr/>
          <p:nvPr/>
        </p:nvSpPr>
        <p:spPr>
          <a:xfrm>
            <a:off x="6333490" y="3537584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AE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82" name="bk object 5182"/>
          <p:cNvSpPr/>
          <p:nvPr/>
        </p:nvSpPr>
        <p:spPr>
          <a:xfrm>
            <a:off x="6333490" y="353631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AE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83" name="bk object 5183"/>
          <p:cNvSpPr/>
          <p:nvPr/>
        </p:nvSpPr>
        <p:spPr>
          <a:xfrm>
            <a:off x="5919470" y="354901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AF7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84" name="bk object 5184"/>
          <p:cNvSpPr/>
          <p:nvPr/>
        </p:nvSpPr>
        <p:spPr>
          <a:xfrm>
            <a:off x="5919470" y="354647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810">
            <a:solidFill>
              <a:srgbClr val="AF7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85" name="bk object 5185"/>
          <p:cNvSpPr/>
          <p:nvPr/>
        </p:nvSpPr>
        <p:spPr>
          <a:xfrm>
            <a:off x="5918200" y="354393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AF7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86" name="bk object 5186"/>
          <p:cNvSpPr/>
          <p:nvPr/>
        </p:nvSpPr>
        <p:spPr>
          <a:xfrm>
            <a:off x="6336029" y="3548379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AF7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87" name="bk object 5187"/>
          <p:cNvSpPr/>
          <p:nvPr/>
        </p:nvSpPr>
        <p:spPr>
          <a:xfrm>
            <a:off x="6336029" y="354520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810">
            <a:solidFill>
              <a:srgbClr val="AF7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88" name="bk object 5188"/>
          <p:cNvSpPr/>
          <p:nvPr/>
        </p:nvSpPr>
        <p:spPr>
          <a:xfrm>
            <a:off x="5922009" y="355663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89" name="bk object 5189"/>
          <p:cNvSpPr/>
          <p:nvPr/>
        </p:nvSpPr>
        <p:spPr>
          <a:xfrm>
            <a:off x="5922009" y="3554729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90" name="bk object 5190"/>
          <p:cNvSpPr/>
          <p:nvPr/>
        </p:nvSpPr>
        <p:spPr>
          <a:xfrm>
            <a:off x="5920740" y="355282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91" name="bk object 5191"/>
          <p:cNvSpPr/>
          <p:nvPr/>
        </p:nvSpPr>
        <p:spPr>
          <a:xfrm>
            <a:off x="5920740" y="355092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92" name="bk object 5192"/>
          <p:cNvSpPr/>
          <p:nvPr/>
        </p:nvSpPr>
        <p:spPr>
          <a:xfrm>
            <a:off x="6338570" y="355663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93" name="bk object 5193"/>
          <p:cNvSpPr/>
          <p:nvPr/>
        </p:nvSpPr>
        <p:spPr>
          <a:xfrm>
            <a:off x="6337300" y="3554729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94" name="bk object 5194"/>
          <p:cNvSpPr/>
          <p:nvPr/>
        </p:nvSpPr>
        <p:spPr>
          <a:xfrm>
            <a:off x="6337300" y="355155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810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95" name="bk object 5195"/>
          <p:cNvSpPr/>
          <p:nvPr/>
        </p:nvSpPr>
        <p:spPr>
          <a:xfrm>
            <a:off x="5924550" y="356425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27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96" name="bk object 5196"/>
          <p:cNvSpPr/>
          <p:nvPr/>
        </p:nvSpPr>
        <p:spPr>
          <a:xfrm>
            <a:off x="5924550" y="356298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27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97" name="bk object 5197"/>
          <p:cNvSpPr/>
          <p:nvPr/>
        </p:nvSpPr>
        <p:spPr>
          <a:xfrm>
            <a:off x="5923279" y="3561079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27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98" name="bk object 5198"/>
          <p:cNvSpPr/>
          <p:nvPr/>
        </p:nvSpPr>
        <p:spPr>
          <a:xfrm>
            <a:off x="5923279" y="355917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89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B27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99" name="bk object 5199"/>
          <p:cNvSpPr/>
          <p:nvPr/>
        </p:nvSpPr>
        <p:spPr>
          <a:xfrm>
            <a:off x="5922009" y="355790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27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00" name="bk object 5200"/>
          <p:cNvSpPr/>
          <p:nvPr/>
        </p:nvSpPr>
        <p:spPr>
          <a:xfrm>
            <a:off x="6339840" y="356362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27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01" name="bk object 5201"/>
          <p:cNvSpPr/>
          <p:nvPr/>
        </p:nvSpPr>
        <p:spPr>
          <a:xfrm>
            <a:off x="6338570" y="3561079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B27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02" name="bk object 5202"/>
          <p:cNvSpPr/>
          <p:nvPr/>
        </p:nvSpPr>
        <p:spPr>
          <a:xfrm>
            <a:off x="6338570" y="355854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B27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03" name="bk object 5203"/>
          <p:cNvSpPr/>
          <p:nvPr/>
        </p:nvSpPr>
        <p:spPr>
          <a:xfrm>
            <a:off x="5924550" y="356679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04" name="bk object 5204"/>
          <p:cNvSpPr/>
          <p:nvPr/>
        </p:nvSpPr>
        <p:spPr>
          <a:xfrm>
            <a:off x="5924550" y="356552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05" name="bk object 5205"/>
          <p:cNvSpPr/>
          <p:nvPr/>
        </p:nvSpPr>
        <p:spPr>
          <a:xfrm>
            <a:off x="6339840" y="356679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06" name="bk object 5206"/>
          <p:cNvSpPr/>
          <p:nvPr/>
        </p:nvSpPr>
        <p:spPr>
          <a:xfrm>
            <a:off x="6339840" y="356552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07" name="bk object 5207"/>
          <p:cNvSpPr/>
          <p:nvPr/>
        </p:nvSpPr>
        <p:spPr>
          <a:xfrm>
            <a:off x="5925820" y="3570604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08" name="bk object 5208"/>
          <p:cNvSpPr/>
          <p:nvPr/>
        </p:nvSpPr>
        <p:spPr>
          <a:xfrm>
            <a:off x="5925820" y="356870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09" name="bk object 5209"/>
          <p:cNvSpPr/>
          <p:nvPr/>
        </p:nvSpPr>
        <p:spPr>
          <a:xfrm>
            <a:off x="6341109" y="357060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10" name="bk object 5210"/>
          <p:cNvSpPr/>
          <p:nvPr/>
        </p:nvSpPr>
        <p:spPr>
          <a:xfrm>
            <a:off x="6339840" y="356870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11" name="bk object 5211"/>
          <p:cNvSpPr/>
          <p:nvPr/>
        </p:nvSpPr>
        <p:spPr>
          <a:xfrm>
            <a:off x="5927090" y="3572509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47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12" name="bk object 5212"/>
          <p:cNvSpPr/>
          <p:nvPr/>
        </p:nvSpPr>
        <p:spPr>
          <a:xfrm>
            <a:off x="6341109" y="3572509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B47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13" name="bk object 5213"/>
          <p:cNvSpPr/>
          <p:nvPr/>
        </p:nvSpPr>
        <p:spPr>
          <a:xfrm>
            <a:off x="5928359" y="357822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B47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14" name="bk object 5214"/>
          <p:cNvSpPr/>
          <p:nvPr/>
        </p:nvSpPr>
        <p:spPr>
          <a:xfrm>
            <a:off x="5928359" y="357695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47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15" name="bk object 5215"/>
          <p:cNvSpPr/>
          <p:nvPr/>
        </p:nvSpPr>
        <p:spPr>
          <a:xfrm>
            <a:off x="5927090" y="357505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B47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16" name="bk object 5216"/>
          <p:cNvSpPr/>
          <p:nvPr/>
        </p:nvSpPr>
        <p:spPr>
          <a:xfrm>
            <a:off x="6342379" y="357822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B47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17" name="bk object 5217"/>
          <p:cNvSpPr/>
          <p:nvPr/>
        </p:nvSpPr>
        <p:spPr>
          <a:xfrm>
            <a:off x="6342379" y="357695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B47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18" name="bk object 5218"/>
          <p:cNvSpPr/>
          <p:nvPr/>
        </p:nvSpPr>
        <p:spPr>
          <a:xfrm>
            <a:off x="6341109" y="357505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B47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19" name="bk object 5219"/>
          <p:cNvSpPr/>
          <p:nvPr/>
        </p:nvSpPr>
        <p:spPr>
          <a:xfrm>
            <a:off x="5930900" y="358584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B6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20" name="bk object 5220"/>
          <p:cNvSpPr/>
          <p:nvPr/>
        </p:nvSpPr>
        <p:spPr>
          <a:xfrm>
            <a:off x="5930900" y="358457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6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21" name="bk object 5221"/>
          <p:cNvSpPr/>
          <p:nvPr/>
        </p:nvSpPr>
        <p:spPr>
          <a:xfrm>
            <a:off x="5929629" y="358267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B6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22" name="bk object 5222"/>
          <p:cNvSpPr/>
          <p:nvPr/>
        </p:nvSpPr>
        <p:spPr>
          <a:xfrm>
            <a:off x="5929629" y="358076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B6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23" name="bk object 5223"/>
          <p:cNvSpPr/>
          <p:nvPr/>
        </p:nvSpPr>
        <p:spPr>
          <a:xfrm>
            <a:off x="5928359" y="357949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B6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24" name="bk object 5224"/>
          <p:cNvSpPr/>
          <p:nvPr/>
        </p:nvSpPr>
        <p:spPr>
          <a:xfrm>
            <a:off x="6343650" y="3585209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B6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25" name="bk object 5225"/>
          <p:cNvSpPr/>
          <p:nvPr/>
        </p:nvSpPr>
        <p:spPr>
          <a:xfrm>
            <a:off x="6342379" y="358140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5079">
            <a:solidFill>
              <a:srgbClr val="B6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26" name="bk object 5226"/>
          <p:cNvSpPr/>
          <p:nvPr/>
        </p:nvSpPr>
        <p:spPr>
          <a:xfrm>
            <a:off x="5933440" y="3592829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B77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27" name="bk object 5227"/>
          <p:cNvSpPr/>
          <p:nvPr/>
        </p:nvSpPr>
        <p:spPr>
          <a:xfrm>
            <a:off x="5932170" y="3589654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810">
            <a:solidFill>
              <a:srgbClr val="B77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28" name="bk object 5228"/>
          <p:cNvSpPr/>
          <p:nvPr/>
        </p:nvSpPr>
        <p:spPr>
          <a:xfrm>
            <a:off x="5930900" y="358711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B77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29" name="bk object 5229"/>
          <p:cNvSpPr/>
          <p:nvPr/>
        </p:nvSpPr>
        <p:spPr>
          <a:xfrm>
            <a:off x="6344920" y="3592829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B77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30" name="bk object 5230"/>
          <p:cNvSpPr/>
          <p:nvPr/>
        </p:nvSpPr>
        <p:spPr>
          <a:xfrm>
            <a:off x="6343650" y="359092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B77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31" name="bk object 5231"/>
          <p:cNvSpPr/>
          <p:nvPr/>
        </p:nvSpPr>
        <p:spPr>
          <a:xfrm>
            <a:off x="6343650" y="3588384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810">
            <a:solidFill>
              <a:srgbClr val="B77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32" name="bk object 5232"/>
          <p:cNvSpPr/>
          <p:nvPr/>
        </p:nvSpPr>
        <p:spPr>
          <a:xfrm>
            <a:off x="5934709" y="359854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33" name="bk object 5233"/>
          <p:cNvSpPr/>
          <p:nvPr/>
        </p:nvSpPr>
        <p:spPr>
          <a:xfrm>
            <a:off x="5934709" y="359664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34" name="bk object 5234"/>
          <p:cNvSpPr/>
          <p:nvPr/>
        </p:nvSpPr>
        <p:spPr>
          <a:xfrm>
            <a:off x="5933440" y="3594734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35" name="bk object 5235"/>
          <p:cNvSpPr/>
          <p:nvPr/>
        </p:nvSpPr>
        <p:spPr>
          <a:xfrm>
            <a:off x="6344920" y="3597909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36" name="bk object 5236"/>
          <p:cNvSpPr/>
          <p:nvPr/>
        </p:nvSpPr>
        <p:spPr>
          <a:xfrm>
            <a:off x="6344920" y="359537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37" name="bk object 5237"/>
          <p:cNvSpPr/>
          <p:nvPr/>
        </p:nvSpPr>
        <p:spPr>
          <a:xfrm>
            <a:off x="5935979" y="359981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38" name="bk object 5238"/>
          <p:cNvSpPr/>
          <p:nvPr/>
        </p:nvSpPr>
        <p:spPr>
          <a:xfrm>
            <a:off x="6346190" y="359981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39" name="bk object 5239"/>
          <p:cNvSpPr/>
          <p:nvPr/>
        </p:nvSpPr>
        <p:spPr>
          <a:xfrm>
            <a:off x="5938520" y="3607434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B97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40" name="bk object 5240"/>
          <p:cNvSpPr/>
          <p:nvPr/>
        </p:nvSpPr>
        <p:spPr>
          <a:xfrm>
            <a:off x="5937250" y="360616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B97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41" name="bk object 5241"/>
          <p:cNvSpPr/>
          <p:nvPr/>
        </p:nvSpPr>
        <p:spPr>
          <a:xfrm>
            <a:off x="5937250" y="3604259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B97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42" name="bk object 5242"/>
          <p:cNvSpPr/>
          <p:nvPr/>
        </p:nvSpPr>
        <p:spPr>
          <a:xfrm>
            <a:off x="5935979" y="3602354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B97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43" name="bk object 5243"/>
          <p:cNvSpPr/>
          <p:nvPr/>
        </p:nvSpPr>
        <p:spPr>
          <a:xfrm>
            <a:off x="5935979" y="3601084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B97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44" name="bk object 5244"/>
          <p:cNvSpPr/>
          <p:nvPr/>
        </p:nvSpPr>
        <p:spPr>
          <a:xfrm>
            <a:off x="6346190" y="360616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809">
            <a:solidFill>
              <a:srgbClr val="B97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45" name="bk object 5245"/>
          <p:cNvSpPr/>
          <p:nvPr/>
        </p:nvSpPr>
        <p:spPr>
          <a:xfrm>
            <a:off x="6346190" y="3602354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810">
            <a:solidFill>
              <a:srgbClr val="B97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46" name="bk object 5246"/>
          <p:cNvSpPr/>
          <p:nvPr/>
        </p:nvSpPr>
        <p:spPr>
          <a:xfrm>
            <a:off x="5938520" y="3608704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BB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47" name="bk object 5247"/>
          <p:cNvSpPr/>
          <p:nvPr/>
        </p:nvSpPr>
        <p:spPr>
          <a:xfrm>
            <a:off x="6346190" y="3608704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BB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48" name="bk object 5248"/>
          <p:cNvSpPr/>
          <p:nvPr/>
        </p:nvSpPr>
        <p:spPr>
          <a:xfrm>
            <a:off x="5941059" y="3615054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BB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49" name="bk object 5249"/>
          <p:cNvSpPr/>
          <p:nvPr/>
        </p:nvSpPr>
        <p:spPr>
          <a:xfrm>
            <a:off x="5939790" y="3613784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BB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50" name="bk object 5250"/>
          <p:cNvSpPr/>
          <p:nvPr/>
        </p:nvSpPr>
        <p:spPr>
          <a:xfrm>
            <a:off x="5939790" y="3611879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BB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51" name="bk object 5251"/>
          <p:cNvSpPr/>
          <p:nvPr/>
        </p:nvSpPr>
        <p:spPr>
          <a:xfrm>
            <a:off x="5938520" y="360997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BB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52" name="bk object 5252"/>
          <p:cNvSpPr/>
          <p:nvPr/>
        </p:nvSpPr>
        <p:spPr>
          <a:xfrm>
            <a:off x="6347459" y="3613150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899" y="0"/>
                </a:lnTo>
              </a:path>
            </a:pathLst>
          </a:custGeom>
          <a:ln w="5080">
            <a:solidFill>
              <a:srgbClr val="BB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53" name="bk object 5253"/>
          <p:cNvSpPr/>
          <p:nvPr/>
        </p:nvSpPr>
        <p:spPr>
          <a:xfrm>
            <a:off x="6347459" y="360997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30" y="0"/>
                </a:lnTo>
              </a:path>
            </a:pathLst>
          </a:custGeom>
          <a:ln w="3175">
            <a:solidFill>
              <a:srgbClr val="BB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54" name="bk object 5254"/>
          <p:cNvSpPr/>
          <p:nvPr/>
        </p:nvSpPr>
        <p:spPr>
          <a:xfrm>
            <a:off x="6347459" y="361886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69" y="0"/>
                </a:lnTo>
              </a:path>
            </a:pathLst>
          </a:custGeom>
          <a:ln w="3810">
            <a:solidFill>
              <a:srgbClr val="BC7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55" name="bk object 5255"/>
          <p:cNvSpPr/>
          <p:nvPr/>
        </p:nvSpPr>
        <p:spPr>
          <a:xfrm>
            <a:off x="6347459" y="361632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899" y="0"/>
                </a:lnTo>
              </a:path>
            </a:pathLst>
          </a:custGeom>
          <a:ln w="3175">
            <a:solidFill>
              <a:srgbClr val="BC7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56" name="bk object 5256"/>
          <p:cNvSpPr/>
          <p:nvPr/>
        </p:nvSpPr>
        <p:spPr>
          <a:xfrm>
            <a:off x="5942329" y="3619500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BC7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57" name="bk object 5257"/>
          <p:cNvSpPr/>
          <p:nvPr/>
        </p:nvSpPr>
        <p:spPr>
          <a:xfrm>
            <a:off x="5941059" y="3616959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BC7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58" name="bk object 5258"/>
          <p:cNvSpPr/>
          <p:nvPr/>
        </p:nvSpPr>
        <p:spPr>
          <a:xfrm>
            <a:off x="5943600" y="3621404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BC7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59" name="bk object 5259"/>
          <p:cNvSpPr/>
          <p:nvPr/>
        </p:nvSpPr>
        <p:spPr>
          <a:xfrm>
            <a:off x="6348729" y="3621404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BC7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60" name="bk object 5260"/>
          <p:cNvSpPr/>
          <p:nvPr/>
        </p:nvSpPr>
        <p:spPr>
          <a:xfrm>
            <a:off x="5944870" y="3627754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61" name="bk object 5261"/>
          <p:cNvSpPr/>
          <p:nvPr/>
        </p:nvSpPr>
        <p:spPr>
          <a:xfrm>
            <a:off x="5944870" y="3625850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62" name="bk object 5262"/>
          <p:cNvSpPr/>
          <p:nvPr/>
        </p:nvSpPr>
        <p:spPr>
          <a:xfrm>
            <a:off x="5943600" y="362394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63" name="bk object 5263"/>
          <p:cNvSpPr/>
          <p:nvPr/>
        </p:nvSpPr>
        <p:spPr>
          <a:xfrm>
            <a:off x="5943600" y="362267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64" name="bk object 5264"/>
          <p:cNvSpPr/>
          <p:nvPr/>
        </p:nvSpPr>
        <p:spPr>
          <a:xfrm>
            <a:off x="6348729" y="3626484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810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65" name="bk object 5265"/>
          <p:cNvSpPr/>
          <p:nvPr/>
        </p:nvSpPr>
        <p:spPr>
          <a:xfrm>
            <a:off x="6348729" y="3623309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66" name="bk object 5266"/>
          <p:cNvSpPr/>
          <p:nvPr/>
        </p:nvSpPr>
        <p:spPr>
          <a:xfrm>
            <a:off x="5946140" y="362902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67" name="bk object 5267"/>
          <p:cNvSpPr/>
          <p:nvPr/>
        </p:nvSpPr>
        <p:spPr>
          <a:xfrm>
            <a:off x="6348729" y="362902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68" name="bk object 5268"/>
          <p:cNvSpPr/>
          <p:nvPr/>
        </p:nvSpPr>
        <p:spPr>
          <a:xfrm>
            <a:off x="5947409" y="3633470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BE8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69" name="bk object 5269"/>
          <p:cNvSpPr/>
          <p:nvPr/>
        </p:nvSpPr>
        <p:spPr>
          <a:xfrm>
            <a:off x="5946140" y="3630929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BE8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70" name="bk object 5270"/>
          <p:cNvSpPr/>
          <p:nvPr/>
        </p:nvSpPr>
        <p:spPr>
          <a:xfrm>
            <a:off x="6348729" y="3632834"/>
            <a:ext cx="218440" cy="0"/>
          </a:xfrm>
          <a:custGeom>
            <a:avLst/>
            <a:gdLst/>
            <a:ahLst/>
            <a:cxnLst/>
            <a:rect l="l" t="t" r="r" b="b"/>
            <a:pathLst>
              <a:path w="218440">
                <a:moveTo>
                  <a:pt x="0" y="0"/>
                </a:moveTo>
                <a:lnTo>
                  <a:pt x="218440" y="0"/>
                </a:lnTo>
              </a:path>
            </a:pathLst>
          </a:custGeom>
          <a:ln w="3810">
            <a:solidFill>
              <a:srgbClr val="BE8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71" name="bk object 5271"/>
          <p:cNvSpPr/>
          <p:nvPr/>
        </p:nvSpPr>
        <p:spPr>
          <a:xfrm>
            <a:off x="6348729" y="363029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BE8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72" name="bk object 5272"/>
          <p:cNvSpPr/>
          <p:nvPr/>
        </p:nvSpPr>
        <p:spPr>
          <a:xfrm>
            <a:off x="5948679" y="3636009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BE8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73" name="bk object 5273"/>
          <p:cNvSpPr/>
          <p:nvPr/>
        </p:nvSpPr>
        <p:spPr>
          <a:xfrm>
            <a:off x="6348729" y="3636009"/>
            <a:ext cx="218440" cy="0"/>
          </a:xfrm>
          <a:custGeom>
            <a:avLst/>
            <a:gdLst/>
            <a:ahLst/>
            <a:cxnLst/>
            <a:rect l="l" t="t" r="r" b="b"/>
            <a:pathLst>
              <a:path w="218440">
                <a:moveTo>
                  <a:pt x="0" y="0"/>
                </a:moveTo>
                <a:lnTo>
                  <a:pt x="218440" y="0"/>
                </a:lnTo>
              </a:path>
            </a:pathLst>
          </a:custGeom>
          <a:ln w="3175">
            <a:solidFill>
              <a:srgbClr val="BE8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74" name="bk object 5274"/>
          <p:cNvSpPr/>
          <p:nvPr/>
        </p:nvSpPr>
        <p:spPr>
          <a:xfrm>
            <a:off x="5949950" y="364045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C0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75" name="bk object 5275"/>
          <p:cNvSpPr/>
          <p:nvPr/>
        </p:nvSpPr>
        <p:spPr>
          <a:xfrm>
            <a:off x="5949950" y="3639184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C0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76" name="bk object 5276"/>
          <p:cNvSpPr/>
          <p:nvPr/>
        </p:nvSpPr>
        <p:spPr>
          <a:xfrm>
            <a:off x="5948679" y="363791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C0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77" name="bk object 5277"/>
          <p:cNvSpPr/>
          <p:nvPr/>
        </p:nvSpPr>
        <p:spPr>
          <a:xfrm>
            <a:off x="6348729" y="3639820"/>
            <a:ext cx="219710" cy="0"/>
          </a:xfrm>
          <a:custGeom>
            <a:avLst/>
            <a:gdLst/>
            <a:ahLst/>
            <a:cxnLst/>
            <a:rect l="l" t="t" r="r" b="b"/>
            <a:pathLst>
              <a:path w="219709">
                <a:moveTo>
                  <a:pt x="0" y="0"/>
                </a:moveTo>
                <a:lnTo>
                  <a:pt x="219709" y="0"/>
                </a:lnTo>
              </a:path>
            </a:pathLst>
          </a:custGeom>
          <a:ln w="3175">
            <a:solidFill>
              <a:srgbClr val="C0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78" name="bk object 5278"/>
          <p:cNvSpPr/>
          <p:nvPr/>
        </p:nvSpPr>
        <p:spPr>
          <a:xfrm>
            <a:off x="6348729" y="363791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40">
                <a:moveTo>
                  <a:pt x="0" y="0"/>
                </a:moveTo>
                <a:lnTo>
                  <a:pt x="218440" y="0"/>
                </a:lnTo>
              </a:path>
            </a:pathLst>
          </a:custGeom>
          <a:ln w="3175">
            <a:solidFill>
              <a:srgbClr val="C0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79" name="bk object 5279"/>
          <p:cNvSpPr/>
          <p:nvPr/>
        </p:nvSpPr>
        <p:spPr>
          <a:xfrm>
            <a:off x="5951220" y="364299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C0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80" name="bk object 5280"/>
          <p:cNvSpPr/>
          <p:nvPr/>
        </p:nvSpPr>
        <p:spPr>
          <a:xfrm>
            <a:off x="5951220" y="364172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439" y="0"/>
                </a:lnTo>
              </a:path>
            </a:pathLst>
          </a:custGeom>
          <a:ln w="3175">
            <a:solidFill>
              <a:srgbClr val="C0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81" name="bk object 5281"/>
          <p:cNvSpPr/>
          <p:nvPr/>
        </p:nvSpPr>
        <p:spPr>
          <a:xfrm>
            <a:off x="6348729" y="3642359"/>
            <a:ext cx="219710" cy="0"/>
          </a:xfrm>
          <a:custGeom>
            <a:avLst/>
            <a:gdLst/>
            <a:ahLst/>
            <a:cxnLst/>
            <a:rect l="l" t="t" r="r" b="b"/>
            <a:pathLst>
              <a:path w="219709">
                <a:moveTo>
                  <a:pt x="0" y="0"/>
                </a:moveTo>
                <a:lnTo>
                  <a:pt x="219709" y="0"/>
                </a:lnTo>
              </a:path>
            </a:pathLst>
          </a:custGeom>
          <a:ln w="3175">
            <a:solidFill>
              <a:srgbClr val="C0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82" name="bk object 5282"/>
          <p:cNvSpPr/>
          <p:nvPr/>
        </p:nvSpPr>
        <p:spPr>
          <a:xfrm>
            <a:off x="5952490" y="3646804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175">
            <a:solidFill>
              <a:srgbClr val="C1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83" name="bk object 5283"/>
          <p:cNvSpPr/>
          <p:nvPr/>
        </p:nvSpPr>
        <p:spPr>
          <a:xfrm>
            <a:off x="5952490" y="364553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C1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84" name="bk object 5284"/>
          <p:cNvSpPr/>
          <p:nvPr/>
        </p:nvSpPr>
        <p:spPr>
          <a:xfrm>
            <a:off x="5951220" y="364426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C1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85" name="bk object 5285"/>
          <p:cNvSpPr/>
          <p:nvPr/>
        </p:nvSpPr>
        <p:spPr>
          <a:xfrm>
            <a:off x="6348729" y="364553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09">
                <a:moveTo>
                  <a:pt x="0" y="0"/>
                </a:moveTo>
                <a:lnTo>
                  <a:pt x="219709" y="0"/>
                </a:lnTo>
              </a:path>
            </a:pathLst>
          </a:custGeom>
          <a:ln w="3809">
            <a:solidFill>
              <a:srgbClr val="C1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86" name="bk object 5286"/>
          <p:cNvSpPr/>
          <p:nvPr/>
        </p:nvSpPr>
        <p:spPr>
          <a:xfrm>
            <a:off x="5953759" y="3649979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175">
            <a:solidFill>
              <a:srgbClr val="C1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87" name="bk object 5287"/>
          <p:cNvSpPr/>
          <p:nvPr/>
        </p:nvSpPr>
        <p:spPr>
          <a:xfrm>
            <a:off x="5953759" y="364807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710" y="0"/>
                </a:lnTo>
              </a:path>
            </a:pathLst>
          </a:custGeom>
          <a:ln w="3175">
            <a:solidFill>
              <a:srgbClr val="C1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88" name="bk object 5288"/>
          <p:cNvSpPr/>
          <p:nvPr/>
        </p:nvSpPr>
        <p:spPr>
          <a:xfrm>
            <a:off x="6348729" y="364934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809">
            <a:solidFill>
              <a:srgbClr val="C1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89" name="bk object 5289"/>
          <p:cNvSpPr/>
          <p:nvPr/>
        </p:nvSpPr>
        <p:spPr>
          <a:xfrm>
            <a:off x="5955029" y="3652520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90" name="bk object 5290"/>
          <p:cNvSpPr/>
          <p:nvPr/>
        </p:nvSpPr>
        <p:spPr>
          <a:xfrm>
            <a:off x="6348729" y="3652520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91" name="bk object 5291"/>
          <p:cNvSpPr/>
          <p:nvPr/>
        </p:nvSpPr>
        <p:spPr>
          <a:xfrm>
            <a:off x="5957570" y="3658234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92" name="bk object 5292"/>
          <p:cNvSpPr/>
          <p:nvPr/>
        </p:nvSpPr>
        <p:spPr>
          <a:xfrm>
            <a:off x="5956300" y="365696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93" name="bk object 5293"/>
          <p:cNvSpPr/>
          <p:nvPr/>
        </p:nvSpPr>
        <p:spPr>
          <a:xfrm>
            <a:off x="5956300" y="3655059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94" name="bk object 5294"/>
          <p:cNvSpPr/>
          <p:nvPr/>
        </p:nvSpPr>
        <p:spPr>
          <a:xfrm>
            <a:off x="6348729" y="3656329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5079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95" name="bk object 5295"/>
          <p:cNvSpPr/>
          <p:nvPr/>
        </p:nvSpPr>
        <p:spPr>
          <a:xfrm>
            <a:off x="5957570" y="365950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96" name="bk object 5296"/>
          <p:cNvSpPr/>
          <p:nvPr/>
        </p:nvSpPr>
        <p:spPr>
          <a:xfrm>
            <a:off x="6348729" y="365950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97" name="bk object 5297"/>
          <p:cNvSpPr/>
          <p:nvPr/>
        </p:nvSpPr>
        <p:spPr>
          <a:xfrm>
            <a:off x="5960109" y="366458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98" name="bk object 5298"/>
          <p:cNvSpPr/>
          <p:nvPr/>
        </p:nvSpPr>
        <p:spPr>
          <a:xfrm>
            <a:off x="5960109" y="366331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99" name="bk object 5299"/>
          <p:cNvSpPr/>
          <p:nvPr/>
        </p:nvSpPr>
        <p:spPr>
          <a:xfrm>
            <a:off x="5958840" y="366204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00" name="bk object 5300"/>
          <p:cNvSpPr/>
          <p:nvPr/>
        </p:nvSpPr>
        <p:spPr>
          <a:xfrm>
            <a:off x="5958840" y="366077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01" name="bk object 5301"/>
          <p:cNvSpPr/>
          <p:nvPr/>
        </p:nvSpPr>
        <p:spPr>
          <a:xfrm>
            <a:off x="6347459" y="366331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810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02" name="bk object 5302"/>
          <p:cNvSpPr/>
          <p:nvPr/>
        </p:nvSpPr>
        <p:spPr>
          <a:xfrm>
            <a:off x="6348729" y="366077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03" name="bk object 5303"/>
          <p:cNvSpPr/>
          <p:nvPr/>
        </p:nvSpPr>
        <p:spPr>
          <a:xfrm>
            <a:off x="5960109" y="3665854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04" name="bk object 5304"/>
          <p:cNvSpPr/>
          <p:nvPr/>
        </p:nvSpPr>
        <p:spPr>
          <a:xfrm>
            <a:off x="6347459" y="3665854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05" name="bk object 5305"/>
          <p:cNvSpPr/>
          <p:nvPr/>
        </p:nvSpPr>
        <p:spPr>
          <a:xfrm>
            <a:off x="5962650" y="3671570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06" name="bk object 5306"/>
          <p:cNvSpPr/>
          <p:nvPr/>
        </p:nvSpPr>
        <p:spPr>
          <a:xfrm>
            <a:off x="5962650" y="366966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07" name="bk object 5307"/>
          <p:cNvSpPr/>
          <p:nvPr/>
        </p:nvSpPr>
        <p:spPr>
          <a:xfrm>
            <a:off x="5961379" y="366839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08" name="bk object 5308"/>
          <p:cNvSpPr/>
          <p:nvPr/>
        </p:nvSpPr>
        <p:spPr>
          <a:xfrm>
            <a:off x="5961379" y="366712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09" name="bk object 5309"/>
          <p:cNvSpPr/>
          <p:nvPr/>
        </p:nvSpPr>
        <p:spPr>
          <a:xfrm>
            <a:off x="6346190" y="3671570"/>
            <a:ext cx="224790" cy="0"/>
          </a:xfrm>
          <a:custGeom>
            <a:avLst/>
            <a:gdLst/>
            <a:ahLst/>
            <a:cxnLst/>
            <a:rect l="l" t="t" r="r" b="b"/>
            <a:pathLst>
              <a:path w="224790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10" name="bk object 5310"/>
          <p:cNvSpPr/>
          <p:nvPr/>
        </p:nvSpPr>
        <p:spPr>
          <a:xfrm>
            <a:off x="6347459" y="366839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19" y="0"/>
                </a:lnTo>
              </a:path>
            </a:pathLst>
          </a:custGeom>
          <a:ln w="3810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11" name="bk object 5311"/>
          <p:cNvSpPr/>
          <p:nvPr/>
        </p:nvSpPr>
        <p:spPr>
          <a:xfrm>
            <a:off x="5966459" y="3678554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12" name="bk object 5312"/>
          <p:cNvSpPr/>
          <p:nvPr/>
        </p:nvSpPr>
        <p:spPr>
          <a:xfrm>
            <a:off x="5965190" y="3677284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13" name="bk object 5313"/>
          <p:cNvSpPr/>
          <p:nvPr/>
        </p:nvSpPr>
        <p:spPr>
          <a:xfrm>
            <a:off x="5965190" y="367601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14" name="bk object 5314"/>
          <p:cNvSpPr/>
          <p:nvPr/>
        </p:nvSpPr>
        <p:spPr>
          <a:xfrm>
            <a:off x="5963920" y="367474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89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15" name="bk object 5315"/>
          <p:cNvSpPr/>
          <p:nvPr/>
        </p:nvSpPr>
        <p:spPr>
          <a:xfrm>
            <a:off x="5963920" y="367347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16" name="bk object 5316"/>
          <p:cNvSpPr/>
          <p:nvPr/>
        </p:nvSpPr>
        <p:spPr>
          <a:xfrm>
            <a:off x="6344920" y="3678554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17" name="bk object 5317"/>
          <p:cNvSpPr/>
          <p:nvPr/>
        </p:nvSpPr>
        <p:spPr>
          <a:xfrm>
            <a:off x="6346190" y="3676650"/>
            <a:ext cx="226060" cy="0"/>
          </a:xfrm>
          <a:custGeom>
            <a:avLst/>
            <a:gdLst/>
            <a:ahLst/>
            <a:cxnLst/>
            <a:rect l="l" t="t" r="r" b="b"/>
            <a:pathLst>
              <a:path w="226059">
                <a:moveTo>
                  <a:pt x="0" y="0"/>
                </a:moveTo>
                <a:lnTo>
                  <a:pt x="226060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18" name="bk object 5318"/>
          <p:cNvSpPr/>
          <p:nvPr/>
        </p:nvSpPr>
        <p:spPr>
          <a:xfrm>
            <a:off x="6346190" y="3674109"/>
            <a:ext cx="224790" cy="0"/>
          </a:xfrm>
          <a:custGeom>
            <a:avLst/>
            <a:gdLst/>
            <a:ahLst/>
            <a:cxnLst/>
            <a:rect l="l" t="t" r="r" b="b"/>
            <a:pathLst>
              <a:path w="224790">
                <a:moveTo>
                  <a:pt x="0" y="0"/>
                </a:moveTo>
                <a:lnTo>
                  <a:pt x="224789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19" name="bk object 5319"/>
          <p:cNvSpPr/>
          <p:nvPr/>
        </p:nvSpPr>
        <p:spPr>
          <a:xfrm>
            <a:off x="5966459" y="3679825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20" name="bk object 5320"/>
          <p:cNvSpPr/>
          <p:nvPr/>
        </p:nvSpPr>
        <p:spPr>
          <a:xfrm>
            <a:off x="6344920" y="3679825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21" name="bk object 5321"/>
          <p:cNvSpPr/>
          <p:nvPr/>
        </p:nvSpPr>
        <p:spPr>
          <a:xfrm>
            <a:off x="5969000" y="3684904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22" name="bk object 5322"/>
          <p:cNvSpPr/>
          <p:nvPr/>
        </p:nvSpPr>
        <p:spPr>
          <a:xfrm>
            <a:off x="5967729" y="3683000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23" name="bk object 5323"/>
          <p:cNvSpPr/>
          <p:nvPr/>
        </p:nvSpPr>
        <p:spPr>
          <a:xfrm>
            <a:off x="5966459" y="368109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24" name="bk object 5324"/>
          <p:cNvSpPr/>
          <p:nvPr/>
        </p:nvSpPr>
        <p:spPr>
          <a:xfrm>
            <a:off x="6343650" y="3684270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25" name="bk object 5325"/>
          <p:cNvSpPr/>
          <p:nvPr/>
        </p:nvSpPr>
        <p:spPr>
          <a:xfrm>
            <a:off x="6344920" y="3681729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26" name="bk object 5326"/>
          <p:cNvSpPr/>
          <p:nvPr/>
        </p:nvSpPr>
        <p:spPr>
          <a:xfrm>
            <a:off x="5969000" y="3686175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27" name="bk object 5327"/>
          <p:cNvSpPr/>
          <p:nvPr/>
        </p:nvSpPr>
        <p:spPr>
          <a:xfrm>
            <a:off x="6343650" y="368617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28" name="bk object 5328"/>
          <p:cNvSpPr/>
          <p:nvPr/>
        </p:nvSpPr>
        <p:spPr>
          <a:xfrm>
            <a:off x="5971540" y="3691254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C8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29" name="bk object 5329"/>
          <p:cNvSpPr/>
          <p:nvPr/>
        </p:nvSpPr>
        <p:spPr>
          <a:xfrm>
            <a:off x="5971540" y="3689984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C8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30" name="bk object 5330"/>
          <p:cNvSpPr/>
          <p:nvPr/>
        </p:nvSpPr>
        <p:spPr>
          <a:xfrm>
            <a:off x="5970270" y="3688079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C8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31" name="bk object 5331"/>
          <p:cNvSpPr/>
          <p:nvPr/>
        </p:nvSpPr>
        <p:spPr>
          <a:xfrm>
            <a:off x="6342379" y="3689984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810">
            <a:solidFill>
              <a:srgbClr val="C8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32" name="bk object 5332"/>
          <p:cNvSpPr/>
          <p:nvPr/>
        </p:nvSpPr>
        <p:spPr>
          <a:xfrm>
            <a:off x="6343650" y="368744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C8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33" name="bk object 5333"/>
          <p:cNvSpPr/>
          <p:nvPr/>
        </p:nvSpPr>
        <p:spPr>
          <a:xfrm>
            <a:off x="5972809" y="3693159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C8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34" name="bk object 5334"/>
          <p:cNvSpPr/>
          <p:nvPr/>
        </p:nvSpPr>
        <p:spPr>
          <a:xfrm>
            <a:off x="6341109" y="3693795"/>
            <a:ext cx="231140" cy="0"/>
          </a:xfrm>
          <a:custGeom>
            <a:avLst/>
            <a:gdLst/>
            <a:ahLst/>
            <a:cxnLst/>
            <a:rect l="l" t="t" r="r" b="b"/>
            <a:pathLst>
              <a:path w="231140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C8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35" name="bk object 5335"/>
          <p:cNvSpPr/>
          <p:nvPr/>
        </p:nvSpPr>
        <p:spPr>
          <a:xfrm>
            <a:off x="6342379" y="3692525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C8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36" name="bk object 5336"/>
          <p:cNvSpPr/>
          <p:nvPr/>
        </p:nvSpPr>
        <p:spPr>
          <a:xfrm>
            <a:off x="5975350" y="3697604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37" name="bk object 5337"/>
          <p:cNvSpPr/>
          <p:nvPr/>
        </p:nvSpPr>
        <p:spPr>
          <a:xfrm>
            <a:off x="5974079" y="3696334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38" name="bk object 5338"/>
          <p:cNvSpPr/>
          <p:nvPr/>
        </p:nvSpPr>
        <p:spPr>
          <a:xfrm>
            <a:off x="5974079" y="3695065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39" name="bk object 5339"/>
          <p:cNvSpPr/>
          <p:nvPr/>
        </p:nvSpPr>
        <p:spPr>
          <a:xfrm>
            <a:off x="6339840" y="3697604"/>
            <a:ext cx="232410" cy="0"/>
          </a:xfrm>
          <a:custGeom>
            <a:avLst/>
            <a:gdLst/>
            <a:ahLst/>
            <a:cxnLst/>
            <a:rect l="l" t="t" r="r" b="b"/>
            <a:pathLst>
              <a:path w="232409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40" name="bk object 5340"/>
          <p:cNvSpPr/>
          <p:nvPr/>
        </p:nvSpPr>
        <p:spPr>
          <a:xfrm>
            <a:off x="6341109" y="3695700"/>
            <a:ext cx="231140" cy="0"/>
          </a:xfrm>
          <a:custGeom>
            <a:avLst/>
            <a:gdLst/>
            <a:ahLst/>
            <a:cxnLst/>
            <a:rect l="l" t="t" r="r" b="b"/>
            <a:pathLst>
              <a:path w="231140">
                <a:moveTo>
                  <a:pt x="0" y="0"/>
                </a:moveTo>
                <a:lnTo>
                  <a:pt x="231139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41" name="bk object 5341"/>
          <p:cNvSpPr/>
          <p:nvPr/>
        </p:nvSpPr>
        <p:spPr>
          <a:xfrm>
            <a:off x="5976620" y="3701415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42" name="bk object 5342"/>
          <p:cNvSpPr/>
          <p:nvPr/>
        </p:nvSpPr>
        <p:spPr>
          <a:xfrm>
            <a:off x="5976620" y="3700145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43" name="bk object 5343"/>
          <p:cNvSpPr/>
          <p:nvPr/>
        </p:nvSpPr>
        <p:spPr>
          <a:xfrm>
            <a:off x="5975350" y="3698875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44" name="bk object 5344"/>
          <p:cNvSpPr/>
          <p:nvPr/>
        </p:nvSpPr>
        <p:spPr>
          <a:xfrm>
            <a:off x="6338570" y="3700779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45" name="bk object 5345"/>
          <p:cNvSpPr/>
          <p:nvPr/>
        </p:nvSpPr>
        <p:spPr>
          <a:xfrm>
            <a:off x="6339840" y="3698875"/>
            <a:ext cx="232410" cy="0"/>
          </a:xfrm>
          <a:custGeom>
            <a:avLst/>
            <a:gdLst/>
            <a:ahLst/>
            <a:cxnLst/>
            <a:rect l="l" t="t" r="r" b="b"/>
            <a:pathLst>
              <a:path w="232409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46" name="bk object 5346"/>
          <p:cNvSpPr/>
          <p:nvPr/>
        </p:nvSpPr>
        <p:spPr>
          <a:xfrm>
            <a:off x="5977890" y="3703954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47" name="bk object 5347"/>
          <p:cNvSpPr/>
          <p:nvPr/>
        </p:nvSpPr>
        <p:spPr>
          <a:xfrm>
            <a:off x="5977890" y="3702684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48" name="bk object 5348"/>
          <p:cNvSpPr/>
          <p:nvPr/>
        </p:nvSpPr>
        <p:spPr>
          <a:xfrm>
            <a:off x="6337300" y="3703954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49" name="bk object 5349"/>
          <p:cNvSpPr/>
          <p:nvPr/>
        </p:nvSpPr>
        <p:spPr>
          <a:xfrm>
            <a:off x="6338570" y="3702684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50" name="bk object 5350"/>
          <p:cNvSpPr/>
          <p:nvPr/>
        </p:nvSpPr>
        <p:spPr>
          <a:xfrm>
            <a:off x="5980429" y="3709034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51" name="bk object 5351"/>
          <p:cNvSpPr/>
          <p:nvPr/>
        </p:nvSpPr>
        <p:spPr>
          <a:xfrm>
            <a:off x="5979159" y="3707765"/>
            <a:ext cx="237490" cy="0"/>
          </a:xfrm>
          <a:custGeom>
            <a:avLst/>
            <a:gdLst/>
            <a:ahLst/>
            <a:cxnLst/>
            <a:rect l="l" t="t" r="r" b="b"/>
            <a:pathLst>
              <a:path w="237489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52" name="bk object 5352"/>
          <p:cNvSpPr/>
          <p:nvPr/>
        </p:nvSpPr>
        <p:spPr>
          <a:xfrm>
            <a:off x="5979159" y="3706495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53" name="bk object 5353"/>
          <p:cNvSpPr/>
          <p:nvPr/>
        </p:nvSpPr>
        <p:spPr>
          <a:xfrm>
            <a:off x="5977890" y="3705225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54" name="bk object 5354"/>
          <p:cNvSpPr/>
          <p:nvPr/>
        </p:nvSpPr>
        <p:spPr>
          <a:xfrm>
            <a:off x="6334759" y="3709034"/>
            <a:ext cx="237490" cy="0"/>
          </a:xfrm>
          <a:custGeom>
            <a:avLst/>
            <a:gdLst/>
            <a:ahLst/>
            <a:cxnLst/>
            <a:rect l="l" t="t" r="r" b="b"/>
            <a:pathLst>
              <a:path w="237490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55" name="bk object 5355"/>
          <p:cNvSpPr/>
          <p:nvPr/>
        </p:nvSpPr>
        <p:spPr>
          <a:xfrm>
            <a:off x="6336029" y="3707129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56" name="bk object 5356"/>
          <p:cNvSpPr/>
          <p:nvPr/>
        </p:nvSpPr>
        <p:spPr>
          <a:xfrm>
            <a:off x="6337300" y="3705225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57" name="bk object 5357"/>
          <p:cNvSpPr/>
          <p:nvPr/>
        </p:nvSpPr>
        <p:spPr>
          <a:xfrm>
            <a:off x="5980429" y="3710304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CC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58" name="bk object 5358"/>
          <p:cNvSpPr/>
          <p:nvPr/>
        </p:nvSpPr>
        <p:spPr>
          <a:xfrm>
            <a:off x="6334759" y="3710304"/>
            <a:ext cx="237490" cy="0"/>
          </a:xfrm>
          <a:custGeom>
            <a:avLst/>
            <a:gdLst/>
            <a:ahLst/>
            <a:cxnLst/>
            <a:rect l="l" t="t" r="r" b="b"/>
            <a:pathLst>
              <a:path w="237490">
                <a:moveTo>
                  <a:pt x="0" y="0"/>
                </a:moveTo>
                <a:lnTo>
                  <a:pt x="237489" y="0"/>
                </a:lnTo>
              </a:path>
            </a:pathLst>
          </a:custGeom>
          <a:ln w="3175">
            <a:solidFill>
              <a:srgbClr val="CC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59" name="bk object 5359"/>
          <p:cNvSpPr/>
          <p:nvPr/>
        </p:nvSpPr>
        <p:spPr>
          <a:xfrm>
            <a:off x="5982970" y="3715384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CC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60" name="bk object 5360"/>
          <p:cNvSpPr/>
          <p:nvPr/>
        </p:nvSpPr>
        <p:spPr>
          <a:xfrm>
            <a:off x="5982970" y="3714115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CC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61" name="bk object 5361"/>
          <p:cNvSpPr/>
          <p:nvPr/>
        </p:nvSpPr>
        <p:spPr>
          <a:xfrm>
            <a:off x="5981700" y="3712845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CC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62" name="bk object 5362"/>
          <p:cNvSpPr/>
          <p:nvPr/>
        </p:nvSpPr>
        <p:spPr>
          <a:xfrm>
            <a:off x="5981700" y="3711575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CC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63" name="bk object 5363"/>
          <p:cNvSpPr/>
          <p:nvPr/>
        </p:nvSpPr>
        <p:spPr>
          <a:xfrm>
            <a:off x="6330950" y="3715384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CC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64" name="bk object 5364"/>
          <p:cNvSpPr/>
          <p:nvPr/>
        </p:nvSpPr>
        <p:spPr>
          <a:xfrm>
            <a:off x="6332220" y="3714115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CC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65" name="bk object 5365"/>
          <p:cNvSpPr/>
          <p:nvPr/>
        </p:nvSpPr>
        <p:spPr>
          <a:xfrm>
            <a:off x="6333490" y="3712209"/>
            <a:ext cx="238760" cy="0"/>
          </a:xfrm>
          <a:custGeom>
            <a:avLst/>
            <a:gdLst/>
            <a:ahLst/>
            <a:cxnLst/>
            <a:rect l="l" t="t" r="r" b="b"/>
            <a:pathLst>
              <a:path w="238759">
                <a:moveTo>
                  <a:pt x="0" y="0"/>
                </a:moveTo>
                <a:lnTo>
                  <a:pt x="238760" y="0"/>
                </a:lnTo>
              </a:path>
            </a:pathLst>
          </a:custGeom>
          <a:ln w="3175">
            <a:solidFill>
              <a:srgbClr val="CC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66" name="bk object 5366"/>
          <p:cNvSpPr/>
          <p:nvPr/>
        </p:nvSpPr>
        <p:spPr>
          <a:xfrm>
            <a:off x="5984240" y="3716654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67" name="bk object 5367"/>
          <p:cNvSpPr/>
          <p:nvPr/>
        </p:nvSpPr>
        <p:spPr>
          <a:xfrm>
            <a:off x="6329679" y="3716654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68" name="bk object 5368"/>
          <p:cNvSpPr/>
          <p:nvPr/>
        </p:nvSpPr>
        <p:spPr>
          <a:xfrm>
            <a:off x="5986779" y="3723004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69" name="bk object 5369"/>
          <p:cNvSpPr/>
          <p:nvPr/>
        </p:nvSpPr>
        <p:spPr>
          <a:xfrm>
            <a:off x="5986779" y="3721734"/>
            <a:ext cx="246379" cy="0"/>
          </a:xfrm>
          <a:custGeom>
            <a:avLst/>
            <a:gdLst/>
            <a:ahLst/>
            <a:cxnLst/>
            <a:rect l="l" t="t" r="r" b="b"/>
            <a:pathLst>
              <a:path w="246379">
                <a:moveTo>
                  <a:pt x="0" y="0"/>
                </a:moveTo>
                <a:lnTo>
                  <a:pt x="246379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70" name="bk object 5370"/>
          <p:cNvSpPr/>
          <p:nvPr/>
        </p:nvSpPr>
        <p:spPr>
          <a:xfrm>
            <a:off x="5985509" y="3720465"/>
            <a:ext cx="246379" cy="0"/>
          </a:xfrm>
          <a:custGeom>
            <a:avLst/>
            <a:gdLst/>
            <a:ahLst/>
            <a:cxnLst/>
            <a:rect l="l" t="t" r="r" b="b"/>
            <a:pathLst>
              <a:path w="246379">
                <a:moveTo>
                  <a:pt x="0" y="0"/>
                </a:moveTo>
                <a:lnTo>
                  <a:pt x="246379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71" name="bk object 5371"/>
          <p:cNvSpPr/>
          <p:nvPr/>
        </p:nvSpPr>
        <p:spPr>
          <a:xfrm>
            <a:off x="5985509" y="3719195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72" name="bk object 5372"/>
          <p:cNvSpPr/>
          <p:nvPr/>
        </p:nvSpPr>
        <p:spPr>
          <a:xfrm>
            <a:off x="5984240" y="3717925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73" name="bk object 5373"/>
          <p:cNvSpPr/>
          <p:nvPr/>
        </p:nvSpPr>
        <p:spPr>
          <a:xfrm>
            <a:off x="6324600" y="3723004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74" name="bk object 5374"/>
          <p:cNvSpPr/>
          <p:nvPr/>
        </p:nvSpPr>
        <p:spPr>
          <a:xfrm>
            <a:off x="6327140" y="3721734"/>
            <a:ext cx="245110" cy="0"/>
          </a:xfrm>
          <a:custGeom>
            <a:avLst/>
            <a:gdLst/>
            <a:ahLst/>
            <a:cxnLst/>
            <a:rect l="l" t="t" r="r" b="b"/>
            <a:pathLst>
              <a:path w="245109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75" name="bk object 5375"/>
          <p:cNvSpPr/>
          <p:nvPr/>
        </p:nvSpPr>
        <p:spPr>
          <a:xfrm>
            <a:off x="6328409" y="3719829"/>
            <a:ext cx="243840" cy="0"/>
          </a:xfrm>
          <a:custGeom>
            <a:avLst/>
            <a:gdLst/>
            <a:ahLst/>
            <a:cxnLst/>
            <a:rect l="l" t="t" r="r" b="b"/>
            <a:pathLst>
              <a:path w="243840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76" name="bk object 5376"/>
          <p:cNvSpPr/>
          <p:nvPr/>
        </p:nvSpPr>
        <p:spPr>
          <a:xfrm>
            <a:off x="6329679" y="3717925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77" name="bk object 5377"/>
          <p:cNvSpPr/>
          <p:nvPr/>
        </p:nvSpPr>
        <p:spPr>
          <a:xfrm>
            <a:off x="5990590" y="3729354"/>
            <a:ext cx="254000" cy="0"/>
          </a:xfrm>
          <a:custGeom>
            <a:avLst/>
            <a:gdLst/>
            <a:ahLst/>
            <a:cxnLst/>
            <a:rect l="l" t="t" r="r" b="b"/>
            <a:pathLst>
              <a:path w="254000">
                <a:moveTo>
                  <a:pt x="0" y="0"/>
                </a:moveTo>
                <a:lnTo>
                  <a:pt x="254000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78" name="bk object 5378"/>
          <p:cNvSpPr/>
          <p:nvPr/>
        </p:nvSpPr>
        <p:spPr>
          <a:xfrm>
            <a:off x="5990590" y="3728084"/>
            <a:ext cx="251460" cy="0"/>
          </a:xfrm>
          <a:custGeom>
            <a:avLst/>
            <a:gdLst/>
            <a:ahLst/>
            <a:cxnLst/>
            <a:rect l="l" t="t" r="r" b="b"/>
            <a:pathLst>
              <a:path w="251460">
                <a:moveTo>
                  <a:pt x="0" y="0"/>
                </a:moveTo>
                <a:lnTo>
                  <a:pt x="251460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79" name="bk object 5379"/>
          <p:cNvSpPr/>
          <p:nvPr/>
        </p:nvSpPr>
        <p:spPr>
          <a:xfrm>
            <a:off x="5989320" y="3726815"/>
            <a:ext cx="251460" cy="0"/>
          </a:xfrm>
          <a:custGeom>
            <a:avLst/>
            <a:gdLst/>
            <a:ahLst/>
            <a:cxnLst/>
            <a:rect l="l" t="t" r="r" b="b"/>
            <a:pathLst>
              <a:path w="251460">
                <a:moveTo>
                  <a:pt x="0" y="0"/>
                </a:moveTo>
                <a:lnTo>
                  <a:pt x="251460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80" name="bk object 5380"/>
          <p:cNvSpPr/>
          <p:nvPr/>
        </p:nvSpPr>
        <p:spPr>
          <a:xfrm>
            <a:off x="5988050" y="3725545"/>
            <a:ext cx="251460" cy="0"/>
          </a:xfrm>
          <a:custGeom>
            <a:avLst/>
            <a:gdLst/>
            <a:ahLst/>
            <a:cxnLst/>
            <a:rect l="l" t="t" r="r" b="b"/>
            <a:pathLst>
              <a:path w="251460">
                <a:moveTo>
                  <a:pt x="0" y="0"/>
                </a:moveTo>
                <a:lnTo>
                  <a:pt x="251460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81" name="bk object 5381"/>
          <p:cNvSpPr/>
          <p:nvPr/>
        </p:nvSpPr>
        <p:spPr>
          <a:xfrm>
            <a:off x="5988050" y="3724275"/>
            <a:ext cx="248920" cy="0"/>
          </a:xfrm>
          <a:custGeom>
            <a:avLst/>
            <a:gdLst/>
            <a:ahLst/>
            <a:cxnLst/>
            <a:rect l="l" t="t" r="r" b="b"/>
            <a:pathLst>
              <a:path w="248920">
                <a:moveTo>
                  <a:pt x="0" y="0"/>
                </a:moveTo>
                <a:lnTo>
                  <a:pt x="248920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82" name="bk object 5382"/>
          <p:cNvSpPr/>
          <p:nvPr/>
        </p:nvSpPr>
        <p:spPr>
          <a:xfrm>
            <a:off x="6318250" y="3729354"/>
            <a:ext cx="254000" cy="0"/>
          </a:xfrm>
          <a:custGeom>
            <a:avLst/>
            <a:gdLst/>
            <a:ahLst/>
            <a:cxnLst/>
            <a:rect l="l" t="t" r="r" b="b"/>
            <a:pathLst>
              <a:path w="254000">
                <a:moveTo>
                  <a:pt x="0" y="0"/>
                </a:moveTo>
                <a:lnTo>
                  <a:pt x="254000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83" name="bk object 5383"/>
          <p:cNvSpPr/>
          <p:nvPr/>
        </p:nvSpPr>
        <p:spPr>
          <a:xfrm>
            <a:off x="6319520" y="3728084"/>
            <a:ext cx="252729" cy="0"/>
          </a:xfrm>
          <a:custGeom>
            <a:avLst/>
            <a:gdLst/>
            <a:ahLst/>
            <a:cxnLst/>
            <a:rect l="l" t="t" r="r" b="b"/>
            <a:pathLst>
              <a:path w="252729">
                <a:moveTo>
                  <a:pt x="0" y="0"/>
                </a:moveTo>
                <a:lnTo>
                  <a:pt x="252729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84" name="bk object 5384"/>
          <p:cNvSpPr/>
          <p:nvPr/>
        </p:nvSpPr>
        <p:spPr>
          <a:xfrm>
            <a:off x="6320790" y="3726815"/>
            <a:ext cx="251460" cy="0"/>
          </a:xfrm>
          <a:custGeom>
            <a:avLst/>
            <a:gdLst/>
            <a:ahLst/>
            <a:cxnLst/>
            <a:rect l="l" t="t" r="r" b="b"/>
            <a:pathLst>
              <a:path w="251459">
                <a:moveTo>
                  <a:pt x="0" y="0"/>
                </a:moveTo>
                <a:lnTo>
                  <a:pt x="251460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85" name="bk object 5385"/>
          <p:cNvSpPr/>
          <p:nvPr/>
        </p:nvSpPr>
        <p:spPr>
          <a:xfrm>
            <a:off x="6322059" y="3725545"/>
            <a:ext cx="250190" cy="0"/>
          </a:xfrm>
          <a:custGeom>
            <a:avLst/>
            <a:gdLst/>
            <a:ahLst/>
            <a:cxnLst/>
            <a:rect l="l" t="t" r="r" b="b"/>
            <a:pathLst>
              <a:path w="250190">
                <a:moveTo>
                  <a:pt x="0" y="0"/>
                </a:moveTo>
                <a:lnTo>
                  <a:pt x="250189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86" name="bk object 5386"/>
          <p:cNvSpPr/>
          <p:nvPr/>
        </p:nvSpPr>
        <p:spPr>
          <a:xfrm>
            <a:off x="6323329" y="3724275"/>
            <a:ext cx="248920" cy="0"/>
          </a:xfrm>
          <a:custGeom>
            <a:avLst/>
            <a:gdLst/>
            <a:ahLst/>
            <a:cxnLst/>
            <a:rect l="l" t="t" r="r" b="b"/>
            <a:pathLst>
              <a:path w="248920">
                <a:moveTo>
                  <a:pt x="0" y="0"/>
                </a:moveTo>
                <a:lnTo>
                  <a:pt x="248920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87" name="bk object 5387"/>
          <p:cNvSpPr/>
          <p:nvPr/>
        </p:nvSpPr>
        <p:spPr>
          <a:xfrm>
            <a:off x="5991859" y="3730625"/>
            <a:ext cx="255270" cy="0"/>
          </a:xfrm>
          <a:custGeom>
            <a:avLst/>
            <a:gdLst/>
            <a:ahLst/>
            <a:cxnLst/>
            <a:rect l="l" t="t" r="r" b="b"/>
            <a:pathLst>
              <a:path w="255270">
                <a:moveTo>
                  <a:pt x="0" y="0"/>
                </a:moveTo>
                <a:lnTo>
                  <a:pt x="255270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88" name="bk object 5388"/>
          <p:cNvSpPr/>
          <p:nvPr/>
        </p:nvSpPr>
        <p:spPr>
          <a:xfrm>
            <a:off x="6315709" y="3730625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539" y="0"/>
                </a:lnTo>
              </a:path>
            </a:pathLst>
          </a:custGeom>
          <a:ln w="3175">
            <a:solidFill>
              <a:srgbClr val="CF9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89" name="bk object 5389"/>
          <p:cNvSpPr/>
          <p:nvPr/>
        </p:nvSpPr>
        <p:spPr>
          <a:xfrm>
            <a:off x="5994400" y="3735704"/>
            <a:ext cx="264160" cy="0"/>
          </a:xfrm>
          <a:custGeom>
            <a:avLst/>
            <a:gdLst/>
            <a:ahLst/>
            <a:cxnLst/>
            <a:rect l="l" t="t" r="r" b="b"/>
            <a:pathLst>
              <a:path w="264160">
                <a:moveTo>
                  <a:pt x="0" y="0"/>
                </a:moveTo>
                <a:lnTo>
                  <a:pt x="264160" y="0"/>
                </a:lnTo>
              </a:path>
            </a:pathLst>
          </a:custGeom>
          <a:ln w="3175">
            <a:solidFill>
              <a:srgbClr val="D09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90" name="bk object 5390"/>
          <p:cNvSpPr/>
          <p:nvPr/>
        </p:nvSpPr>
        <p:spPr>
          <a:xfrm>
            <a:off x="5994400" y="3734434"/>
            <a:ext cx="261620" cy="0"/>
          </a:xfrm>
          <a:custGeom>
            <a:avLst/>
            <a:gdLst/>
            <a:ahLst/>
            <a:cxnLst/>
            <a:rect l="l" t="t" r="r" b="b"/>
            <a:pathLst>
              <a:path w="261620">
                <a:moveTo>
                  <a:pt x="0" y="0"/>
                </a:moveTo>
                <a:lnTo>
                  <a:pt x="261620" y="0"/>
                </a:lnTo>
              </a:path>
            </a:pathLst>
          </a:custGeom>
          <a:ln w="3175">
            <a:solidFill>
              <a:srgbClr val="D09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91" name="bk object 5391"/>
          <p:cNvSpPr/>
          <p:nvPr/>
        </p:nvSpPr>
        <p:spPr>
          <a:xfrm>
            <a:off x="5993129" y="3733165"/>
            <a:ext cx="259079" cy="0"/>
          </a:xfrm>
          <a:custGeom>
            <a:avLst/>
            <a:gdLst/>
            <a:ahLst/>
            <a:cxnLst/>
            <a:rect l="l" t="t" r="r" b="b"/>
            <a:pathLst>
              <a:path w="259079">
                <a:moveTo>
                  <a:pt x="0" y="0"/>
                </a:moveTo>
                <a:lnTo>
                  <a:pt x="259079" y="0"/>
                </a:lnTo>
              </a:path>
            </a:pathLst>
          </a:custGeom>
          <a:ln w="3175">
            <a:solidFill>
              <a:srgbClr val="D09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92" name="bk object 5392"/>
          <p:cNvSpPr/>
          <p:nvPr/>
        </p:nvSpPr>
        <p:spPr>
          <a:xfrm>
            <a:off x="5991859" y="3731895"/>
            <a:ext cx="259079" cy="0"/>
          </a:xfrm>
          <a:custGeom>
            <a:avLst/>
            <a:gdLst/>
            <a:ahLst/>
            <a:cxnLst/>
            <a:rect l="l" t="t" r="r" b="b"/>
            <a:pathLst>
              <a:path w="259079">
                <a:moveTo>
                  <a:pt x="0" y="0"/>
                </a:moveTo>
                <a:lnTo>
                  <a:pt x="259079" y="0"/>
                </a:lnTo>
              </a:path>
            </a:pathLst>
          </a:custGeom>
          <a:ln w="3175">
            <a:solidFill>
              <a:srgbClr val="D09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93" name="bk object 5393"/>
          <p:cNvSpPr/>
          <p:nvPr/>
        </p:nvSpPr>
        <p:spPr>
          <a:xfrm>
            <a:off x="6306820" y="3735704"/>
            <a:ext cx="265430" cy="0"/>
          </a:xfrm>
          <a:custGeom>
            <a:avLst/>
            <a:gdLst/>
            <a:ahLst/>
            <a:cxnLst/>
            <a:rect l="l" t="t" r="r" b="b"/>
            <a:pathLst>
              <a:path w="265429">
                <a:moveTo>
                  <a:pt x="0" y="0"/>
                </a:moveTo>
                <a:lnTo>
                  <a:pt x="265429" y="0"/>
                </a:lnTo>
              </a:path>
            </a:pathLst>
          </a:custGeom>
          <a:ln w="3175">
            <a:solidFill>
              <a:srgbClr val="D09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94" name="bk object 5394"/>
          <p:cNvSpPr/>
          <p:nvPr/>
        </p:nvSpPr>
        <p:spPr>
          <a:xfrm>
            <a:off x="6310629" y="3734434"/>
            <a:ext cx="261620" cy="0"/>
          </a:xfrm>
          <a:custGeom>
            <a:avLst/>
            <a:gdLst/>
            <a:ahLst/>
            <a:cxnLst/>
            <a:rect l="l" t="t" r="r" b="b"/>
            <a:pathLst>
              <a:path w="261620">
                <a:moveTo>
                  <a:pt x="0" y="0"/>
                </a:moveTo>
                <a:lnTo>
                  <a:pt x="261620" y="0"/>
                </a:lnTo>
              </a:path>
            </a:pathLst>
          </a:custGeom>
          <a:ln w="3175">
            <a:solidFill>
              <a:srgbClr val="D09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95" name="bk object 5395"/>
          <p:cNvSpPr/>
          <p:nvPr/>
        </p:nvSpPr>
        <p:spPr>
          <a:xfrm>
            <a:off x="6311900" y="3733165"/>
            <a:ext cx="260350" cy="0"/>
          </a:xfrm>
          <a:custGeom>
            <a:avLst/>
            <a:gdLst/>
            <a:ahLst/>
            <a:cxnLst/>
            <a:rect l="l" t="t" r="r" b="b"/>
            <a:pathLst>
              <a:path w="260350">
                <a:moveTo>
                  <a:pt x="0" y="0"/>
                </a:moveTo>
                <a:lnTo>
                  <a:pt x="260350" y="0"/>
                </a:lnTo>
              </a:path>
            </a:pathLst>
          </a:custGeom>
          <a:ln w="3175">
            <a:solidFill>
              <a:srgbClr val="D09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96" name="bk object 5396"/>
          <p:cNvSpPr/>
          <p:nvPr/>
        </p:nvSpPr>
        <p:spPr>
          <a:xfrm>
            <a:off x="6314440" y="3731895"/>
            <a:ext cx="257810" cy="0"/>
          </a:xfrm>
          <a:custGeom>
            <a:avLst/>
            <a:gdLst/>
            <a:ahLst/>
            <a:cxnLst/>
            <a:rect l="l" t="t" r="r" b="b"/>
            <a:pathLst>
              <a:path w="257809">
                <a:moveTo>
                  <a:pt x="0" y="0"/>
                </a:moveTo>
                <a:lnTo>
                  <a:pt x="257810" y="0"/>
                </a:lnTo>
              </a:path>
            </a:pathLst>
          </a:custGeom>
          <a:ln w="3175">
            <a:solidFill>
              <a:srgbClr val="D09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97" name="bk object 5397"/>
          <p:cNvSpPr/>
          <p:nvPr/>
        </p:nvSpPr>
        <p:spPr>
          <a:xfrm>
            <a:off x="6305550" y="3736975"/>
            <a:ext cx="266700" cy="0"/>
          </a:xfrm>
          <a:custGeom>
            <a:avLst/>
            <a:gdLst/>
            <a:ahLst/>
            <a:cxnLst/>
            <a:rect l="l" t="t" r="r" b="b"/>
            <a:pathLst>
              <a:path w="266700">
                <a:moveTo>
                  <a:pt x="0" y="0"/>
                </a:moveTo>
                <a:lnTo>
                  <a:pt x="266700" y="0"/>
                </a:lnTo>
              </a:path>
            </a:pathLst>
          </a:custGeom>
          <a:ln w="3175">
            <a:solidFill>
              <a:srgbClr val="D09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98" name="bk object 5398"/>
          <p:cNvSpPr/>
          <p:nvPr/>
        </p:nvSpPr>
        <p:spPr>
          <a:xfrm>
            <a:off x="5995670" y="3736975"/>
            <a:ext cx="266700" cy="0"/>
          </a:xfrm>
          <a:custGeom>
            <a:avLst/>
            <a:gdLst/>
            <a:ahLst/>
            <a:cxnLst/>
            <a:rect l="l" t="t" r="r" b="b"/>
            <a:pathLst>
              <a:path w="266700">
                <a:moveTo>
                  <a:pt x="0" y="0"/>
                </a:moveTo>
                <a:lnTo>
                  <a:pt x="266700" y="0"/>
                </a:lnTo>
              </a:path>
            </a:pathLst>
          </a:custGeom>
          <a:ln w="3175">
            <a:solidFill>
              <a:srgbClr val="D09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99" name="bk object 5399"/>
          <p:cNvSpPr/>
          <p:nvPr/>
        </p:nvSpPr>
        <p:spPr>
          <a:xfrm>
            <a:off x="5998209" y="3742054"/>
            <a:ext cx="574040" cy="0"/>
          </a:xfrm>
          <a:custGeom>
            <a:avLst/>
            <a:gdLst/>
            <a:ahLst/>
            <a:cxnLst/>
            <a:rect l="l" t="t" r="r" b="b"/>
            <a:pathLst>
              <a:path w="574040">
                <a:moveTo>
                  <a:pt x="0" y="0"/>
                </a:moveTo>
                <a:lnTo>
                  <a:pt x="574039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00" name="bk object 5400"/>
          <p:cNvSpPr/>
          <p:nvPr/>
        </p:nvSpPr>
        <p:spPr>
          <a:xfrm>
            <a:off x="6283959" y="3740784"/>
            <a:ext cx="288290" cy="0"/>
          </a:xfrm>
          <a:custGeom>
            <a:avLst/>
            <a:gdLst/>
            <a:ahLst/>
            <a:cxnLst/>
            <a:rect l="l" t="t" r="r" b="b"/>
            <a:pathLst>
              <a:path w="288290">
                <a:moveTo>
                  <a:pt x="0" y="0"/>
                </a:moveTo>
                <a:lnTo>
                  <a:pt x="288289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01" name="bk object 5401"/>
          <p:cNvSpPr/>
          <p:nvPr/>
        </p:nvSpPr>
        <p:spPr>
          <a:xfrm>
            <a:off x="6295390" y="3739515"/>
            <a:ext cx="276860" cy="0"/>
          </a:xfrm>
          <a:custGeom>
            <a:avLst/>
            <a:gdLst/>
            <a:ahLst/>
            <a:cxnLst/>
            <a:rect l="l" t="t" r="r" b="b"/>
            <a:pathLst>
              <a:path w="276859">
                <a:moveTo>
                  <a:pt x="0" y="0"/>
                </a:moveTo>
                <a:lnTo>
                  <a:pt x="276860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02" name="bk object 5402"/>
          <p:cNvSpPr/>
          <p:nvPr/>
        </p:nvSpPr>
        <p:spPr>
          <a:xfrm>
            <a:off x="6300470" y="3738245"/>
            <a:ext cx="271780" cy="0"/>
          </a:xfrm>
          <a:custGeom>
            <a:avLst/>
            <a:gdLst/>
            <a:ahLst/>
            <a:cxnLst/>
            <a:rect l="l" t="t" r="r" b="b"/>
            <a:pathLst>
              <a:path w="271779">
                <a:moveTo>
                  <a:pt x="0" y="0"/>
                </a:moveTo>
                <a:lnTo>
                  <a:pt x="271779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03" name="bk object 5403"/>
          <p:cNvSpPr/>
          <p:nvPr/>
        </p:nvSpPr>
        <p:spPr>
          <a:xfrm>
            <a:off x="5996940" y="3740784"/>
            <a:ext cx="283210" cy="0"/>
          </a:xfrm>
          <a:custGeom>
            <a:avLst/>
            <a:gdLst/>
            <a:ahLst/>
            <a:cxnLst/>
            <a:rect l="l" t="t" r="r" b="b"/>
            <a:pathLst>
              <a:path w="283210">
                <a:moveTo>
                  <a:pt x="0" y="0"/>
                </a:moveTo>
                <a:lnTo>
                  <a:pt x="283210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04" name="bk object 5404"/>
          <p:cNvSpPr/>
          <p:nvPr/>
        </p:nvSpPr>
        <p:spPr>
          <a:xfrm>
            <a:off x="5996940" y="3739515"/>
            <a:ext cx="276860" cy="0"/>
          </a:xfrm>
          <a:custGeom>
            <a:avLst/>
            <a:gdLst/>
            <a:ahLst/>
            <a:cxnLst/>
            <a:rect l="l" t="t" r="r" b="b"/>
            <a:pathLst>
              <a:path w="276860">
                <a:moveTo>
                  <a:pt x="0" y="0"/>
                </a:moveTo>
                <a:lnTo>
                  <a:pt x="276860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05" name="bk object 5405"/>
          <p:cNvSpPr/>
          <p:nvPr/>
        </p:nvSpPr>
        <p:spPr>
          <a:xfrm>
            <a:off x="5995670" y="3738245"/>
            <a:ext cx="273050" cy="0"/>
          </a:xfrm>
          <a:custGeom>
            <a:avLst/>
            <a:gdLst/>
            <a:ahLst/>
            <a:cxnLst/>
            <a:rect l="l" t="t" r="r" b="b"/>
            <a:pathLst>
              <a:path w="273050">
                <a:moveTo>
                  <a:pt x="0" y="0"/>
                </a:moveTo>
                <a:lnTo>
                  <a:pt x="273050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06" name="bk object 5406"/>
          <p:cNvSpPr/>
          <p:nvPr/>
        </p:nvSpPr>
        <p:spPr>
          <a:xfrm>
            <a:off x="5999479" y="3743959"/>
            <a:ext cx="572770" cy="0"/>
          </a:xfrm>
          <a:custGeom>
            <a:avLst/>
            <a:gdLst/>
            <a:ahLst/>
            <a:cxnLst/>
            <a:rect l="l" t="t" r="r" b="b"/>
            <a:pathLst>
              <a:path w="572770">
                <a:moveTo>
                  <a:pt x="0" y="0"/>
                </a:moveTo>
                <a:lnTo>
                  <a:pt x="572770" y="0"/>
                </a:lnTo>
              </a:path>
            </a:pathLst>
          </a:custGeom>
          <a:ln w="3175">
            <a:solidFill>
              <a:srgbClr val="D19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07" name="bk object 5407"/>
          <p:cNvSpPr/>
          <p:nvPr/>
        </p:nvSpPr>
        <p:spPr>
          <a:xfrm>
            <a:off x="6002020" y="3748404"/>
            <a:ext cx="570230" cy="0"/>
          </a:xfrm>
          <a:custGeom>
            <a:avLst/>
            <a:gdLst/>
            <a:ahLst/>
            <a:cxnLst/>
            <a:rect l="l" t="t" r="r" b="b"/>
            <a:pathLst>
              <a:path w="570229">
                <a:moveTo>
                  <a:pt x="0" y="0"/>
                </a:moveTo>
                <a:lnTo>
                  <a:pt x="570229" y="0"/>
                </a:lnTo>
              </a:path>
            </a:pathLst>
          </a:custGeom>
          <a:ln w="3175">
            <a:solidFill>
              <a:srgbClr val="D3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08" name="bk object 5408"/>
          <p:cNvSpPr/>
          <p:nvPr/>
        </p:nvSpPr>
        <p:spPr>
          <a:xfrm>
            <a:off x="6000750" y="3746500"/>
            <a:ext cx="571500" cy="0"/>
          </a:xfrm>
          <a:custGeom>
            <a:avLst/>
            <a:gdLst/>
            <a:ahLst/>
            <a:cxnLst/>
            <a:rect l="l" t="t" r="r" b="b"/>
            <a:pathLst>
              <a:path w="571500">
                <a:moveTo>
                  <a:pt x="0" y="0"/>
                </a:moveTo>
                <a:lnTo>
                  <a:pt x="571500" y="0"/>
                </a:lnTo>
              </a:path>
            </a:pathLst>
          </a:custGeom>
          <a:ln w="3175">
            <a:solidFill>
              <a:srgbClr val="D3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09" name="bk object 5409"/>
          <p:cNvSpPr/>
          <p:nvPr/>
        </p:nvSpPr>
        <p:spPr>
          <a:xfrm>
            <a:off x="6004559" y="3752215"/>
            <a:ext cx="567690" cy="0"/>
          </a:xfrm>
          <a:custGeom>
            <a:avLst/>
            <a:gdLst/>
            <a:ahLst/>
            <a:cxnLst/>
            <a:rect l="l" t="t" r="r" b="b"/>
            <a:pathLst>
              <a:path w="567690">
                <a:moveTo>
                  <a:pt x="0" y="0"/>
                </a:moveTo>
                <a:lnTo>
                  <a:pt x="567689" y="0"/>
                </a:lnTo>
              </a:path>
            </a:pathLst>
          </a:custGeom>
          <a:ln w="3175">
            <a:solidFill>
              <a:srgbClr val="D3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10" name="bk object 5410"/>
          <p:cNvSpPr/>
          <p:nvPr/>
        </p:nvSpPr>
        <p:spPr>
          <a:xfrm>
            <a:off x="6003290" y="3750309"/>
            <a:ext cx="568960" cy="0"/>
          </a:xfrm>
          <a:custGeom>
            <a:avLst/>
            <a:gdLst/>
            <a:ahLst/>
            <a:cxnLst/>
            <a:rect l="l" t="t" r="r" b="b"/>
            <a:pathLst>
              <a:path w="568959">
                <a:moveTo>
                  <a:pt x="0" y="0"/>
                </a:moveTo>
                <a:lnTo>
                  <a:pt x="568960" y="0"/>
                </a:lnTo>
              </a:path>
            </a:pathLst>
          </a:custGeom>
          <a:ln w="3175">
            <a:solidFill>
              <a:srgbClr val="D3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11" name="bk object 5411"/>
          <p:cNvSpPr/>
          <p:nvPr/>
        </p:nvSpPr>
        <p:spPr>
          <a:xfrm>
            <a:off x="6005829" y="3754754"/>
            <a:ext cx="566420" cy="0"/>
          </a:xfrm>
          <a:custGeom>
            <a:avLst/>
            <a:gdLst/>
            <a:ahLst/>
            <a:cxnLst/>
            <a:rect l="l" t="t" r="r" b="b"/>
            <a:pathLst>
              <a:path w="566420">
                <a:moveTo>
                  <a:pt x="0" y="0"/>
                </a:moveTo>
                <a:lnTo>
                  <a:pt x="566420" y="0"/>
                </a:lnTo>
              </a:path>
            </a:pathLst>
          </a:custGeom>
          <a:ln w="3175">
            <a:solidFill>
              <a:srgbClr val="D49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12" name="bk object 5412"/>
          <p:cNvSpPr/>
          <p:nvPr/>
        </p:nvSpPr>
        <p:spPr>
          <a:xfrm>
            <a:off x="6004559" y="3753484"/>
            <a:ext cx="567690" cy="0"/>
          </a:xfrm>
          <a:custGeom>
            <a:avLst/>
            <a:gdLst/>
            <a:ahLst/>
            <a:cxnLst/>
            <a:rect l="l" t="t" r="r" b="b"/>
            <a:pathLst>
              <a:path w="567690">
                <a:moveTo>
                  <a:pt x="0" y="0"/>
                </a:moveTo>
                <a:lnTo>
                  <a:pt x="567689" y="0"/>
                </a:lnTo>
              </a:path>
            </a:pathLst>
          </a:custGeom>
          <a:ln w="3175">
            <a:solidFill>
              <a:srgbClr val="D49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13" name="bk object 5413"/>
          <p:cNvSpPr/>
          <p:nvPr/>
        </p:nvSpPr>
        <p:spPr>
          <a:xfrm>
            <a:off x="6007100" y="3757929"/>
            <a:ext cx="563880" cy="0"/>
          </a:xfrm>
          <a:custGeom>
            <a:avLst/>
            <a:gdLst/>
            <a:ahLst/>
            <a:cxnLst/>
            <a:rect l="l" t="t" r="r" b="b"/>
            <a:pathLst>
              <a:path w="563879">
                <a:moveTo>
                  <a:pt x="0" y="0"/>
                </a:moveTo>
                <a:lnTo>
                  <a:pt x="563879" y="0"/>
                </a:lnTo>
              </a:path>
            </a:pathLst>
          </a:custGeom>
          <a:ln w="3175">
            <a:solidFill>
              <a:srgbClr val="D49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14" name="bk object 5414"/>
          <p:cNvSpPr/>
          <p:nvPr/>
        </p:nvSpPr>
        <p:spPr>
          <a:xfrm>
            <a:off x="6005829" y="3756025"/>
            <a:ext cx="565150" cy="0"/>
          </a:xfrm>
          <a:custGeom>
            <a:avLst/>
            <a:gdLst/>
            <a:ahLst/>
            <a:cxnLst/>
            <a:rect l="l" t="t" r="r" b="b"/>
            <a:pathLst>
              <a:path w="565150">
                <a:moveTo>
                  <a:pt x="0" y="0"/>
                </a:moveTo>
                <a:lnTo>
                  <a:pt x="565150" y="0"/>
                </a:lnTo>
              </a:path>
            </a:pathLst>
          </a:custGeom>
          <a:ln w="3175">
            <a:solidFill>
              <a:srgbClr val="D49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15" name="bk object 5415"/>
          <p:cNvSpPr/>
          <p:nvPr/>
        </p:nvSpPr>
        <p:spPr>
          <a:xfrm>
            <a:off x="6008370" y="3759834"/>
            <a:ext cx="562610" cy="0"/>
          </a:xfrm>
          <a:custGeom>
            <a:avLst/>
            <a:gdLst/>
            <a:ahLst/>
            <a:cxnLst/>
            <a:rect l="l" t="t" r="r" b="b"/>
            <a:pathLst>
              <a:path w="562609">
                <a:moveTo>
                  <a:pt x="0" y="0"/>
                </a:moveTo>
                <a:lnTo>
                  <a:pt x="562609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16" name="bk object 5416"/>
          <p:cNvSpPr/>
          <p:nvPr/>
        </p:nvSpPr>
        <p:spPr>
          <a:xfrm>
            <a:off x="6012179" y="3766184"/>
            <a:ext cx="557530" cy="0"/>
          </a:xfrm>
          <a:custGeom>
            <a:avLst/>
            <a:gdLst/>
            <a:ahLst/>
            <a:cxnLst/>
            <a:rect l="l" t="t" r="r" b="b"/>
            <a:pathLst>
              <a:path w="557529">
                <a:moveTo>
                  <a:pt x="0" y="0"/>
                </a:moveTo>
                <a:lnTo>
                  <a:pt x="557529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17" name="bk object 5417"/>
          <p:cNvSpPr/>
          <p:nvPr/>
        </p:nvSpPr>
        <p:spPr>
          <a:xfrm>
            <a:off x="6010909" y="3764279"/>
            <a:ext cx="560070" cy="0"/>
          </a:xfrm>
          <a:custGeom>
            <a:avLst/>
            <a:gdLst/>
            <a:ahLst/>
            <a:cxnLst/>
            <a:rect l="l" t="t" r="r" b="b"/>
            <a:pathLst>
              <a:path w="560070">
                <a:moveTo>
                  <a:pt x="0" y="0"/>
                </a:moveTo>
                <a:lnTo>
                  <a:pt x="560069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18" name="bk object 5418"/>
          <p:cNvSpPr/>
          <p:nvPr/>
        </p:nvSpPr>
        <p:spPr>
          <a:xfrm>
            <a:off x="6009640" y="3761740"/>
            <a:ext cx="561340" cy="0"/>
          </a:xfrm>
          <a:custGeom>
            <a:avLst/>
            <a:gdLst/>
            <a:ahLst/>
            <a:cxnLst/>
            <a:rect l="l" t="t" r="r" b="b"/>
            <a:pathLst>
              <a:path w="561340">
                <a:moveTo>
                  <a:pt x="0" y="0"/>
                </a:moveTo>
                <a:lnTo>
                  <a:pt x="561339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19" name="bk object 5419"/>
          <p:cNvSpPr/>
          <p:nvPr/>
        </p:nvSpPr>
        <p:spPr>
          <a:xfrm>
            <a:off x="6012179" y="3767454"/>
            <a:ext cx="557530" cy="0"/>
          </a:xfrm>
          <a:custGeom>
            <a:avLst/>
            <a:gdLst/>
            <a:ahLst/>
            <a:cxnLst/>
            <a:rect l="l" t="t" r="r" b="b"/>
            <a:pathLst>
              <a:path w="557529">
                <a:moveTo>
                  <a:pt x="0" y="0"/>
                </a:moveTo>
                <a:lnTo>
                  <a:pt x="557529" y="0"/>
                </a:lnTo>
              </a:path>
            </a:pathLst>
          </a:custGeom>
          <a:ln w="3175">
            <a:solidFill>
              <a:srgbClr val="D69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20" name="bk object 5420"/>
          <p:cNvSpPr/>
          <p:nvPr/>
        </p:nvSpPr>
        <p:spPr>
          <a:xfrm>
            <a:off x="6015990" y="3773170"/>
            <a:ext cx="553720" cy="0"/>
          </a:xfrm>
          <a:custGeom>
            <a:avLst/>
            <a:gdLst/>
            <a:ahLst/>
            <a:cxnLst/>
            <a:rect l="l" t="t" r="r" b="b"/>
            <a:pathLst>
              <a:path w="553720">
                <a:moveTo>
                  <a:pt x="0" y="0"/>
                </a:moveTo>
                <a:lnTo>
                  <a:pt x="553719" y="0"/>
                </a:lnTo>
              </a:path>
            </a:pathLst>
          </a:custGeom>
          <a:ln w="3175">
            <a:solidFill>
              <a:srgbClr val="D69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21" name="bk object 5421"/>
          <p:cNvSpPr/>
          <p:nvPr/>
        </p:nvSpPr>
        <p:spPr>
          <a:xfrm>
            <a:off x="6014720" y="3771265"/>
            <a:ext cx="554990" cy="0"/>
          </a:xfrm>
          <a:custGeom>
            <a:avLst/>
            <a:gdLst/>
            <a:ahLst/>
            <a:cxnLst/>
            <a:rect l="l" t="t" r="r" b="b"/>
            <a:pathLst>
              <a:path w="554990">
                <a:moveTo>
                  <a:pt x="0" y="0"/>
                </a:moveTo>
                <a:lnTo>
                  <a:pt x="554989" y="0"/>
                </a:lnTo>
              </a:path>
            </a:pathLst>
          </a:custGeom>
          <a:ln w="3175">
            <a:solidFill>
              <a:srgbClr val="D69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22" name="bk object 5422"/>
          <p:cNvSpPr/>
          <p:nvPr/>
        </p:nvSpPr>
        <p:spPr>
          <a:xfrm>
            <a:off x="6013450" y="3769359"/>
            <a:ext cx="556260" cy="0"/>
          </a:xfrm>
          <a:custGeom>
            <a:avLst/>
            <a:gdLst/>
            <a:ahLst/>
            <a:cxnLst/>
            <a:rect l="l" t="t" r="r" b="b"/>
            <a:pathLst>
              <a:path w="556259">
                <a:moveTo>
                  <a:pt x="0" y="0"/>
                </a:moveTo>
                <a:lnTo>
                  <a:pt x="556259" y="0"/>
                </a:lnTo>
              </a:path>
            </a:pathLst>
          </a:custGeom>
          <a:ln w="3175">
            <a:solidFill>
              <a:srgbClr val="D69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23" name="bk object 5423"/>
          <p:cNvSpPr/>
          <p:nvPr/>
        </p:nvSpPr>
        <p:spPr>
          <a:xfrm>
            <a:off x="6021070" y="3780154"/>
            <a:ext cx="547370" cy="0"/>
          </a:xfrm>
          <a:custGeom>
            <a:avLst/>
            <a:gdLst/>
            <a:ahLst/>
            <a:cxnLst/>
            <a:rect l="l" t="t" r="r" b="b"/>
            <a:pathLst>
              <a:path w="547370">
                <a:moveTo>
                  <a:pt x="0" y="0"/>
                </a:moveTo>
                <a:lnTo>
                  <a:pt x="547370" y="0"/>
                </a:lnTo>
              </a:path>
            </a:pathLst>
          </a:custGeom>
          <a:ln w="3175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24" name="bk object 5424"/>
          <p:cNvSpPr/>
          <p:nvPr/>
        </p:nvSpPr>
        <p:spPr>
          <a:xfrm>
            <a:off x="6019800" y="3778250"/>
            <a:ext cx="548640" cy="0"/>
          </a:xfrm>
          <a:custGeom>
            <a:avLst/>
            <a:gdLst/>
            <a:ahLst/>
            <a:cxnLst/>
            <a:rect l="l" t="t" r="r" b="b"/>
            <a:pathLst>
              <a:path w="548640">
                <a:moveTo>
                  <a:pt x="0" y="0"/>
                </a:moveTo>
                <a:lnTo>
                  <a:pt x="548640" y="0"/>
                </a:lnTo>
              </a:path>
            </a:pathLst>
          </a:custGeom>
          <a:ln w="3175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25" name="bk object 5425"/>
          <p:cNvSpPr/>
          <p:nvPr/>
        </p:nvSpPr>
        <p:spPr>
          <a:xfrm>
            <a:off x="6018529" y="3776345"/>
            <a:ext cx="549910" cy="0"/>
          </a:xfrm>
          <a:custGeom>
            <a:avLst/>
            <a:gdLst/>
            <a:ahLst/>
            <a:cxnLst/>
            <a:rect l="l" t="t" r="r" b="b"/>
            <a:pathLst>
              <a:path w="549909">
                <a:moveTo>
                  <a:pt x="0" y="0"/>
                </a:moveTo>
                <a:lnTo>
                  <a:pt x="549909" y="0"/>
                </a:lnTo>
              </a:path>
            </a:pathLst>
          </a:custGeom>
          <a:ln w="3175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26" name="bk object 5426"/>
          <p:cNvSpPr/>
          <p:nvPr/>
        </p:nvSpPr>
        <p:spPr>
          <a:xfrm>
            <a:off x="6017259" y="3775075"/>
            <a:ext cx="552450" cy="0"/>
          </a:xfrm>
          <a:custGeom>
            <a:avLst/>
            <a:gdLst/>
            <a:ahLst/>
            <a:cxnLst/>
            <a:rect l="l" t="t" r="r" b="b"/>
            <a:pathLst>
              <a:path w="552450">
                <a:moveTo>
                  <a:pt x="0" y="0"/>
                </a:moveTo>
                <a:lnTo>
                  <a:pt x="552449" y="0"/>
                </a:lnTo>
              </a:path>
            </a:pathLst>
          </a:custGeom>
          <a:ln w="3175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27" name="bk object 5427"/>
          <p:cNvSpPr/>
          <p:nvPr/>
        </p:nvSpPr>
        <p:spPr>
          <a:xfrm>
            <a:off x="6026150" y="3786504"/>
            <a:ext cx="541020" cy="0"/>
          </a:xfrm>
          <a:custGeom>
            <a:avLst/>
            <a:gdLst/>
            <a:ahLst/>
            <a:cxnLst/>
            <a:rect l="l" t="t" r="r" b="b"/>
            <a:pathLst>
              <a:path w="541020">
                <a:moveTo>
                  <a:pt x="0" y="0"/>
                </a:moveTo>
                <a:lnTo>
                  <a:pt x="541020" y="0"/>
                </a:lnTo>
              </a:path>
            </a:pathLst>
          </a:custGeom>
          <a:ln w="3175">
            <a:solidFill>
              <a:srgbClr val="D9A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28" name="bk object 5428"/>
          <p:cNvSpPr/>
          <p:nvPr/>
        </p:nvSpPr>
        <p:spPr>
          <a:xfrm>
            <a:off x="6024879" y="3785234"/>
            <a:ext cx="543560" cy="0"/>
          </a:xfrm>
          <a:custGeom>
            <a:avLst/>
            <a:gdLst/>
            <a:ahLst/>
            <a:cxnLst/>
            <a:rect l="l" t="t" r="r" b="b"/>
            <a:pathLst>
              <a:path w="543559">
                <a:moveTo>
                  <a:pt x="0" y="0"/>
                </a:moveTo>
                <a:lnTo>
                  <a:pt x="543559" y="0"/>
                </a:lnTo>
              </a:path>
            </a:pathLst>
          </a:custGeom>
          <a:ln w="3175">
            <a:solidFill>
              <a:srgbClr val="D9A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29" name="bk object 5429"/>
          <p:cNvSpPr/>
          <p:nvPr/>
        </p:nvSpPr>
        <p:spPr>
          <a:xfrm>
            <a:off x="6023609" y="3783329"/>
            <a:ext cx="544830" cy="0"/>
          </a:xfrm>
          <a:custGeom>
            <a:avLst/>
            <a:gdLst/>
            <a:ahLst/>
            <a:cxnLst/>
            <a:rect l="l" t="t" r="r" b="b"/>
            <a:pathLst>
              <a:path w="544829">
                <a:moveTo>
                  <a:pt x="0" y="0"/>
                </a:moveTo>
                <a:lnTo>
                  <a:pt x="544830" y="0"/>
                </a:lnTo>
              </a:path>
            </a:pathLst>
          </a:custGeom>
          <a:ln w="3175">
            <a:solidFill>
              <a:srgbClr val="D9A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30" name="bk object 5430"/>
          <p:cNvSpPr/>
          <p:nvPr/>
        </p:nvSpPr>
        <p:spPr>
          <a:xfrm>
            <a:off x="6022340" y="3781425"/>
            <a:ext cx="546100" cy="0"/>
          </a:xfrm>
          <a:custGeom>
            <a:avLst/>
            <a:gdLst/>
            <a:ahLst/>
            <a:cxnLst/>
            <a:rect l="l" t="t" r="r" b="b"/>
            <a:pathLst>
              <a:path w="546100">
                <a:moveTo>
                  <a:pt x="0" y="0"/>
                </a:moveTo>
                <a:lnTo>
                  <a:pt x="546100" y="0"/>
                </a:lnTo>
              </a:path>
            </a:pathLst>
          </a:custGeom>
          <a:ln w="3175">
            <a:solidFill>
              <a:srgbClr val="D9A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31" name="bk object 5431"/>
          <p:cNvSpPr/>
          <p:nvPr/>
        </p:nvSpPr>
        <p:spPr>
          <a:xfrm>
            <a:off x="6027420" y="3787775"/>
            <a:ext cx="539750" cy="0"/>
          </a:xfrm>
          <a:custGeom>
            <a:avLst/>
            <a:gdLst/>
            <a:ahLst/>
            <a:cxnLst/>
            <a:rect l="l" t="t" r="r" b="b"/>
            <a:pathLst>
              <a:path w="539750">
                <a:moveTo>
                  <a:pt x="0" y="0"/>
                </a:moveTo>
                <a:lnTo>
                  <a:pt x="539750" y="0"/>
                </a:lnTo>
              </a:path>
            </a:pathLst>
          </a:custGeom>
          <a:ln w="3175">
            <a:solidFill>
              <a:srgbClr val="D9A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32" name="bk object 5432"/>
          <p:cNvSpPr/>
          <p:nvPr/>
        </p:nvSpPr>
        <p:spPr>
          <a:xfrm>
            <a:off x="6029959" y="3791584"/>
            <a:ext cx="537210" cy="0"/>
          </a:xfrm>
          <a:custGeom>
            <a:avLst/>
            <a:gdLst/>
            <a:ahLst/>
            <a:cxnLst/>
            <a:rect l="l" t="t" r="r" b="b"/>
            <a:pathLst>
              <a:path w="537209">
                <a:moveTo>
                  <a:pt x="0" y="0"/>
                </a:moveTo>
                <a:lnTo>
                  <a:pt x="537210" y="0"/>
                </a:lnTo>
              </a:path>
            </a:pathLst>
          </a:custGeom>
          <a:ln w="3175">
            <a:solidFill>
              <a:srgbClr val="DA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33" name="bk object 5433"/>
          <p:cNvSpPr/>
          <p:nvPr/>
        </p:nvSpPr>
        <p:spPr>
          <a:xfrm>
            <a:off x="6028690" y="3790315"/>
            <a:ext cx="538480" cy="0"/>
          </a:xfrm>
          <a:custGeom>
            <a:avLst/>
            <a:gdLst/>
            <a:ahLst/>
            <a:cxnLst/>
            <a:rect l="l" t="t" r="r" b="b"/>
            <a:pathLst>
              <a:path w="538479">
                <a:moveTo>
                  <a:pt x="0" y="0"/>
                </a:moveTo>
                <a:lnTo>
                  <a:pt x="538480" y="0"/>
                </a:lnTo>
              </a:path>
            </a:pathLst>
          </a:custGeom>
          <a:ln w="3175">
            <a:solidFill>
              <a:srgbClr val="DA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34" name="bk object 5434"/>
          <p:cNvSpPr/>
          <p:nvPr/>
        </p:nvSpPr>
        <p:spPr>
          <a:xfrm>
            <a:off x="6027420" y="3789045"/>
            <a:ext cx="539750" cy="0"/>
          </a:xfrm>
          <a:custGeom>
            <a:avLst/>
            <a:gdLst/>
            <a:ahLst/>
            <a:cxnLst/>
            <a:rect l="l" t="t" r="r" b="b"/>
            <a:pathLst>
              <a:path w="539750">
                <a:moveTo>
                  <a:pt x="0" y="0"/>
                </a:moveTo>
                <a:lnTo>
                  <a:pt x="539750" y="0"/>
                </a:lnTo>
              </a:path>
            </a:pathLst>
          </a:custGeom>
          <a:ln w="3175">
            <a:solidFill>
              <a:srgbClr val="DA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35" name="bk object 5435"/>
          <p:cNvSpPr/>
          <p:nvPr/>
        </p:nvSpPr>
        <p:spPr>
          <a:xfrm>
            <a:off x="6032500" y="3795395"/>
            <a:ext cx="533400" cy="0"/>
          </a:xfrm>
          <a:custGeom>
            <a:avLst/>
            <a:gdLst/>
            <a:ahLst/>
            <a:cxnLst/>
            <a:rect l="l" t="t" r="r" b="b"/>
            <a:pathLst>
              <a:path w="533400">
                <a:moveTo>
                  <a:pt x="0" y="0"/>
                </a:moveTo>
                <a:lnTo>
                  <a:pt x="533400" y="0"/>
                </a:lnTo>
              </a:path>
            </a:pathLst>
          </a:custGeom>
          <a:ln w="3175">
            <a:solidFill>
              <a:srgbClr val="DA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36" name="bk object 5436"/>
          <p:cNvSpPr/>
          <p:nvPr/>
        </p:nvSpPr>
        <p:spPr>
          <a:xfrm>
            <a:off x="6031229" y="3793490"/>
            <a:ext cx="535940" cy="0"/>
          </a:xfrm>
          <a:custGeom>
            <a:avLst/>
            <a:gdLst/>
            <a:ahLst/>
            <a:cxnLst/>
            <a:rect l="l" t="t" r="r" b="b"/>
            <a:pathLst>
              <a:path w="535940">
                <a:moveTo>
                  <a:pt x="0" y="0"/>
                </a:moveTo>
                <a:lnTo>
                  <a:pt x="535940" y="0"/>
                </a:lnTo>
              </a:path>
            </a:pathLst>
          </a:custGeom>
          <a:ln w="3175">
            <a:solidFill>
              <a:srgbClr val="DA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37" name="bk object 5437"/>
          <p:cNvSpPr/>
          <p:nvPr/>
        </p:nvSpPr>
        <p:spPr>
          <a:xfrm>
            <a:off x="6035040" y="3799204"/>
            <a:ext cx="530860" cy="0"/>
          </a:xfrm>
          <a:custGeom>
            <a:avLst/>
            <a:gdLst/>
            <a:ahLst/>
            <a:cxnLst/>
            <a:rect l="l" t="t" r="r" b="b"/>
            <a:pathLst>
              <a:path w="530859">
                <a:moveTo>
                  <a:pt x="0" y="0"/>
                </a:moveTo>
                <a:lnTo>
                  <a:pt x="530860" y="0"/>
                </a:lnTo>
              </a:path>
            </a:pathLst>
          </a:custGeom>
          <a:ln w="3175">
            <a:solidFill>
              <a:srgbClr val="DBA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38" name="bk object 5438"/>
          <p:cNvSpPr/>
          <p:nvPr/>
        </p:nvSpPr>
        <p:spPr>
          <a:xfrm>
            <a:off x="6033770" y="3797300"/>
            <a:ext cx="532130" cy="0"/>
          </a:xfrm>
          <a:custGeom>
            <a:avLst/>
            <a:gdLst/>
            <a:ahLst/>
            <a:cxnLst/>
            <a:rect l="l" t="t" r="r" b="b"/>
            <a:pathLst>
              <a:path w="532129">
                <a:moveTo>
                  <a:pt x="0" y="0"/>
                </a:moveTo>
                <a:lnTo>
                  <a:pt x="532129" y="0"/>
                </a:lnTo>
              </a:path>
            </a:pathLst>
          </a:custGeom>
          <a:ln w="3175">
            <a:solidFill>
              <a:srgbClr val="DBA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39" name="bk object 5439"/>
          <p:cNvSpPr/>
          <p:nvPr/>
        </p:nvSpPr>
        <p:spPr>
          <a:xfrm>
            <a:off x="6037579" y="3803015"/>
            <a:ext cx="528320" cy="0"/>
          </a:xfrm>
          <a:custGeom>
            <a:avLst/>
            <a:gdLst/>
            <a:ahLst/>
            <a:cxnLst/>
            <a:rect l="l" t="t" r="r" b="b"/>
            <a:pathLst>
              <a:path w="528320">
                <a:moveTo>
                  <a:pt x="0" y="0"/>
                </a:moveTo>
                <a:lnTo>
                  <a:pt x="528320" y="0"/>
                </a:lnTo>
              </a:path>
            </a:pathLst>
          </a:custGeom>
          <a:ln w="3175">
            <a:solidFill>
              <a:srgbClr val="DBA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40" name="bk object 5440"/>
          <p:cNvSpPr/>
          <p:nvPr/>
        </p:nvSpPr>
        <p:spPr>
          <a:xfrm>
            <a:off x="6036309" y="3801109"/>
            <a:ext cx="529590" cy="0"/>
          </a:xfrm>
          <a:custGeom>
            <a:avLst/>
            <a:gdLst/>
            <a:ahLst/>
            <a:cxnLst/>
            <a:rect l="l" t="t" r="r" b="b"/>
            <a:pathLst>
              <a:path w="529590">
                <a:moveTo>
                  <a:pt x="0" y="0"/>
                </a:moveTo>
                <a:lnTo>
                  <a:pt x="529589" y="0"/>
                </a:lnTo>
              </a:path>
            </a:pathLst>
          </a:custGeom>
          <a:ln w="3175">
            <a:solidFill>
              <a:srgbClr val="DBA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41" name="bk object 5441"/>
          <p:cNvSpPr/>
          <p:nvPr/>
        </p:nvSpPr>
        <p:spPr>
          <a:xfrm>
            <a:off x="6038850" y="3804284"/>
            <a:ext cx="527050" cy="0"/>
          </a:xfrm>
          <a:custGeom>
            <a:avLst/>
            <a:gdLst/>
            <a:ahLst/>
            <a:cxnLst/>
            <a:rect l="l" t="t" r="r" b="b"/>
            <a:pathLst>
              <a:path w="527050">
                <a:moveTo>
                  <a:pt x="0" y="0"/>
                </a:moveTo>
                <a:lnTo>
                  <a:pt x="527050" y="0"/>
                </a:lnTo>
              </a:path>
            </a:pathLst>
          </a:custGeom>
          <a:ln w="3175">
            <a:solidFill>
              <a:srgbClr val="DDA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42" name="bk object 5442"/>
          <p:cNvSpPr/>
          <p:nvPr/>
        </p:nvSpPr>
        <p:spPr>
          <a:xfrm>
            <a:off x="6042659" y="3809365"/>
            <a:ext cx="521970" cy="0"/>
          </a:xfrm>
          <a:custGeom>
            <a:avLst/>
            <a:gdLst/>
            <a:ahLst/>
            <a:cxnLst/>
            <a:rect l="l" t="t" r="r" b="b"/>
            <a:pathLst>
              <a:path w="521970">
                <a:moveTo>
                  <a:pt x="0" y="0"/>
                </a:moveTo>
                <a:lnTo>
                  <a:pt x="521969" y="0"/>
                </a:lnTo>
              </a:path>
            </a:pathLst>
          </a:custGeom>
          <a:ln w="3175">
            <a:solidFill>
              <a:srgbClr val="DDA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43" name="bk object 5443"/>
          <p:cNvSpPr/>
          <p:nvPr/>
        </p:nvSpPr>
        <p:spPr>
          <a:xfrm>
            <a:off x="6041390" y="3808095"/>
            <a:ext cx="523240" cy="0"/>
          </a:xfrm>
          <a:custGeom>
            <a:avLst/>
            <a:gdLst/>
            <a:ahLst/>
            <a:cxnLst/>
            <a:rect l="l" t="t" r="r" b="b"/>
            <a:pathLst>
              <a:path w="523240">
                <a:moveTo>
                  <a:pt x="0" y="0"/>
                </a:moveTo>
                <a:lnTo>
                  <a:pt x="523239" y="0"/>
                </a:lnTo>
              </a:path>
            </a:pathLst>
          </a:custGeom>
          <a:ln w="3175">
            <a:solidFill>
              <a:srgbClr val="DDA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44" name="bk object 5444"/>
          <p:cNvSpPr/>
          <p:nvPr/>
        </p:nvSpPr>
        <p:spPr>
          <a:xfrm>
            <a:off x="6040120" y="3806190"/>
            <a:ext cx="524510" cy="0"/>
          </a:xfrm>
          <a:custGeom>
            <a:avLst/>
            <a:gdLst/>
            <a:ahLst/>
            <a:cxnLst/>
            <a:rect l="l" t="t" r="r" b="b"/>
            <a:pathLst>
              <a:path w="524509">
                <a:moveTo>
                  <a:pt x="0" y="0"/>
                </a:moveTo>
                <a:lnTo>
                  <a:pt x="524509" y="0"/>
                </a:lnTo>
              </a:path>
            </a:pathLst>
          </a:custGeom>
          <a:ln w="3175">
            <a:solidFill>
              <a:srgbClr val="DDA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45" name="bk object 5445"/>
          <p:cNvSpPr/>
          <p:nvPr/>
        </p:nvSpPr>
        <p:spPr>
          <a:xfrm>
            <a:off x="6043929" y="3811904"/>
            <a:ext cx="519430" cy="0"/>
          </a:xfrm>
          <a:custGeom>
            <a:avLst/>
            <a:gdLst/>
            <a:ahLst/>
            <a:cxnLst/>
            <a:rect l="l" t="t" r="r" b="b"/>
            <a:pathLst>
              <a:path w="519429">
                <a:moveTo>
                  <a:pt x="0" y="0"/>
                </a:moveTo>
                <a:lnTo>
                  <a:pt x="519429" y="0"/>
                </a:lnTo>
              </a:path>
            </a:pathLst>
          </a:custGeom>
          <a:ln w="3175">
            <a:solidFill>
              <a:srgbClr val="DEA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46" name="bk object 5446"/>
          <p:cNvSpPr/>
          <p:nvPr/>
        </p:nvSpPr>
        <p:spPr>
          <a:xfrm>
            <a:off x="6042659" y="3810634"/>
            <a:ext cx="521970" cy="0"/>
          </a:xfrm>
          <a:custGeom>
            <a:avLst/>
            <a:gdLst/>
            <a:ahLst/>
            <a:cxnLst/>
            <a:rect l="l" t="t" r="r" b="b"/>
            <a:pathLst>
              <a:path w="521970">
                <a:moveTo>
                  <a:pt x="0" y="0"/>
                </a:moveTo>
                <a:lnTo>
                  <a:pt x="521969" y="0"/>
                </a:lnTo>
              </a:path>
            </a:pathLst>
          </a:custGeom>
          <a:ln w="3175">
            <a:solidFill>
              <a:srgbClr val="DEA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47" name="bk object 5447"/>
          <p:cNvSpPr/>
          <p:nvPr/>
        </p:nvSpPr>
        <p:spPr>
          <a:xfrm>
            <a:off x="6047740" y="3816984"/>
            <a:ext cx="514350" cy="0"/>
          </a:xfrm>
          <a:custGeom>
            <a:avLst/>
            <a:gdLst/>
            <a:ahLst/>
            <a:cxnLst/>
            <a:rect l="l" t="t" r="r" b="b"/>
            <a:pathLst>
              <a:path w="514350">
                <a:moveTo>
                  <a:pt x="0" y="0"/>
                </a:moveTo>
                <a:lnTo>
                  <a:pt x="514350" y="0"/>
                </a:lnTo>
              </a:path>
            </a:pathLst>
          </a:custGeom>
          <a:ln w="3175">
            <a:solidFill>
              <a:srgbClr val="DEA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48" name="bk object 5448"/>
          <p:cNvSpPr/>
          <p:nvPr/>
        </p:nvSpPr>
        <p:spPr>
          <a:xfrm>
            <a:off x="6047740" y="3815715"/>
            <a:ext cx="515620" cy="0"/>
          </a:xfrm>
          <a:custGeom>
            <a:avLst/>
            <a:gdLst/>
            <a:ahLst/>
            <a:cxnLst/>
            <a:rect l="l" t="t" r="r" b="b"/>
            <a:pathLst>
              <a:path w="515620">
                <a:moveTo>
                  <a:pt x="0" y="0"/>
                </a:moveTo>
                <a:lnTo>
                  <a:pt x="515619" y="0"/>
                </a:lnTo>
              </a:path>
            </a:pathLst>
          </a:custGeom>
          <a:ln w="3175">
            <a:solidFill>
              <a:srgbClr val="DEA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49" name="bk object 5449"/>
          <p:cNvSpPr/>
          <p:nvPr/>
        </p:nvSpPr>
        <p:spPr>
          <a:xfrm>
            <a:off x="6046470" y="3814445"/>
            <a:ext cx="516890" cy="0"/>
          </a:xfrm>
          <a:custGeom>
            <a:avLst/>
            <a:gdLst/>
            <a:ahLst/>
            <a:cxnLst/>
            <a:rect l="l" t="t" r="r" b="b"/>
            <a:pathLst>
              <a:path w="516890">
                <a:moveTo>
                  <a:pt x="0" y="0"/>
                </a:moveTo>
                <a:lnTo>
                  <a:pt x="516889" y="0"/>
                </a:lnTo>
              </a:path>
            </a:pathLst>
          </a:custGeom>
          <a:ln w="3175">
            <a:solidFill>
              <a:srgbClr val="DEA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50" name="bk object 5450"/>
          <p:cNvSpPr/>
          <p:nvPr/>
        </p:nvSpPr>
        <p:spPr>
          <a:xfrm>
            <a:off x="6045200" y="3813175"/>
            <a:ext cx="518159" cy="0"/>
          </a:xfrm>
          <a:custGeom>
            <a:avLst/>
            <a:gdLst/>
            <a:ahLst/>
            <a:cxnLst/>
            <a:rect l="l" t="t" r="r" b="b"/>
            <a:pathLst>
              <a:path w="518159">
                <a:moveTo>
                  <a:pt x="0" y="0"/>
                </a:moveTo>
                <a:lnTo>
                  <a:pt x="518159" y="0"/>
                </a:lnTo>
              </a:path>
            </a:pathLst>
          </a:custGeom>
          <a:ln w="3175">
            <a:solidFill>
              <a:srgbClr val="DEA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51" name="bk object 5451"/>
          <p:cNvSpPr/>
          <p:nvPr/>
        </p:nvSpPr>
        <p:spPr>
          <a:xfrm>
            <a:off x="6049009" y="3818254"/>
            <a:ext cx="513080" cy="0"/>
          </a:xfrm>
          <a:custGeom>
            <a:avLst/>
            <a:gdLst/>
            <a:ahLst/>
            <a:cxnLst/>
            <a:rect l="l" t="t" r="r" b="b"/>
            <a:pathLst>
              <a:path w="513079">
                <a:moveTo>
                  <a:pt x="0" y="0"/>
                </a:moveTo>
                <a:lnTo>
                  <a:pt x="513080" y="0"/>
                </a:lnTo>
              </a:path>
            </a:pathLst>
          </a:custGeom>
          <a:ln w="3175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52" name="bk object 5452"/>
          <p:cNvSpPr/>
          <p:nvPr/>
        </p:nvSpPr>
        <p:spPr>
          <a:xfrm>
            <a:off x="6055359" y="3824604"/>
            <a:ext cx="505459" cy="0"/>
          </a:xfrm>
          <a:custGeom>
            <a:avLst/>
            <a:gdLst/>
            <a:ahLst/>
            <a:cxnLst/>
            <a:rect l="l" t="t" r="r" b="b"/>
            <a:pathLst>
              <a:path w="505459">
                <a:moveTo>
                  <a:pt x="0" y="0"/>
                </a:moveTo>
                <a:lnTo>
                  <a:pt x="505460" y="0"/>
                </a:lnTo>
              </a:path>
            </a:pathLst>
          </a:custGeom>
          <a:ln w="3175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53" name="bk object 5453"/>
          <p:cNvSpPr/>
          <p:nvPr/>
        </p:nvSpPr>
        <p:spPr>
          <a:xfrm>
            <a:off x="6054090" y="3823334"/>
            <a:ext cx="506730" cy="0"/>
          </a:xfrm>
          <a:custGeom>
            <a:avLst/>
            <a:gdLst/>
            <a:ahLst/>
            <a:cxnLst/>
            <a:rect l="l" t="t" r="r" b="b"/>
            <a:pathLst>
              <a:path w="506729">
                <a:moveTo>
                  <a:pt x="0" y="0"/>
                </a:moveTo>
                <a:lnTo>
                  <a:pt x="506730" y="0"/>
                </a:lnTo>
              </a:path>
            </a:pathLst>
          </a:custGeom>
          <a:ln w="3175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54" name="bk object 5454"/>
          <p:cNvSpPr/>
          <p:nvPr/>
        </p:nvSpPr>
        <p:spPr>
          <a:xfrm>
            <a:off x="6052820" y="3822065"/>
            <a:ext cx="508000" cy="0"/>
          </a:xfrm>
          <a:custGeom>
            <a:avLst/>
            <a:gdLst/>
            <a:ahLst/>
            <a:cxnLst/>
            <a:rect l="l" t="t" r="r" b="b"/>
            <a:pathLst>
              <a:path w="508000">
                <a:moveTo>
                  <a:pt x="0" y="0"/>
                </a:moveTo>
                <a:lnTo>
                  <a:pt x="508000" y="0"/>
                </a:lnTo>
              </a:path>
            </a:pathLst>
          </a:custGeom>
          <a:ln w="3175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55" name="bk object 5455"/>
          <p:cNvSpPr/>
          <p:nvPr/>
        </p:nvSpPr>
        <p:spPr>
          <a:xfrm>
            <a:off x="6051550" y="3820795"/>
            <a:ext cx="509270" cy="0"/>
          </a:xfrm>
          <a:custGeom>
            <a:avLst/>
            <a:gdLst/>
            <a:ahLst/>
            <a:cxnLst/>
            <a:rect l="l" t="t" r="r" b="b"/>
            <a:pathLst>
              <a:path w="509270">
                <a:moveTo>
                  <a:pt x="0" y="0"/>
                </a:moveTo>
                <a:lnTo>
                  <a:pt x="509270" y="0"/>
                </a:lnTo>
              </a:path>
            </a:pathLst>
          </a:custGeom>
          <a:ln w="3175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56" name="bk object 5456"/>
          <p:cNvSpPr/>
          <p:nvPr/>
        </p:nvSpPr>
        <p:spPr>
          <a:xfrm>
            <a:off x="6050279" y="3819525"/>
            <a:ext cx="511809" cy="0"/>
          </a:xfrm>
          <a:custGeom>
            <a:avLst/>
            <a:gdLst/>
            <a:ahLst/>
            <a:cxnLst/>
            <a:rect l="l" t="t" r="r" b="b"/>
            <a:pathLst>
              <a:path w="511809">
                <a:moveTo>
                  <a:pt x="0" y="0"/>
                </a:moveTo>
                <a:lnTo>
                  <a:pt x="511809" y="0"/>
                </a:lnTo>
              </a:path>
            </a:pathLst>
          </a:custGeom>
          <a:ln w="3175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57" name="bk object 5457"/>
          <p:cNvSpPr/>
          <p:nvPr/>
        </p:nvSpPr>
        <p:spPr>
          <a:xfrm>
            <a:off x="6060440" y="3830954"/>
            <a:ext cx="497840" cy="0"/>
          </a:xfrm>
          <a:custGeom>
            <a:avLst/>
            <a:gdLst/>
            <a:ahLst/>
            <a:cxnLst/>
            <a:rect l="l" t="t" r="r" b="b"/>
            <a:pathLst>
              <a:path w="497840">
                <a:moveTo>
                  <a:pt x="0" y="0"/>
                </a:moveTo>
                <a:lnTo>
                  <a:pt x="497839" y="0"/>
                </a:lnTo>
              </a:path>
            </a:pathLst>
          </a:custGeom>
          <a:ln w="3175">
            <a:solidFill>
              <a:srgbClr val="E0A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58" name="bk object 5458"/>
          <p:cNvSpPr/>
          <p:nvPr/>
        </p:nvSpPr>
        <p:spPr>
          <a:xfrm>
            <a:off x="6059170" y="3829684"/>
            <a:ext cx="499109" cy="0"/>
          </a:xfrm>
          <a:custGeom>
            <a:avLst/>
            <a:gdLst/>
            <a:ahLst/>
            <a:cxnLst/>
            <a:rect l="l" t="t" r="r" b="b"/>
            <a:pathLst>
              <a:path w="499109">
                <a:moveTo>
                  <a:pt x="0" y="0"/>
                </a:moveTo>
                <a:lnTo>
                  <a:pt x="499109" y="0"/>
                </a:lnTo>
              </a:path>
            </a:pathLst>
          </a:custGeom>
          <a:ln w="3175">
            <a:solidFill>
              <a:srgbClr val="E0A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59" name="bk object 5459"/>
          <p:cNvSpPr/>
          <p:nvPr/>
        </p:nvSpPr>
        <p:spPr>
          <a:xfrm>
            <a:off x="6057900" y="3828415"/>
            <a:ext cx="501650" cy="0"/>
          </a:xfrm>
          <a:custGeom>
            <a:avLst/>
            <a:gdLst/>
            <a:ahLst/>
            <a:cxnLst/>
            <a:rect l="l" t="t" r="r" b="b"/>
            <a:pathLst>
              <a:path w="501650">
                <a:moveTo>
                  <a:pt x="0" y="0"/>
                </a:moveTo>
                <a:lnTo>
                  <a:pt x="501650" y="0"/>
                </a:lnTo>
              </a:path>
            </a:pathLst>
          </a:custGeom>
          <a:ln w="3175">
            <a:solidFill>
              <a:srgbClr val="E0A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60" name="bk object 5460"/>
          <p:cNvSpPr/>
          <p:nvPr/>
        </p:nvSpPr>
        <p:spPr>
          <a:xfrm>
            <a:off x="6056629" y="3826509"/>
            <a:ext cx="502920" cy="0"/>
          </a:xfrm>
          <a:custGeom>
            <a:avLst/>
            <a:gdLst/>
            <a:ahLst/>
            <a:cxnLst/>
            <a:rect l="l" t="t" r="r" b="b"/>
            <a:pathLst>
              <a:path w="502920">
                <a:moveTo>
                  <a:pt x="0" y="0"/>
                </a:moveTo>
                <a:lnTo>
                  <a:pt x="502920" y="0"/>
                </a:lnTo>
              </a:path>
            </a:pathLst>
          </a:custGeom>
          <a:ln w="3175">
            <a:solidFill>
              <a:srgbClr val="E0A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61" name="bk object 5461"/>
          <p:cNvSpPr/>
          <p:nvPr/>
        </p:nvSpPr>
        <p:spPr>
          <a:xfrm>
            <a:off x="6065520" y="3837304"/>
            <a:ext cx="491490" cy="0"/>
          </a:xfrm>
          <a:custGeom>
            <a:avLst/>
            <a:gdLst/>
            <a:ahLst/>
            <a:cxnLst/>
            <a:rect l="l" t="t" r="r" b="b"/>
            <a:pathLst>
              <a:path w="491490">
                <a:moveTo>
                  <a:pt x="0" y="0"/>
                </a:moveTo>
                <a:lnTo>
                  <a:pt x="491490" y="0"/>
                </a:lnTo>
              </a:path>
            </a:pathLst>
          </a:custGeom>
          <a:ln w="3175">
            <a:solidFill>
              <a:srgbClr val="E2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62" name="bk object 5462"/>
          <p:cNvSpPr/>
          <p:nvPr/>
        </p:nvSpPr>
        <p:spPr>
          <a:xfrm>
            <a:off x="6064250" y="3836034"/>
            <a:ext cx="492759" cy="0"/>
          </a:xfrm>
          <a:custGeom>
            <a:avLst/>
            <a:gdLst/>
            <a:ahLst/>
            <a:cxnLst/>
            <a:rect l="l" t="t" r="r" b="b"/>
            <a:pathLst>
              <a:path w="492759">
                <a:moveTo>
                  <a:pt x="0" y="0"/>
                </a:moveTo>
                <a:lnTo>
                  <a:pt x="492760" y="0"/>
                </a:lnTo>
              </a:path>
            </a:pathLst>
          </a:custGeom>
          <a:ln w="3175">
            <a:solidFill>
              <a:srgbClr val="E2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63" name="bk object 5463"/>
          <p:cNvSpPr/>
          <p:nvPr/>
        </p:nvSpPr>
        <p:spPr>
          <a:xfrm>
            <a:off x="6062979" y="3834765"/>
            <a:ext cx="494030" cy="0"/>
          </a:xfrm>
          <a:custGeom>
            <a:avLst/>
            <a:gdLst/>
            <a:ahLst/>
            <a:cxnLst/>
            <a:rect l="l" t="t" r="r" b="b"/>
            <a:pathLst>
              <a:path w="494029">
                <a:moveTo>
                  <a:pt x="0" y="0"/>
                </a:moveTo>
                <a:lnTo>
                  <a:pt x="494029" y="0"/>
                </a:lnTo>
              </a:path>
            </a:pathLst>
          </a:custGeom>
          <a:ln w="3175">
            <a:solidFill>
              <a:srgbClr val="E2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64" name="bk object 5464"/>
          <p:cNvSpPr/>
          <p:nvPr/>
        </p:nvSpPr>
        <p:spPr>
          <a:xfrm>
            <a:off x="6062979" y="3833495"/>
            <a:ext cx="495300" cy="0"/>
          </a:xfrm>
          <a:custGeom>
            <a:avLst/>
            <a:gdLst/>
            <a:ahLst/>
            <a:cxnLst/>
            <a:rect l="l" t="t" r="r" b="b"/>
            <a:pathLst>
              <a:path w="495300">
                <a:moveTo>
                  <a:pt x="0" y="0"/>
                </a:moveTo>
                <a:lnTo>
                  <a:pt x="495300" y="0"/>
                </a:lnTo>
              </a:path>
            </a:pathLst>
          </a:custGeom>
          <a:ln w="3175">
            <a:solidFill>
              <a:srgbClr val="E2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65" name="bk object 5465"/>
          <p:cNvSpPr/>
          <p:nvPr/>
        </p:nvSpPr>
        <p:spPr>
          <a:xfrm>
            <a:off x="6061709" y="3832225"/>
            <a:ext cx="496570" cy="0"/>
          </a:xfrm>
          <a:custGeom>
            <a:avLst/>
            <a:gdLst/>
            <a:ahLst/>
            <a:cxnLst/>
            <a:rect l="l" t="t" r="r" b="b"/>
            <a:pathLst>
              <a:path w="496570">
                <a:moveTo>
                  <a:pt x="0" y="0"/>
                </a:moveTo>
                <a:lnTo>
                  <a:pt x="496569" y="0"/>
                </a:lnTo>
              </a:path>
            </a:pathLst>
          </a:custGeom>
          <a:ln w="3175">
            <a:solidFill>
              <a:srgbClr val="E2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66" name="bk object 5466"/>
          <p:cNvSpPr/>
          <p:nvPr/>
        </p:nvSpPr>
        <p:spPr>
          <a:xfrm>
            <a:off x="6066790" y="3838575"/>
            <a:ext cx="488950" cy="0"/>
          </a:xfrm>
          <a:custGeom>
            <a:avLst/>
            <a:gdLst/>
            <a:ahLst/>
            <a:cxnLst/>
            <a:rect l="l" t="t" r="r" b="b"/>
            <a:pathLst>
              <a:path w="488950">
                <a:moveTo>
                  <a:pt x="0" y="0"/>
                </a:moveTo>
                <a:lnTo>
                  <a:pt x="488950" y="0"/>
                </a:lnTo>
              </a:path>
            </a:pathLst>
          </a:custGeom>
          <a:ln w="3175">
            <a:solidFill>
              <a:srgbClr val="E2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67" name="bk object 5467"/>
          <p:cNvSpPr/>
          <p:nvPr/>
        </p:nvSpPr>
        <p:spPr>
          <a:xfrm>
            <a:off x="6070600" y="3843654"/>
            <a:ext cx="483870" cy="0"/>
          </a:xfrm>
          <a:custGeom>
            <a:avLst/>
            <a:gdLst/>
            <a:ahLst/>
            <a:cxnLst/>
            <a:rect l="l" t="t" r="r" b="b"/>
            <a:pathLst>
              <a:path w="483870">
                <a:moveTo>
                  <a:pt x="0" y="0"/>
                </a:moveTo>
                <a:lnTo>
                  <a:pt x="483870" y="0"/>
                </a:lnTo>
              </a:path>
            </a:pathLst>
          </a:custGeom>
          <a:ln w="3175">
            <a:solidFill>
              <a:srgbClr val="E3A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68" name="bk object 5468"/>
          <p:cNvSpPr/>
          <p:nvPr/>
        </p:nvSpPr>
        <p:spPr>
          <a:xfrm>
            <a:off x="6069329" y="3842384"/>
            <a:ext cx="486409" cy="0"/>
          </a:xfrm>
          <a:custGeom>
            <a:avLst/>
            <a:gdLst/>
            <a:ahLst/>
            <a:cxnLst/>
            <a:rect l="l" t="t" r="r" b="b"/>
            <a:pathLst>
              <a:path w="486409">
                <a:moveTo>
                  <a:pt x="0" y="0"/>
                </a:moveTo>
                <a:lnTo>
                  <a:pt x="486409" y="0"/>
                </a:lnTo>
              </a:path>
            </a:pathLst>
          </a:custGeom>
          <a:ln w="3175">
            <a:solidFill>
              <a:srgbClr val="E3A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69" name="bk object 5469"/>
          <p:cNvSpPr/>
          <p:nvPr/>
        </p:nvSpPr>
        <p:spPr>
          <a:xfrm>
            <a:off x="6068059" y="3840479"/>
            <a:ext cx="487680" cy="0"/>
          </a:xfrm>
          <a:custGeom>
            <a:avLst/>
            <a:gdLst/>
            <a:ahLst/>
            <a:cxnLst/>
            <a:rect l="l" t="t" r="r" b="b"/>
            <a:pathLst>
              <a:path w="487679">
                <a:moveTo>
                  <a:pt x="0" y="0"/>
                </a:moveTo>
                <a:lnTo>
                  <a:pt x="487680" y="0"/>
                </a:lnTo>
              </a:path>
            </a:pathLst>
          </a:custGeom>
          <a:ln w="3175">
            <a:solidFill>
              <a:srgbClr val="E3A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70" name="bk object 5470"/>
          <p:cNvSpPr/>
          <p:nvPr/>
        </p:nvSpPr>
        <p:spPr>
          <a:xfrm>
            <a:off x="6073140" y="3846195"/>
            <a:ext cx="481330" cy="0"/>
          </a:xfrm>
          <a:custGeom>
            <a:avLst/>
            <a:gdLst/>
            <a:ahLst/>
            <a:cxnLst/>
            <a:rect l="l" t="t" r="r" b="b"/>
            <a:pathLst>
              <a:path w="481329">
                <a:moveTo>
                  <a:pt x="0" y="0"/>
                </a:moveTo>
                <a:lnTo>
                  <a:pt x="481330" y="0"/>
                </a:lnTo>
              </a:path>
            </a:pathLst>
          </a:custGeom>
          <a:ln w="3175">
            <a:solidFill>
              <a:srgbClr val="E3A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71" name="bk object 5471"/>
          <p:cNvSpPr/>
          <p:nvPr/>
        </p:nvSpPr>
        <p:spPr>
          <a:xfrm>
            <a:off x="6071870" y="3844925"/>
            <a:ext cx="482600" cy="0"/>
          </a:xfrm>
          <a:custGeom>
            <a:avLst/>
            <a:gdLst/>
            <a:ahLst/>
            <a:cxnLst/>
            <a:rect l="l" t="t" r="r" b="b"/>
            <a:pathLst>
              <a:path w="482600">
                <a:moveTo>
                  <a:pt x="0" y="0"/>
                </a:moveTo>
                <a:lnTo>
                  <a:pt x="482600" y="0"/>
                </a:lnTo>
              </a:path>
            </a:pathLst>
          </a:custGeom>
          <a:ln w="3175">
            <a:solidFill>
              <a:srgbClr val="E3A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72" name="bk object 5472"/>
          <p:cNvSpPr/>
          <p:nvPr/>
        </p:nvSpPr>
        <p:spPr>
          <a:xfrm>
            <a:off x="6075679" y="3850004"/>
            <a:ext cx="476250" cy="0"/>
          </a:xfrm>
          <a:custGeom>
            <a:avLst/>
            <a:gdLst/>
            <a:ahLst/>
            <a:cxnLst/>
            <a:rect l="l" t="t" r="r" b="b"/>
            <a:pathLst>
              <a:path w="476250">
                <a:moveTo>
                  <a:pt x="0" y="0"/>
                </a:moveTo>
                <a:lnTo>
                  <a:pt x="476250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73" name="bk object 5473"/>
          <p:cNvSpPr/>
          <p:nvPr/>
        </p:nvSpPr>
        <p:spPr>
          <a:xfrm>
            <a:off x="6074409" y="3848734"/>
            <a:ext cx="478790" cy="0"/>
          </a:xfrm>
          <a:custGeom>
            <a:avLst/>
            <a:gdLst/>
            <a:ahLst/>
            <a:cxnLst/>
            <a:rect l="l" t="t" r="r" b="b"/>
            <a:pathLst>
              <a:path w="478790">
                <a:moveTo>
                  <a:pt x="0" y="0"/>
                </a:moveTo>
                <a:lnTo>
                  <a:pt x="478789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74" name="bk object 5474"/>
          <p:cNvSpPr/>
          <p:nvPr/>
        </p:nvSpPr>
        <p:spPr>
          <a:xfrm>
            <a:off x="6073140" y="3847465"/>
            <a:ext cx="480059" cy="0"/>
          </a:xfrm>
          <a:custGeom>
            <a:avLst/>
            <a:gdLst/>
            <a:ahLst/>
            <a:cxnLst/>
            <a:rect l="l" t="t" r="r" b="b"/>
            <a:pathLst>
              <a:path w="480059">
                <a:moveTo>
                  <a:pt x="0" y="0"/>
                </a:moveTo>
                <a:lnTo>
                  <a:pt x="480060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75" name="bk object 5475"/>
          <p:cNvSpPr/>
          <p:nvPr/>
        </p:nvSpPr>
        <p:spPr>
          <a:xfrm>
            <a:off x="6078220" y="3852545"/>
            <a:ext cx="472440" cy="0"/>
          </a:xfrm>
          <a:custGeom>
            <a:avLst/>
            <a:gdLst/>
            <a:ahLst/>
            <a:cxnLst/>
            <a:rect l="l" t="t" r="r" b="b"/>
            <a:pathLst>
              <a:path w="472440">
                <a:moveTo>
                  <a:pt x="0" y="0"/>
                </a:moveTo>
                <a:lnTo>
                  <a:pt x="472440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76" name="bk object 5476"/>
          <p:cNvSpPr/>
          <p:nvPr/>
        </p:nvSpPr>
        <p:spPr>
          <a:xfrm>
            <a:off x="6076950" y="3851275"/>
            <a:ext cx="474980" cy="0"/>
          </a:xfrm>
          <a:custGeom>
            <a:avLst/>
            <a:gdLst/>
            <a:ahLst/>
            <a:cxnLst/>
            <a:rect l="l" t="t" r="r" b="b"/>
            <a:pathLst>
              <a:path w="474979">
                <a:moveTo>
                  <a:pt x="0" y="0"/>
                </a:moveTo>
                <a:lnTo>
                  <a:pt x="474979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77" name="bk object 5477"/>
          <p:cNvSpPr/>
          <p:nvPr/>
        </p:nvSpPr>
        <p:spPr>
          <a:xfrm>
            <a:off x="6080759" y="3856354"/>
            <a:ext cx="468630" cy="0"/>
          </a:xfrm>
          <a:custGeom>
            <a:avLst/>
            <a:gdLst/>
            <a:ahLst/>
            <a:cxnLst/>
            <a:rect l="l" t="t" r="r" b="b"/>
            <a:pathLst>
              <a:path w="468629">
                <a:moveTo>
                  <a:pt x="0" y="0"/>
                </a:moveTo>
                <a:lnTo>
                  <a:pt x="468630" y="0"/>
                </a:lnTo>
              </a:path>
            </a:pathLst>
          </a:custGeom>
          <a:ln w="3175">
            <a:solidFill>
              <a:srgbClr val="E6A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78" name="bk object 5478"/>
          <p:cNvSpPr/>
          <p:nvPr/>
        </p:nvSpPr>
        <p:spPr>
          <a:xfrm>
            <a:off x="6079490" y="3855084"/>
            <a:ext cx="469900" cy="0"/>
          </a:xfrm>
          <a:custGeom>
            <a:avLst/>
            <a:gdLst/>
            <a:ahLst/>
            <a:cxnLst/>
            <a:rect l="l" t="t" r="r" b="b"/>
            <a:pathLst>
              <a:path w="469900">
                <a:moveTo>
                  <a:pt x="0" y="0"/>
                </a:moveTo>
                <a:lnTo>
                  <a:pt x="469900" y="0"/>
                </a:lnTo>
              </a:path>
            </a:pathLst>
          </a:custGeom>
          <a:ln w="3175">
            <a:solidFill>
              <a:srgbClr val="E6A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79" name="bk object 5479"/>
          <p:cNvSpPr/>
          <p:nvPr/>
        </p:nvSpPr>
        <p:spPr>
          <a:xfrm>
            <a:off x="6079490" y="3853815"/>
            <a:ext cx="471170" cy="0"/>
          </a:xfrm>
          <a:custGeom>
            <a:avLst/>
            <a:gdLst/>
            <a:ahLst/>
            <a:cxnLst/>
            <a:rect l="l" t="t" r="r" b="b"/>
            <a:pathLst>
              <a:path w="471170">
                <a:moveTo>
                  <a:pt x="0" y="0"/>
                </a:moveTo>
                <a:lnTo>
                  <a:pt x="471169" y="0"/>
                </a:lnTo>
              </a:path>
            </a:pathLst>
          </a:custGeom>
          <a:ln w="3175">
            <a:solidFill>
              <a:srgbClr val="E6A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80" name="bk object 5480"/>
          <p:cNvSpPr/>
          <p:nvPr/>
        </p:nvSpPr>
        <p:spPr>
          <a:xfrm>
            <a:off x="6084570" y="3860165"/>
            <a:ext cx="462280" cy="0"/>
          </a:xfrm>
          <a:custGeom>
            <a:avLst/>
            <a:gdLst/>
            <a:ahLst/>
            <a:cxnLst/>
            <a:rect l="l" t="t" r="r" b="b"/>
            <a:pathLst>
              <a:path w="462279">
                <a:moveTo>
                  <a:pt x="0" y="0"/>
                </a:moveTo>
                <a:lnTo>
                  <a:pt x="462279" y="0"/>
                </a:lnTo>
              </a:path>
            </a:pathLst>
          </a:custGeom>
          <a:ln w="3175">
            <a:solidFill>
              <a:srgbClr val="E6A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81" name="bk object 5481"/>
          <p:cNvSpPr/>
          <p:nvPr/>
        </p:nvSpPr>
        <p:spPr>
          <a:xfrm>
            <a:off x="6083300" y="3858895"/>
            <a:ext cx="464820" cy="0"/>
          </a:xfrm>
          <a:custGeom>
            <a:avLst/>
            <a:gdLst/>
            <a:ahLst/>
            <a:cxnLst/>
            <a:rect l="l" t="t" r="r" b="b"/>
            <a:pathLst>
              <a:path w="464820">
                <a:moveTo>
                  <a:pt x="0" y="0"/>
                </a:moveTo>
                <a:lnTo>
                  <a:pt x="464820" y="0"/>
                </a:lnTo>
              </a:path>
            </a:pathLst>
          </a:custGeom>
          <a:ln w="3175">
            <a:solidFill>
              <a:srgbClr val="E6A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82" name="bk object 5482"/>
          <p:cNvSpPr/>
          <p:nvPr/>
        </p:nvSpPr>
        <p:spPr>
          <a:xfrm>
            <a:off x="6082029" y="3857625"/>
            <a:ext cx="466090" cy="0"/>
          </a:xfrm>
          <a:custGeom>
            <a:avLst/>
            <a:gdLst/>
            <a:ahLst/>
            <a:cxnLst/>
            <a:rect l="l" t="t" r="r" b="b"/>
            <a:pathLst>
              <a:path w="466090">
                <a:moveTo>
                  <a:pt x="0" y="0"/>
                </a:moveTo>
                <a:lnTo>
                  <a:pt x="466090" y="0"/>
                </a:lnTo>
              </a:path>
            </a:pathLst>
          </a:custGeom>
          <a:ln w="3175">
            <a:solidFill>
              <a:srgbClr val="E6A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83" name="bk object 5483"/>
          <p:cNvSpPr/>
          <p:nvPr/>
        </p:nvSpPr>
        <p:spPr>
          <a:xfrm>
            <a:off x="6087109" y="3862704"/>
            <a:ext cx="459740" cy="0"/>
          </a:xfrm>
          <a:custGeom>
            <a:avLst/>
            <a:gdLst/>
            <a:ahLst/>
            <a:cxnLst/>
            <a:rect l="l" t="t" r="r" b="b"/>
            <a:pathLst>
              <a:path w="459740">
                <a:moveTo>
                  <a:pt x="0" y="0"/>
                </a:moveTo>
                <a:lnTo>
                  <a:pt x="459739" y="0"/>
                </a:lnTo>
              </a:path>
            </a:pathLst>
          </a:custGeom>
          <a:ln w="3175">
            <a:solidFill>
              <a:srgbClr val="E7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84" name="bk object 5484"/>
          <p:cNvSpPr/>
          <p:nvPr/>
        </p:nvSpPr>
        <p:spPr>
          <a:xfrm>
            <a:off x="6085840" y="3861434"/>
            <a:ext cx="461009" cy="0"/>
          </a:xfrm>
          <a:custGeom>
            <a:avLst/>
            <a:gdLst/>
            <a:ahLst/>
            <a:cxnLst/>
            <a:rect l="l" t="t" r="r" b="b"/>
            <a:pathLst>
              <a:path w="461009">
                <a:moveTo>
                  <a:pt x="0" y="0"/>
                </a:moveTo>
                <a:lnTo>
                  <a:pt x="461010" y="0"/>
                </a:lnTo>
              </a:path>
            </a:pathLst>
          </a:custGeom>
          <a:ln w="3175">
            <a:solidFill>
              <a:srgbClr val="E7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85" name="bk object 5485"/>
          <p:cNvSpPr/>
          <p:nvPr/>
        </p:nvSpPr>
        <p:spPr>
          <a:xfrm>
            <a:off x="6090920" y="3867784"/>
            <a:ext cx="453390" cy="0"/>
          </a:xfrm>
          <a:custGeom>
            <a:avLst/>
            <a:gdLst/>
            <a:ahLst/>
            <a:cxnLst/>
            <a:rect l="l" t="t" r="r" b="b"/>
            <a:pathLst>
              <a:path w="453390">
                <a:moveTo>
                  <a:pt x="0" y="0"/>
                </a:moveTo>
                <a:lnTo>
                  <a:pt x="453389" y="0"/>
                </a:lnTo>
              </a:path>
            </a:pathLst>
          </a:custGeom>
          <a:ln w="3175">
            <a:solidFill>
              <a:srgbClr val="E7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86" name="bk object 5486"/>
          <p:cNvSpPr/>
          <p:nvPr/>
        </p:nvSpPr>
        <p:spPr>
          <a:xfrm>
            <a:off x="6089650" y="3866515"/>
            <a:ext cx="454659" cy="0"/>
          </a:xfrm>
          <a:custGeom>
            <a:avLst/>
            <a:gdLst/>
            <a:ahLst/>
            <a:cxnLst/>
            <a:rect l="l" t="t" r="r" b="b"/>
            <a:pathLst>
              <a:path w="454659">
                <a:moveTo>
                  <a:pt x="0" y="0"/>
                </a:moveTo>
                <a:lnTo>
                  <a:pt x="454659" y="0"/>
                </a:lnTo>
              </a:path>
            </a:pathLst>
          </a:custGeom>
          <a:ln w="3175">
            <a:solidFill>
              <a:srgbClr val="E7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87" name="bk object 5487"/>
          <p:cNvSpPr/>
          <p:nvPr/>
        </p:nvSpPr>
        <p:spPr>
          <a:xfrm>
            <a:off x="6088379" y="3864609"/>
            <a:ext cx="457200" cy="0"/>
          </a:xfrm>
          <a:custGeom>
            <a:avLst/>
            <a:gdLst/>
            <a:ahLst/>
            <a:cxnLst/>
            <a:rect l="l" t="t" r="r" b="b"/>
            <a:pathLst>
              <a:path w="457200">
                <a:moveTo>
                  <a:pt x="0" y="0"/>
                </a:moveTo>
                <a:lnTo>
                  <a:pt x="457200" y="0"/>
                </a:lnTo>
              </a:path>
            </a:pathLst>
          </a:custGeom>
          <a:ln w="3175">
            <a:solidFill>
              <a:srgbClr val="E7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88" name="bk object 5488"/>
          <p:cNvSpPr/>
          <p:nvPr/>
        </p:nvSpPr>
        <p:spPr>
          <a:xfrm>
            <a:off x="6092190" y="3869054"/>
            <a:ext cx="452120" cy="0"/>
          </a:xfrm>
          <a:custGeom>
            <a:avLst/>
            <a:gdLst/>
            <a:ahLst/>
            <a:cxnLst/>
            <a:rect l="l" t="t" r="r" b="b"/>
            <a:pathLst>
              <a:path w="452120">
                <a:moveTo>
                  <a:pt x="0" y="0"/>
                </a:moveTo>
                <a:lnTo>
                  <a:pt x="452119" y="0"/>
                </a:lnTo>
              </a:path>
            </a:pathLst>
          </a:custGeom>
          <a:ln w="3175">
            <a:solidFill>
              <a:srgbClr val="E8B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89" name="bk object 5489"/>
          <p:cNvSpPr/>
          <p:nvPr/>
        </p:nvSpPr>
        <p:spPr>
          <a:xfrm>
            <a:off x="6097270" y="3874134"/>
            <a:ext cx="444500" cy="0"/>
          </a:xfrm>
          <a:custGeom>
            <a:avLst/>
            <a:gdLst/>
            <a:ahLst/>
            <a:cxnLst/>
            <a:rect l="l" t="t" r="r" b="b"/>
            <a:pathLst>
              <a:path w="444500">
                <a:moveTo>
                  <a:pt x="0" y="0"/>
                </a:moveTo>
                <a:lnTo>
                  <a:pt x="444500" y="0"/>
                </a:lnTo>
              </a:path>
            </a:pathLst>
          </a:custGeom>
          <a:ln w="3175">
            <a:solidFill>
              <a:srgbClr val="E8B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90" name="bk object 5490"/>
          <p:cNvSpPr/>
          <p:nvPr/>
        </p:nvSpPr>
        <p:spPr>
          <a:xfrm>
            <a:off x="6096000" y="3872865"/>
            <a:ext cx="447040" cy="0"/>
          </a:xfrm>
          <a:custGeom>
            <a:avLst/>
            <a:gdLst/>
            <a:ahLst/>
            <a:cxnLst/>
            <a:rect l="l" t="t" r="r" b="b"/>
            <a:pathLst>
              <a:path w="447040">
                <a:moveTo>
                  <a:pt x="0" y="0"/>
                </a:moveTo>
                <a:lnTo>
                  <a:pt x="447040" y="0"/>
                </a:lnTo>
              </a:path>
            </a:pathLst>
          </a:custGeom>
          <a:ln w="3175">
            <a:solidFill>
              <a:srgbClr val="E8B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91" name="bk object 5491"/>
          <p:cNvSpPr/>
          <p:nvPr/>
        </p:nvSpPr>
        <p:spPr>
          <a:xfrm>
            <a:off x="6094729" y="3871595"/>
            <a:ext cx="448309" cy="0"/>
          </a:xfrm>
          <a:custGeom>
            <a:avLst/>
            <a:gdLst/>
            <a:ahLst/>
            <a:cxnLst/>
            <a:rect l="l" t="t" r="r" b="b"/>
            <a:pathLst>
              <a:path w="448309">
                <a:moveTo>
                  <a:pt x="0" y="0"/>
                </a:moveTo>
                <a:lnTo>
                  <a:pt x="448310" y="0"/>
                </a:lnTo>
              </a:path>
            </a:pathLst>
          </a:custGeom>
          <a:ln w="3175">
            <a:solidFill>
              <a:srgbClr val="E8B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92" name="bk object 5492"/>
          <p:cNvSpPr/>
          <p:nvPr/>
        </p:nvSpPr>
        <p:spPr>
          <a:xfrm>
            <a:off x="6093459" y="3870325"/>
            <a:ext cx="449580" cy="0"/>
          </a:xfrm>
          <a:custGeom>
            <a:avLst/>
            <a:gdLst/>
            <a:ahLst/>
            <a:cxnLst/>
            <a:rect l="l" t="t" r="r" b="b"/>
            <a:pathLst>
              <a:path w="449579">
                <a:moveTo>
                  <a:pt x="0" y="0"/>
                </a:moveTo>
                <a:lnTo>
                  <a:pt x="449580" y="0"/>
                </a:lnTo>
              </a:path>
            </a:pathLst>
          </a:custGeom>
          <a:ln w="3175">
            <a:solidFill>
              <a:srgbClr val="E8B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93" name="bk object 5493"/>
          <p:cNvSpPr/>
          <p:nvPr/>
        </p:nvSpPr>
        <p:spPr>
          <a:xfrm>
            <a:off x="6099809" y="3875404"/>
            <a:ext cx="441959" cy="0"/>
          </a:xfrm>
          <a:custGeom>
            <a:avLst/>
            <a:gdLst/>
            <a:ahLst/>
            <a:cxnLst/>
            <a:rect l="l" t="t" r="r" b="b"/>
            <a:pathLst>
              <a:path w="441959">
                <a:moveTo>
                  <a:pt x="0" y="0"/>
                </a:moveTo>
                <a:lnTo>
                  <a:pt x="441960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94" name="bk object 5494"/>
          <p:cNvSpPr/>
          <p:nvPr/>
        </p:nvSpPr>
        <p:spPr>
          <a:xfrm>
            <a:off x="6106159" y="3881754"/>
            <a:ext cx="431800" cy="0"/>
          </a:xfrm>
          <a:custGeom>
            <a:avLst/>
            <a:gdLst/>
            <a:ahLst/>
            <a:cxnLst/>
            <a:rect l="l" t="t" r="r" b="b"/>
            <a:pathLst>
              <a:path w="431800">
                <a:moveTo>
                  <a:pt x="0" y="0"/>
                </a:moveTo>
                <a:lnTo>
                  <a:pt x="431799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95" name="bk object 5495"/>
          <p:cNvSpPr/>
          <p:nvPr/>
        </p:nvSpPr>
        <p:spPr>
          <a:xfrm>
            <a:off x="6104890" y="3880484"/>
            <a:ext cx="434340" cy="0"/>
          </a:xfrm>
          <a:custGeom>
            <a:avLst/>
            <a:gdLst/>
            <a:ahLst/>
            <a:cxnLst/>
            <a:rect l="l" t="t" r="r" b="b"/>
            <a:pathLst>
              <a:path w="434340">
                <a:moveTo>
                  <a:pt x="0" y="0"/>
                </a:moveTo>
                <a:lnTo>
                  <a:pt x="434339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96" name="bk object 5496"/>
          <p:cNvSpPr/>
          <p:nvPr/>
        </p:nvSpPr>
        <p:spPr>
          <a:xfrm>
            <a:off x="6103620" y="3879215"/>
            <a:ext cx="435609" cy="0"/>
          </a:xfrm>
          <a:custGeom>
            <a:avLst/>
            <a:gdLst/>
            <a:ahLst/>
            <a:cxnLst/>
            <a:rect l="l" t="t" r="r" b="b"/>
            <a:pathLst>
              <a:path w="435609">
                <a:moveTo>
                  <a:pt x="0" y="0"/>
                </a:moveTo>
                <a:lnTo>
                  <a:pt x="435609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97" name="bk object 5497"/>
          <p:cNvSpPr/>
          <p:nvPr/>
        </p:nvSpPr>
        <p:spPr>
          <a:xfrm>
            <a:off x="6102350" y="3877945"/>
            <a:ext cx="438150" cy="0"/>
          </a:xfrm>
          <a:custGeom>
            <a:avLst/>
            <a:gdLst/>
            <a:ahLst/>
            <a:cxnLst/>
            <a:rect l="l" t="t" r="r" b="b"/>
            <a:pathLst>
              <a:path w="438150">
                <a:moveTo>
                  <a:pt x="0" y="0"/>
                </a:moveTo>
                <a:lnTo>
                  <a:pt x="438150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98" name="bk object 5498"/>
          <p:cNvSpPr/>
          <p:nvPr/>
        </p:nvSpPr>
        <p:spPr>
          <a:xfrm>
            <a:off x="6101079" y="3876675"/>
            <a:ext cx="439420" cy="0"/>
          </a:xfrm>
          <a:custGeom>
            <a:avLst/>
            <a:gdLst/>
            <a:ahLst/>
            <a:cxnLst/>
            <a:rect l="l" t="t" r="r" b="b"/>
            <a:pathLst>
              <a:path w="439420">
                <a:moveTo>
                  <a:pt x="0" y="0"/>
                </a:moveTo>
                <a:lnTo>
                  <a:pt x="439420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99" name="bk object 5499"/>
          <p:cNvSpPr/>
          <p:nvPr/>
        </p:nvSpPr>
        <p:spPr>
          <a:xfrm>
            <a:off x="6112509" y="3888104"/>
            <a:ext cx="421640" cy="0"/>
          </a:xfrm>
          <a:custGeom>
            <a:avLst/>
            <a:gdLst/>
            <a:ahLst/>
            <a:cxnLst/>
            <a:rect l="l" t="t" r="r" b="b"/>
            <a:pathLst>
              <a:path w="421640">
                <a:moveTo>
                  <a:pt x="0" y="0"/>
                </a:moveTo>
                <a:lnTo>
                  <a:pt x="421639" y="0"/>
                </a:lnTo>
              </a:path>
            </a:pathLst>
          </a:custGeom>
          <a:ln w="3175">
            <a:solidFill>
              <a:srgbClr val="EBB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00" name="bk object 5500"/>
          <p:cNvSpPr/>
          <p:nvPr/>
        </p:nvSpPr>
        <p:spPr>
          <a:xfrm>
            <a:off x="6111240" y="3886834"/>
            <a:ext cx="424180" cy="0"/>
          </a:xfrm>
          <a:custGeom>
            <a:avLst/>
            <a:gdLst/>
            <a:ahLst/>
            <a:cxnLst/>
            <a:rect l="l" t="t" r="r" b="b"/>
            <a:pathLst>
              <a:path w="424179">
                <a:moveTo>
                  <a:pt x="0" y="0"/>
                </a:moveTo>
                <a:lnTo>
                  <a:pt x="424180" y="0"/>
                </a:lnTo>
              </a:path>
            </a:pathLst>
          </a:custGeom>
          <a:ln w="3175">
            <a:solidFill>
              <a:srgbClr val="EBB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01" name="bk object 5501"/>
          <p:cNvSpPr/>
          <p:nvPr/>
        </p:nvSpPr>
        <p:spPr>
          <a:xfrm>
            <a:off x="6109970" y="3885565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0" y="0"/>
                </a:moveTo>
                <a:lnTo>
                  <a:pt x="425450" y="0"/>
                </a:lnTo>
              </a:path>
            </a:pathLst>
          </a:custGeom>
          <a:ln w="3175">
            <a:solidFill>
              <a:srgbClr val="EBB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02" name="bk object 5502"/>
          <p:cNvSpPr/>
          <p:nvPr/>
        </p:nvSpPr>
        <p:spPr>
          <a:xfrm>
            <a:off x="6108700" y="3884295"/>
            <a:ext cx="427990" cy="0"/>
          </a:xfrm>
          <a:custGeom>
            <a:avLst/>
            <a:gdLst/>
            <a:ahLst/>
            <a:cxnLst/>
            <a:rect l="l" t="t" r="r" b="b"/>
            <a:pathLst>
              <a:path w="427990">
                <a:moveTo>
                  <a:pt x="0" y="0"/>
                </a:moveTo>
                <a:lnTo>
                  <a:pt x="427990" y="0"/>
                </a:lnTo>
              </a:path>
            </a:pathLst>
          </a:custGeom>
          <a:ln w="3175">
            <a:solidFill>
              <a:srgbClr val="EBB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03" name="bk object 5503"/>
          <p:cNvSpPr/>
          <p:nvPr/>
        </p:nvSpPr>
        <p:spPr>
          <a:xfrm>
            <a:off x="6107429" y="3883025"/>
            <a:ext cx="429259" cy="0"/>
          </a:xfrm>
          <a:custGeom>
            <a:avLst/>
            <a:gdLst/>
            <a:ahLst/>
            <a:cxnLst/>
            <a:rect l="l" t="t" r="r" b="b"/>
            <a:pathLst>
              <a:path w="429259">
                <a:moveTo>
                  <a:pt x="0" y="0"/>
                </a:moveTo>
                <a:lnTo>
                  <a:pt x="429259" y="0"/>
                </a:lnTo>
              </a:path>
            </a:pathLst>
          </a:custGeom>
          <a:ln w="3175">
            <a:solidFill>
              <a:srgbClr val="EBB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04" name="bk object 5504"/>
          <p:cNvSpPr/>
          <p:nvPr/>
        </p:nvSpPr>
        <p:spPr>
          <a:xfrm>
            <a:off x="6115050" y="3889375"/>
            <a:ext cx="417830" cy="0"/>
          </a:xfrm>
          <a:custGeom>
            <a:avLst/>
            <a:gdLst/>
            <a:ahLst/>
            <a:cxnLst/>
            <a:rect l="l" t="t" r="r" b="b"/>
            <a:pathLst>
              <a:path w="417829">
                <a:moveTo>
                  <a:pt x="0" y="0"/>
                </a:moveTo>
                <a:lnTo>
                  <a:pt x="417829" y="0"/>
                </a:lnTo>
              </a:path>
            </a:pathLst>
          </a:custGeom>
          <a:ln w="3175">
            <a:solidFill>
              <a:srgbClr val="EBB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05" name="bk object 5505"/>
          <p:cNvSpPr/>
          <p:nvPr/>
        </p:nvSpPr>
        <p:spPr>
          <a:xfrm>
            <a:off x="6120129" y="3894454"/>
            <a:ext cx="410209" cy="0"/>
          </a:xfrm>
          <a:custGeom>
            <a:avLst/>
            <a:gdLst/>
            <a:ahLst/>
            <a:cxnLst/>
            <a:rect l="l" t="t" r="r" b="b"/>
            <a:pathLst>
              <a:path w="410209">
                <a:moveTo>
                  <a:pt x="0" y="0"/>
                </a:moveTo>
                <a:lnTo>
                  <a:pt x="410209" y="0"/>
                </a:lnTo>
              </a:path>
            </a:pathLst>
          </a:custGeom>
          <a:ln w="3175">
            <a:solidFill>
              <a:srgbClr val="EC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06" name="bk object 5506"/>
          <p:cNvSpPr/>
          <p:nvPr/>
        </p:nvSpPr>
        <p:spPr>
          <a:xfrm>
            <a:off x="6118859" y="3893184"/>
            <a:ext cx="411480" cy="0"/>
          </a:xfrm>
          <a:custGeom>
            <a:avLst/>
            <a:gdLst/>
            <a:ahLst/>
            <a:cxnLst/>
            <a:rect l="l" t="t" r="r" b="b"/>
            <a:pathLst>
              <a:path w="411479">
                <a:moveTo>
                  <a:pt x="0" y="0"/>
                </a:moveTo>
                <a:lnTo>
                  <a:pt x="411480" y="0"/>
                </a:lnTo>
              </a:path>
            </a:pathLst>
          </a:custGeom>
          <a:ln w="3175">
            <a:solidFill>
              <a:srgbClr val="EC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07" name="bk object 5507"/>
          <p:cNvSpPr/>
          <p:nvPr/>
        </p:nvSpPr>
        <p:spPr>
          <a:xfrm>
            <a:off x="6117590" y="3891915"/>
            <a:ext cx="414020" cy="0"/>
          </a:xfrm>
          <a:custGeom>
            <a:avLst/>
            <a:gdLst/>
            <a:ahLst/>
            <a:cxnLst/>
            <a:rect l="l" t="t" r="r" b="b"/>
            <a:pathLst>
              <a:path w="414020">
                <a:moveTo>
                  <a:pt x="0" y="0"/>
                </a:moveTo>
                <a:lnTo>
                  <a:pt x="414019" y="0"/>
                </a:lnTo>
              </a:path>
            </a:pathLst>
          </a:custGeom>
          <a:ln w="3175">
            <a:solidFill>
              <a:srgbClr val="EC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08" name="bk object 5508"/>
          <p:cNvSpPr/>
          <p:nvPr/>
        </p:nvSpPr>
        <p:spPr>
          <a:xfrm>
            <a:off x="6116320" y="3890645"/>
            <a:ext cx="416559" cy="0"/>
          </a:xfrm>
          <a:custGeom>
            <a:avLst/>
            <a:gdLst/>
            <a:ahLst/>
            <a:cxnLst/>
            <a:rect l="l" t="t" r="r" b="b"/>
            <a:pathLst>
              <a:path w="416559">
                <a:moveTo>
                  <a:pt x="0" y="0"/>
                </a:moveTo>
                <a:lnTo>
                  <a:pt x="416559" y="0"/>
                </a:lnTo>
              </a:path>
            </a:pathLst>
          </a:custGeom>
          <a:ln w="3175">
            <a:solidFill>
              <a:srgbClr val="EC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09" name="bk object 5509"/>
          <p:cNvSpPr/>
          <p:nvPr/>
        </p:nvSpPr>
        <p:spPr>
          <a:xfrm>
            <a:off x="6122670" y="3896995"/>
            <a:ext cx="405130" cy="0"/>
          </a:xfrm>
          <a:custGeom>
            <a:avLst/>
            <a:gdLst/>
            <a:ahLst/>
            <a:cxnLst/>
            <a:rect l="l" t="t" r="r" b="b"/>
            <a:pathLst>
              <a:path w="405129">
                <a:moveTo>
                  <a:pt x="0" y="0"/>
                </a:moveTo>
                <a:lnTo>
                  <a:pt x="405129" y="0"/>
                </a:lnTo>
              </a:path>
            </a:pathLst>
          </a:custGeom>
          <a:ln w="3175">
            <a:solidFill>
              <a:srgbClr val="EC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10" name="bk object 5510"/>
          <p:cNvSpPr/>
          <p:nvPr/>
        </p:nvSpPr>
        <p:spPr>
          <a:xfrm>
            <a:off x="6121400" y="3895725"/>
            <a:ext cx="407670" cy="0"/>
          </a:xfrm>
          <a:custGeom>
            <a:avLst/>
            <a:gdLst/>
            <a:ahLst/>
            <a:cxnLst/>
            <a:rect l="l" t="t" r="r" b="b"/>
            <a:pathLst>
              <a:path w="407670">
                <a:moveTo>
                  <a:pt x="0" y="0"/>
                </a:moveTo>
                <a:lnTo>
                  <a:pt x="407670" y="0"/>
                </a:lnTo>
              </a:path>
            </a:pathLst>
          </a:custGeom>
          <a:ln w="3175">
            <a:solidFill>
              <a:srgbClr val="EC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11" name="bk object 5511"/>
          <p:cNvSpPr/>
          <p:nvPr/>
        </p:nvSpPr>
        <p:spPr>
          <a:xfrm>
            <a:off x="6127750" y="3900804"/>
            <a:ext cx="398780" cy="0"/>
          </a:xfrm>
          <a:custGeom>
            <a:avLst/>
            <a:gdLst/>
            <a:ahLst/>
            <a:cxnLst/>
            <a:rect l="l" t="t" r="r" b="b"/>
            <a:pathLst>
              <a:path w="398779">
                <a:moveTo>
                  <a:pt x="0" y="0"/>
                </a:moveTo>
                <a:lnTo>
                  <a:pt x="398779" y="0"/>
                </a:lnTo>
              </a:path>
            </a:pathLst>
          </a:custGeom>
          <a:ln w="3175">
            <a:solidFill>
              <a:srgbClr val="EDB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12" name="bk object 5512"/>
          <p:cNvSpPr/>
          <p:nvPr/>
        </p:nvSpPr>
        <p:spPr>
          <a:xfrm>
            <a:off x="6126479" y="3899534"/>
            <a:ext cx="400050" cy="0"/>
          </a:xfrm>
          <a:custGeom>
            <a:avLst/>
            <a:gdLst/>
            <a:ahLst/>
            <a:cxnLst/>
            <a:rect l="l" t="t" r="r" b="b"/>
            <a:pathLst>
              <a:path w="400050">
                <a:moveTo>
                  <a:pt x="0" y="0"/>
                </a:moveTo>
                <a:lnTo>
                  <a:pt x="400050" y="0"/>
                </a:lnTo>
              </a:path>
            </a:pathLst>
          </a:custGeom>
          <a:ln w="3175">
            <a:solidFill>
              <a:srgbClr val="EDB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13" name="bk object 5513"/>
          <p:cNvSpPr/>
          <p:nvPr/>
        </p:nvSpPr>
        <p:spPr>
          <a:xfrm>
            <a:off x="6125209" y="3898265"/>
            <a:ext cx="402590" cy="0"/>
          </a:xfrm>
          <a:custGeom>
            <a:avLst/>
            <a:gdLst/>
            <a:ahLst/>
            <a:cxnLst/>
            <a:rect l="l" t="t" r="r" b="b"/>
            <a:pathLst>
              <a:path w="402590">
                <a:moveTo>
                  <a:pt x="0" y="0"/>
                </a:moveTo>
                <a:lnTo>
                  <a:pt x="402589" y="0"/>
                </a:lnTo>
              </a:path>
            </a:pathLst>
          </a:custGeom>
          <a:ln w="3175">
            <a:solidFill>
              <a:srgbClr val="EDB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14" name="bk object 5514"/>
          <p:cNvSpPr/>
          <p:nvPr/>
        </p:nvSpPr>
        <p:spPr>
          <a:xfrm>
            <a:off x="6131559" y="3903345"/>
            <a:ext cx="392430" cy="0"/>
          </a:xfrm>
          <a:custGeom>
            <a:avLst/>
            <a:gdLst/>
            <a:ahLst/>
            <a:cxnLst/>
            <a:rect l="l" t="t" r="r" b="b"/>
            <a:pathLst>
              <a:path w="392429">
                <a:moveTo>
                  <a:pt x="0" y="0"/>
                </a:moveTo>
                <a:lnTo>
                  <a:pt x="392430" y="0"/>
                </a:lnTo>
              </a:path>
            </a:pathLst>
          </a:custGeom>
          <a:ln w="3175">
            <a:solidFill>
              <a:srgbClr val="EDB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15" name="bk object 5515"/>
          <p:cNvSpPr/>
          <p:nvPr/>
        </p:nvSpPr>
        <p:spPr>
          <a:xfrm>
            <a:off x="6130290" y="3902075"/>
            <a:ext cx="394970" cy="0"/>
          </a:xfrm>
          <a:custGeom>
            <a:avLst/>
            <a:gdLst/>
            <a:ahLst/>
            <a:cxnLst/>
            <a:rect l="l" t="t" r="r" b="b"/>
            <a:pathLst>
              <a:path w="394970">
                <a:moveTo>
                  <a:pt x="0" y="0"/>
                </a:moveTo>
                <a:lnTo>
                  <a:pt x="394969" y="0"/>
                </a:lnTo>
              </a:path>
            </a:pathLst>
          </a:custGeom>
          <a:ln w="3175">
            <a:solidFill>
              <a:srgbClr val="EDB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16" name="bk object 5516"/>
          <p:cNvSpPr/>
          <p:nvPr/>
        </p:nvSpPr>
        <p:spPr>
          <a:xfrm>
            <a:off x="6136640" y="3907154"/>
            <a:ext cx="384810" cy="0"/>
          </a:xfrm>
          <a:custGeom>
            <a:avLst/>
            <a:gdLst/>
            <a:ahLst/>
            <a:cxnLst/>
            <a:rect l="l" t="t" r="r" b="b"/>
            <a:pathLst>
              <a:path w="384809">
                <a:moveTo>
                  <a:pt x="0" y="0"/>
                </a:moveTo>
                <a:lnTo>
                  <a:pt x="384810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17" name="bk object 5517"/>
          <p:cNvSpPr/>
          <p:nvPr/>
        </p:nvSpPr>
        <p:spPr>
          <a:xfrm>
            <a:off x="6134100" y="3905884"/>
            <a:ext cx="388620" cy="0"/>
          </a:xfrm>
          <a:custGeom>
            <a:avLst/>
            <a:gdLst/>
            <a:ahLst/>
            <a:cxnLst/>
            <a:rect l="l" t="t" r="r" b="b"/>
            <a:pathLst>
              <a:path w="388620">
                <a:moveTo>
                  <a:pt x="0" y="0"/>
                </a:moveTo>
                <a:lnTo>
                  <a:pt x="388620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18" name="bk object 5518"/>
          <p:cNvSpPr/>
          <p:nvPr/>
        </p:nvSpPr>
        <p:spPr>
          <a:xfrm>
            <a:off x="6132829" y="3904615"/>
            <a:ext cx="391160" cy="0"/>
          </a:xfrm>
          <a:custGeom>
            <a:avLst/>
            <a:gdLst/>
            <a:ahLst/>
            <a:cxnLst/>
            <a:rect l="l" t="t" r="r" b="b"/>
            <a:pathLst>
              <a:path w="391159">
                <a:moveTo>
                  <a:pt x="0" y="0"/>
                </a:moveTo>
                <a:lnTo>
                  <a:pt x="391159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19" name="bk object 5519"/>
          <p:cNvSpPr/>
          <p:nvPr/>
        </p:nvSpPr>
        <p:spPr>
          <a:xfrm>
            <a:off x="6140450" y="3910965"/>
            <a:ext cx="377190" cy="0"/>
          </a:xfrm>
          <a:custGeom>
            <a:avLst/>
            <a:gdLst/>
            <a:ahLst/>
            <a:cxnLst/>
            <a:rect l="l" t="t" r="r" b="b"/>
            <a:pathLst>
              <a:path w="377190">
                <a:moveTo>
                  <a:pt x="0" y="0"/>
                </a:moveTo>
                <a:lnTo>
                  <a:pt x="377190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20" name="bk object 5520"/>
          <p:cNvSpPr/>
          <p:nvPr/>
        </p:nvSpPr>
        <p:spPr>
          <a:xfrm>
            <a:off x="6139179" y="3909695"/>
            <a:ext cx="379730" cy="0"/>
          </a:xfrm>
          <a:custGeom>
            <a:avLst/>
            <a:gdLst/>
            <a:ahLst/>
            <a:cxnLst/>
            <a:rect l="l" t="t" r="r" b="b"/>
            <a:pathLst>
              <a:path w="379729">
                <a:moveTo>
                  <a:pt x="0" y="0"/>
                </a:moveTo>
                <a:lnTo>
                  <a:pt x="379729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21" name="bk object 5521"/>
          <p:cNvSpPr/>
          <p:nvPr/>
        </p:nvSpPr>
        <p:spPr>
          <a:xfrm>
            <a:off x="6137909" y="3908425"/>
            <a:ext cx="382270" cy="0"/>
          </a:xfrm>
          <a:custGeom>
            <a:avLst/>
            <a:gdLst/>
            <a:ahLst/>
            <a:cxnLst/>
            <a:rect l="l" t="t" r="r" b="b"/>
            <a:pathLst>
              <a:path w="382270">
                <a:moveTo>
                  <a:pt x="0" y="0"/>
                </a:moveTo>
                <a:lnTo>
                  <a:pt x="382269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22" name="bk object 5522"/>
          <p:cNvSpPr/>
          <p:nvPr/>
        </p:nvSpPr>
        <p:spPr>
          <a:xfrm>
            <a:off x="6144259" y="3913504"/>
            <a:ext cx="372110" cy="0"/>
          </a:xfrm>
          <a:custGeom>
            <a:avLst/>
            <a:gdLst/>
            <a:ahLst/>
            <a:cxnLst/>
            <a:rect l="l" t="t" r="r" b="b"/>
            <a:pathLst>
              <a:path w="372109">
                <a:moveTo>
                  <a:pt x="0" y="0"/>
                </a:moveTo>
                <a:lnTo>
                  <a:pt x="372110" y="0"/>
                </a:lnTo>
              </a:path>
            </a:pathLst>
          </a:custGeom>
          <a:ln w="3175">
            <a:solidFill>
              <a:srgbClr val="F0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23" name="bk object 5523"/>
          <p:cNvSpPr/>
          <p:nvPr/>
        </p:nvSpPr>
        <p:spPr>
          <a:xfrm>
            <a:off x="6142990" y="3912234"/>
            <a:ext cx="374650" cy="0"/>
          </a:xfrm>
          <a:custGeom>
            <a:avLst/>
            <a:gdLst/>
            <a:ahLst/>
            <a:cxnLst/>
            <a:rect l="l" t="t" r="r" b="b"/>
            <a:pathLst>
              <a:path w="374650">
                <a:moveTo>
                  <a:pt x="0" y="0"/>
                </a:moveTo>
                <a:lnTo>
                  <a:pt x="374650" y="0"/>
                </a:lnTo>
              </a:path>
            </a:pathLst>
          </a:custGeom>
          <a:ln w="3175">
            <a:solidFill>
              <a:srgbClr val="F0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24" name="bk object 5524"/>
          <p:cNvSpPr/>
          <p:nvPr/>
        </p:nvSpPr>
        <p:spPr>
          <a:xfrm>
            <a:off x="6150609" y="3918584"/>
            <a:ext cx="360680" cy="0"/>
          </a:xfrm>
          <a:custGeom>
            <a:avLst/>
            <a:gdLst/>
            <a:ahLst/>
            <a:cxnLst/>
            <a:rect l="l" t="t" r="r" b="b"/>
            <a:pathLst>
              <a:path w="360679">
                <a:moveTo>
                  <a:pt x="0" y="0"/>
                </a:moveTo>
                <a:lnTo>
                  <a:pt x="360680" y="0"/>
                </a:lnTo>
              </a:path>
            </a:pathLst>
          </a:custGeom>
          <a:ln w="3175">
            <a:solidFill>
              <a:srgbClr val="F0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25" name="bk object 5525"/>
          <p:cNvSpPr/>
          <p:nvPr/>
        </p:nvSpPr>
        <p:spPr>
          <a:xfrm>
            <a:off x="6149340" y="3917315"/>
            <a:ext cx="363220" cy="0"/>
          </a:xfrm>
          <a:custGeom>
            <a:avLst/>
            <a:gdLst/>
            <a:ahLst/>
            <a:cxnLst/>
            <a:rect l="l" t="t" r="r" b="b"/>
            <a:pathLst>
              <a:path w="363220">
                <a:moveTo>
                  <a:pt x="0" y="0"/>
                </a:moveTo>
                <a:lnTo>
                  <a:pt x="363219" y="0"/>
                </a:lnTo>
              </a:path>
            </a:pathLst>
          </a:custGeom>
          <a:ln w="3175">
            <a:solidFill>
              <a:srgbClr val="F0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26" name="bk object 5526"/>
          <p:cNvSpPr/>
          <p:nvPr/>
        </p:nvSpPr>
        <p:spPr>
          <a:xfrm>
            <a:off x="6148070" y="3916045"/>
            <a:ext cx="365760" cy="0"/>
          </a:xfrm>
          <a:custGeom>
            <a:avLst/>
            <a:gdLst/>
            <a:ahLst/>
            <a:cxnLst/>
            <a:rect l="l" t="t" r="r" b="b"/>
            <a:pathLst>
              <a:path w="365759">
                <a:moveTo>
                  <a:pt x="0" y="0"/>
                </a:moveTo>
                <a:lnTo>
                  <a:pt x="365759" y="0"/>
                </a:lnTo>
              </a:path>
            </a:pathLst>
          </a:custGeom>
          <a:ln w="3175">
            <a:solidFill>
              <a:srgbClr val="F0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27" name="bk object 5527"/>
          <p:cNvSpPr/>
          <p:nvPr/>
        </p:nvSpPr>
        <p:spPr>
          <a:xfrm>
            <a:off x="6145529" y="3914775"/>
            <a:ext cx="369570" cy="0"/>
          </a:xfrm>
          <a:custGeom>
            <a:avLst/>
            <a:gdLst/>
            <a:ahLst/>
            <a:cxnLst/>
            <a:rect l="l" t="t" r="r" b="b"/>
            <a:pathLst>
              <a:path w="369570">
                <a:moveTo>
                  <a:pt x="0" y="0"/>
                </a:moveTo>
                <a:lnTo>
                  <a:pt x="369570" y="0"/>
                </a:lnTo>
              </a:path>
            </a:pathLst>
          </a:custGeom>
          <a:ln w="3175">
            <a:solidFill>
              <a:srgbClr val="F0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28" name="bk object 5528"/>
          <p:cNvSpPr/>
          <p:nvPr/>
        </p:nvSpPr>
        <p:spPr>
          <a:xfrm>
            <a:off x="6153150" y="3919854"/>
            <a:ext cx="356870" cy="0"/>
          </a:xfrm>
          <a:custGeom>
            <a:avLst/>
            <a:gdLst/>
            <a:ahLst/>
            <a:cxnLst/>
            <a:rect l="l" t="t" r="r" b="b"/>
            <a:pathLst>
              <a:path w="356870">
                <a:moveTo>
                  <a:pt x="0" y="0"/>
                </a:moveTo>
                <a:lnTo>
                  <a:pt x="356870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29" name="bk object 5529"/>
          <p:cNvSpPr/>
          <p:nvPr/>
        </p:nvSpPr>
        <p:spPr>
          <a:xfrm>
            <a:off x="6160770" y="3924934"/>
            <a:ext cx="345440" cy="0"/>
          </a:xfrm>
          <a:custGeom>
            <a:avLst/>
            <a:gdLst/>
            <a:ahLst/>
            <a:cxnLst/>
            <a:rect l="l" t="t" r="r" b="b"/>
            <a:pathLst>
              <a:path w="345440">
                <a:moveTo>
                  <a:pt x="0" y="0"/>
                </a:moveTo>
                <a:lnTo>
                  <a:pt x="345440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30" name="bk object 5530"/>
          <p:cNvSpPr/>
          <p:nvPr/>
        </p:nvSpPr>
        <p:spPr>
          <a:xfrm>
            <a:off x="6158229" y="3923665"/>
            <a:ext cx="349250" cy="0"/>
          </a:xfrm>
          <a:custGeom>
            <a:avLst/>
            <a:gdLst/>
            <a:ahLst/>
            <a:cxnLst/>
            <a:rect l="l" t="t" r="r" b="b"/>
            <a:pathLst>
              <a:path w="349250">
                <a:moveTo>
                  <a:pt x="0" y="0"/>
                </a:moveTo>
                <a:lnTo>
                  <a:pt x="349250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31" name="bk object 5531"/>
          <p:cNvSpPr/>
          <p:nvPr/>
        </p:nvSpPr>
        <p:spPr>
          <a:xfrm>
            <a:off x="6156959" y="3922395"/>
            <a:ext cx="351790" cy="0"/>
          </a:xfrm>
          <a:custGeom>
            <a:avLst/>
            <a:gdLst/>
            <a:ahLst/>
            <a:cxnLst/>
            <a:rect l="l" t="t" r="r" b="b"/>
            <a:pathLst>
              <a:path w="351790">
                <a:moveTo>
                  <a:pt x="0" y="0"/>
                </a:moveTo>
                <a:lnTo>
                  <a:pt x="351789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32" name="bk object 5532"/>
          <p:cNvSpPr/>
          <p:nvPr/>
        </p:nvSpPr>
        <p:spPr>
          <a:xfrm>
            <a:off x="6154420" y="3921125"/>
            <a:ext cx="355600" cy="0"/>
          </a:xfrm>
          <a:custGeom>
            <a:avLst/>
            <a:gdLst/>
            <a:ahLst/>
            <a:cxnLst/>
            <a:rect l="l" t="t" r="r" b="b"/>
            <a:pathLst>
              <a:path w="355600">
                <a:moveTo>
                  <a:pt x="0" y="0"/>
                </a:moveTo>
                <a:lnTo>
                  <a:pt x="355600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33" name="bk object 5533"/>
          <p:cNvSpPr/>
          <p:nvPr/>
        </p:nvSpPr>
        <p:spPr>
          <a:xfrm>
            <a:off x="6162040" y="3926204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34" name="bk object 5534"/>
          <p:cNvSpPr/>
          <p:nvPr/>
        </p:nvSpPr>
        <p:spPr>
          <a:xfrm>
            <a:off x="6172200" y="3932554"/>
            <a:ext cx="327660" cy="0"/>
          </a:xfrm>
          <a:custGeom>
            <a:avLst/>
            <a:gdLst/>
            <a:ahLst/>
            <a:cxnLst/>
            <a:rect l="l" t="t" r="r" b="b"/>
            <a:pathLst>
              <a:path w="327660">
                <a:moveTo>
                  <a:pt x="0" y="0"/>
                </a:moveTo>
                <a:lnTo>
                  <a:pt x="327660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35" name="bk object 5535"/>
          <p:cNvSpPr/>
          <p:nvPr/>
        </p:nvSpPr>
        <p:spPr>
          <a:xfrm>
            <a:off x="6169659" y="3931284"/>
            <a:ext cx="331470" cy="0"/>
          </a:xfrm>
          <a:custGeom>
            <a:avLst/>
            <a:gdLst/>
            <a:ahLst/>
            <a:cxnLst/>
            <a:rect l="l" t="t" r="r" b="b"/>
            <a:pathLst>
              <a:path w="331470">
                <a:moveTo>
                  <a:pt x="0" y="0"/>
                </a:moveTo>
                <a:lnTo>
                  <a:pt x="331470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36" name="bk object 5536"/>
          <p:cNvSpPr/>
          <p:nvPr/>
        </p:nvSpPr>
        <p:spPr>
          <a:xfrm>
            <a:off x="6168390" y="3930015"/>
            <a:ext cx="334010" cy="0"/>
          </a:xfrm>
          <a:custGeom>
            <a:avLst/>
            <a:gdLst/>
            <a:ahLst/>
            <a:cxnLst/>
            <a:rect l="l" t="t" r="r" b="b"/>
            <a:pathLst>
              <a:path w="334009">
                <a:moveTo>
                  <a:pt x="0" y="0"/>
                </a:moveTo>
                <a:lnTo>
                  <a:pt x="334010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37" name="bk object 5537"/>
          <p:cNvSpPr/>
          <p:nvPr/>
        </p:nvSpPr>
        <p:spPr>
          <a:xfrm>
            <a:off x="6165850" y="3928745"/>
            <a:ext cx="337820" cy="0"/>
          </a:xfrm>
          <a:custGeom>
            <a:avLst/>
            <a:gdLst/>
            <a:ahLst/>
            <a:cxnLst/>
            <a:rect l="l" t="t" r="r" b="b"/>
            <a:pathLst>
              <a:path w="337820">
                <a:moveTo>
                  <a:pt x="0" y="0"/>
                </a:moveTo>
                <a:lnTo>
                  <a:pt x="337820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38" name="bk object 5538"/>
          <p:cNvSpPr/>
          <p:nvPr/>
        </p:nvSpPr>
        <p:spPr>
          <a:xfrm>
            <a:off x="6164579" y="3927475"/>
            <a:ext cx="340360" cy="0"/>
          </a:xfrm>
          <a:custGeom>
            <a:avLst/>
            <a:gdLst/>
            <a:ahLst/>
            <a:cxnLst/>
            <a:rect l="l" t="t" r="r" b="b"/>
            <a:pathLst>
              <a:path w="340359">
                <a:moveTo>
                  <a:pt x="0" y="0"/>
                </a:moveTo>
                <a:lnTo>
                  <a:pt x="340359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39" name="bk object 5539"/>
          <p:cNvSpPr/>
          <p:nvPr/>
        </p:nvSpPr>
        <p:spPr>
          <a:xfrm>
            <a:off x="6181090" y="3938904"/>
            <a:ext cx="311150" cy="0"/>
          </a:xfrm>
          <a:custGeom>
            <a:avLst/>
            <a:gdLst/>
            <a:ahLst/>
            <a:cxnLst/>
            <a:rect l="l" t="t" r="r" b="b"/>
            <a:pathLst>
              <a:path w="311150">
                <a:moveTo>
                  <a:pt x="0" y="0"/>
                </a:moveTo>
                <a:lnTo>
                  <a:pt x="311150" y="0"/>
                </a:lnTo>
              </a:path>
            </a:pathLst>
          </a:custGeom>
          <a:ln w="3175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40" name="bk object 5540"/>
          <p:cNvSpPr/>
          <p:nvPr/>
        </p:nvSpPr>
        <p:spPr>
          <a:xfrm>
            <a:off x="6179820" y="3937634"/>
            <a:ext cx="313690" cy="0"/>
          </a:xfrm>
          <a:custGeom>
            <a:avLst/>
            <a:gdLst/>
            <a:ahLst/>
            <a:cxnLst/>
            <a:rect l="l" t="t" r="r" b="b"/>
            <a:pathLst>
              <a:path w="313689">
                <a:moveTo>
                  <a:pt x="0" y="0"/>
                </a:moveTo>
                <a:lnTo>
                  <a:pt x="313689" y="0"/>
                </a:lnTo>
              </a:path>
            </a:pathLst>
          </a:custGeom>
          <a:ln w="3175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41" name="bk object 5541"/>
          <p:cNvSpPr/>
          <p:nvPr/>
        </p:nvSpPr>
        <p:spPr>
          <a:xfrm>
            <a:off x="6177279" y="3936365"/>
            <a:ext cx="317500" cy="0"/>
          </a:xfrm>
          <a:custGeom>
            <a:avLst/>
            <a:gdLst/>
            <a:ahLst/>
            <a:cxnLst/>
            <a:rect l="l" t="t" r="r" b="b"/>
            <a:pathLst>
              <a:path w="317500">
                <a:moveTo>
                  <a:pt x="0" y="0"/>
                </a:moveTo>
                <a:lnTo>
                  <a:pt x="317500" y="0"/>
                </a:lnTo>
              </a:path>
            </a:pathLst>
          </a:custGeom>
          <a:ln w="3175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42" name="bk object 5542"/>
          <p:cNvSpPr/>
          <p:nvPr/>
        </p:nvSpPr>
        <p:spPr>
          <a:xfrm>
            <a:off x="6176009" y="3935095"/>
            <a:ext cx="321310" cy="0"/>
          </a:xfrm>
          <a:custGeom>
            <a:avLst/>
            <a:gdLst/>
            <a:ahLst/>
            <a:cxnLst/>
            <a:rect l="l" t="t" r="r" b="b"/>
            <a:pathLst>
              <a:path w="321310">
                <a:moveTo>
                  <a:pt x="0" y="0"/>
                </a:moveTo>
                <a:lnTo>
                  <a:pt x="321310" y="0"/>
                </a:lnTo>
              </a:path>
            </a:pathLst>
          </a:custGeom>
          <a:ln w="3175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43" name="bk object 5543"/>
          <p:cNvSpPr/>
          <p:nvPr/>
        </p:nvSpPr>
        <p:spPr>
          <a:xfrm>
            <a:off x="6173470" y="3933825"/>
            <a:ext cx="325120" cy="0"/>
          </a:xfrm>
          <a:custGeom>
            <a:avLst/>
            <a:gdLst/>
            <a:ahLst/>
            <a:cxnLst/>
            <a:rect l="l" t="t" r="r" b="b"/>
            <a:pathLst>
              <a:path w="325120">
                <a:moveTo>
                  <a:pt x="0" y="0"/>
                </a:moveTo>
                <a:lnTo>
                  <a:pt x="325120" y="0"/>
                </a:lnTo>
              </a:path>
            </a:pathLst>
          </a:custGeom>
          <a:ln w="3175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44" name="bk object 5544"/>
          <p:cNvSpPr/>
          <p:nvPr/>
        </p:nvSpPr>
        <p:spPr>
          <a:xfrm>
            <a:off x="6184900" y="3940175"/>
            <a:ext cx="306070" cy="0"/>
          </a:xfrm>
          <a:custGeom>
            <a:avLst/>
            <a:gdLst/>
            <a:ahLst/>
            <a:cxnLst/>
            <a:rect l="l" t="t" r="r" b="b"/>
            <a:pathLst>
              <a:path w="306070">
                <a:moveTo>
                  <a:pt x="0" y="0"/>
                </a:moveTo>
                <a:lnTo>
                  <a:pt x="306070" y="0"/>
                </a:lnTo>
              </a:path>
            </a:pathLst>
          </a:custGeom>
          <a:ln w="3175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45" name="bk object 5545"/>
          <p:cNvSpPr/>
          <p:nvPr/>
        </p:nvSpPr>
        <p:spPr>
          <a:xfrm>
            <a:off x="6195059" y="3945254"/>
            <a:ext cx="289560" cy="0"/>
          </a:xfrm>
          <a:custGeom>
            <a:avLst/>
            <a:gdLst/>
            <a:ahLst/>
            <a:cxnLst/>
            <a:rect l="l" t="t" r="r" b="b"/>
            <a:pathLst>
              <a:path w="289560">
                <a:moveTo>
                  <a:pt x="0" y="0"/>
                </a:moveTo>
                <a:lnTo>
                  <a:pt x="289560" y="0"/>
                </a:lnTo>
              </a:path>
            </a:pathLst>
          </a:custGeom>
          <a:ln w="3175">
            <a:solidFill>
              <a:srgbClr val="F5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46" name="bk object 5546"/>
          <p:cNvSpPr/>
          <p:nvPr/>
        </p:nvSpPr>
        <p:spPr>
          <a:xfrm>
            <a:off x="6192520" y="3943984"/>
            <a:ext cx="293370" cy="0"/>
          </a:xfrm>
          <a:custGeom>
            <a:avLst/>
            <a:gdLst/>
            <a:ahLst/>
            <a:cxnLst/>
            <a:rect l="l" t="t" r="r" b="b"/>
            <a:pathLst>
              <a:path w="293370">
                <a:moveTo>
                  <a:pt x="0" y="0"/>
                </a:moveTo>
                <a:lnTo>
                  <a:pt x="293370" y="0"/>
                </a:lnTo>
              </a:path>
            </a:pathLst>
          </a:custGeom>
          <a:ln w="3175">
            <a:solidFill>
              <a:srgbClr val="F5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47" name="bk object 5547"/>
          <p:cNvSpPr/>
          <p:nvPr/>
        </p:nvSpPr>
        <p:spPr>
          <a:xfrm>
            <a:off x="6189979" y="3942715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3175">
            <a:solidFill>
              <a:srgbClr val="F5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48" name="bk object 5548"/>
          <p:cNvSpPr/>
          <p:nvPr/>
        </p:nvSpPr>
        <p:spPr>
          <a:xfrm>
            <a:off x="6187440" y="3941445"/>
            <a:ext cx="302260" cy="0"/>
          </a:xfrm>
          <a:custGeom>
            <a:avLst/>
            <a:gdLst/>
            <a:ahLst/>
            <a:cxnLst/>
            <a:rect l="l" t="t" r="r" b="b"/>
            <a:pathLst>
              <a:path w="302260">
                <a:moveTo>
                  <a:pt x="0" y="0"/>
                </a:moveTo>
                <a:lnTo>
                  <a:pt x="302260" y="0"/>
                </a:lnTo>
              </a:path>
            </a:pathLst>
          </a:custGeom>
          <a:ln w="3175">
            <a:solidFill>
              <a:srgbClr val="F5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49" name="bk object 5549"/>
          <p:cNvSpPr/>
          <p:nvPr/>
        </p:nvSpPr>
        <p:spPr>
          <a:xfrm>
            <a:off x="6197600" y="3946525"/>
            <a:ext cx="284480" cy="0"/>
          </a:xfrm>
          <a:custGeom>
            <a:avLst/>
            <a:gdLst/>
            <a:ahLst/>
            <a:cxnLst/>
            <a:rect l="l" t="t" r="r" b="b"/>
            <a:pathLst>
              <a:path w="284479">
                <a:moveTo>
                  <a:pt x="0" y="0"/>
                </a:moveTo>
                <a:lnTo>
                  <a:pt x="284479" y="0"/>
                </a:lnTo>
              </a:path>
            </a:pathLst>
          </a:custGeom>
          <a:ln w="3175">
            <a:solidFill>
              <a:srgbClr val="F5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50" name="bk object 5550"/>
          <p:cNvSpPr/>
          <p:nvPr/>
        </p:nvSpPr>
        <p:spPr>
          <a:xfrm>
            <a:off x="6207759" y="3951604"/>
            <a:ext cx="266700" cy="0"/>
          </a:xfrm>
          <a:custGeom>
            <a:avLst/>
            <a:gdLst/>
            <a:ahLst/>
            <a:cxnLst/>
            <a:rect l="l" t="t" r="r" b="b"/>
            <a:pathLst>
              <a:path w="266700">
                <a:moveTo>
                  <a:pt x="0" y="0"/>
                </a:moveTo>
                <a:lnTo>
                  <a:pt x="266700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51" name="bk object 5551"/>
          <p:cNvSpPr/>
          <p:nvPr/>
        </p:nvSpPr>
        <p:spPr>
          <a:xfrm>
            <a:off x="6205220" y="3950334"/>
            <a:ext cx="271780" cy="0"/>
          </a:xfrm>
          <a:custGeom>
            <a:avLst/>
            <a:gdLst/>
            <a:ahLst/>
            <a:cxnLst/>
            <a:rect l="l" t="t" r="r" b="b"/>
            <a:pathLst>
              <a:path w="271779">
                <a:moveTo>
                  <a:pt x="0" y="0"/>
                </a:moveTo>
                <a:lnTo>
                  <a:pt x="271779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52" name="bk object 5552"/>
          <p:cNvSpPr/>
          <p:nvPr/>
        </p:nvSpPr>
        <p:spPr>
          <a:xfrm>
            <a:off x="6202679" y="3949065"/>
            <a:ext cx="275590" cy="0"/>
          </a:xfrm>
          <a:custGeom>
            <a:avLst/>
            <a:gdLst/>
            <a:ahLst/>
            <a:cxnLst/>
            <a:rect l="l" t="t" r="r" b="b"/>
            <a:pathLst>
              <a:path w="275589">
                <a:moveTo>
                  <a:pt x="0" y="0"/>
                </a:moveTo>
                <a:lnTo>
                  <a:pt x="275589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53" name="bk object 5553"/>
          <p:cNvSpPr/>
          <p:nvPr/>
        </p:nvSpPr>
        <p:spPr>
          <a:xfrm>
            <a:off x="6200140" y="3947795"/>
            <a:ext cx="280670" cy="0"/>
          </a:xfrm>
          <a:custGeom>
            <a:avLst/>
            <a:gdLst/>
            <a:ahLst/>
            <a:cxnLst/>
            <a:rect l="l" t="t" r="r" b="b"/>
            <a:pathLst>
              <a:path w="280670">
                <a:moveTo>
                  <a:pt x="0" y="0"/>
                </a:moveTo>
                <a:lnTo>
                  <a:pt x="280670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54" name="bk object 5554"/>
          <p:cNvSpPr/>
          <p:nvPr/>
        </p:nvSpPr>
        <p:spPr>
          <a:xfrm>
            <a:off x="6211570" y="3954145"/>
            <a:ext cx="257810" cy="0"/>
          </a:xfrm>
          <a:custGeom>
            <a:avLst/>
            <a:gdLst/>
            <a:ahLst/>
            <a:cxnLst/>
            <a:rect l="l" t="t" r="r" b="b"/>
            <a:pathLst>
              <a:path w="257810">
                <a:moveTo>
                  <a:pt x="0" y="0"/>
                </a:moveTo>
                <a:lnTo>
                  <a:pt x="257810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55" name="bk object 5555"/>
          <p:cNvSpPr/>
          <p:nvPr/>
        </p:nvSpPr>
        <p:spPr>
          <a:xfrm>
            <a:off x="6210300" y="3952875"/>
            <a:ext cx="261620" cy="0"/>
          </a:xfrm>
          <a:custGeom>
            <a:avLst/>
            <a:gdLst/>
            <a:ahLst/>
            <a:cxnLst/>
            <a:rect l="l" t="t" r="r" b="b"/>
            <a:pathLst>
              <a:path w="261620">
                <a:moveTo>
                  <a:pt x="0" y="0"/>
                </a:moveTo>
                <a:lnTo>
                  <a:pt x="261620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56" name="bk object 5556"/>
          <p:cNvSpPr/>
          <p:nvPr/>
        </p:nvSpPr>
        <p:spPr>
          <a:xfrm>
            <a:off x="6223000" y="3957954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57" name="bk object 5557"/>
          <p:cNvSpPr/>
          <p:nvPr/>
        </p:nvSpPr>
        <p:spPr>
          <a:xfrm>
            <a:off x="6219190" y="3956684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5110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58" name="bk object 5558"/>
          <p:cNvSpPr/>
          <p:nvPr/>
        </p:nvSpPr>
        <p:spPr>
          <a:xfrm>
            <a:off x="6215379" y="3955415"/>
            <a:ext cx="251460" cy="0"/>
          </a:xfrm>
          <a:custGeom>
            <a:avLst/>
            <a:gdLst/>
            <a:ahLst/>
            <a:cxnLst/>
            <a:rect l="l" t="t" r="r" b="b"/>
            <a:pathLst>
              <a:path w="251460">
                <a:moveTo>
                  <a:pt x="0" y="0"/>
                </a:moveTo>
                <a:lnTo>
                  <a:pt x="251460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59" name="bk object 5559"/>
          <p:cNvSpPr/>
          <p:nvPr/>
        </p:nvSpPr>
        <p:spPr>
          <a:xfrm>
            <a:off x="6231890" y="396176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60" name="bk object 5560"/>
          <p:cNvSpPr/>
          <p:nvPr/>
        </p:nvSpPr>
        <p:spPr>
          <a:xfrm>
            <a:off x="6229350" y="396049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61" name="bk object 5561"/>
          <p:cNvSpPr/>
          <p:nvPr/>
        </p:nvSpPr>
        <p:spPr>
          <a:xfrm>
            <a:off x="6225540" y="3959225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62" name="bk object 5562"/>
          <p:cNvSpPr/>
          <p:nvPr/>
        </p:nvSpPr>
        <p:spPr>
          <a:xfrm>
            <a:off x="6239509" y="396430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F8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63" name="bk object 5563"/>
          <p:cNvSpPr/>
          <p:nvPr/>
        </p:nvSpPr>
        <p:spPr>
          <a:xfrm>
            <a:off x="6235700" y="3963034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F8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64" name="bk object 5564"/>
          <p:cNvSpPr/>
          <p:nvPr/>
        </p:nvSpPr>
        <p:spPr>
          <a:xfrm>
            <a:off x="6249670" y="3968115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F8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65" name="bk object 5565"/>
          <p:cNvSpPr/>
          <p:nvPr/>
        </p:nvSpPr>
        <p:spPr>
          <a:xfrm>
            <a:off x="6244590" y="396684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89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3175">
            <a:solidFill>
              <a:srgbClr val="F8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66" name="bk object 5566"/>
          <p:cNvSpPr/>
          <p:nvPr/>
        </p:nvSpPr>
        <p:spPr>
          <a:xfrm>
            <a:off x="6242050" y="396557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3175">
            <a:solidFill>
              <a:srgbClr val="F8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67" name="bk object 5567"/>
          <p:cNvSpPr/>
          <p:nvPr/>
        </p:nvSpPr>
        <p:spPr>
          <a:xfrm>
            <a:off x="6258559" y="3970654"/>
            <a:ext cx="173990" cy="0"/>
          </a:xfrm>
          <a:custGeom>
            <a:avLst/>
            <a:gdLst/>
            <a:ahLst/>
            <a:cxnLst/>
            <a:rect l="l" t="t" r="r" b="b"/>
            <a:pathLst>
              <a:path w="173989">
                <a:moveTo>
                  <a:pt x="0" y="0"/>
                </a:moveTo>
                <a:lnTo>
                  <a:pt x="173989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68" name="bk object 5568"/>
          <p:cNvSpPr/>
          <p:nvPr/>
        </p:nvSpPr>
        <p:spPr>
          <a:xfrm>
            <a:off x="6254750" y="3969384"/>
            <a:ext cx="181610" cy="0"/>
          </a:xfrm>
          <a:custGeom>
            <a:avLst/>
            <a:gdLst/>
            <a:ahLst/>
            <a:cxnLst/>
            <a:rect l="l" t="t" r="r" b="b"/>
            <a:pathLst>
              <a:path w="181610">
                <a:moveTo>
                  <a:pt x="0" y="0"/>
                </a:moveTo>
                <a:lnTo>
                  <a:pt x="181610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69" name="bk object 5569"/>
          <p:cNvSpPr/>
          <p:nvPr/>
        </p:nvSpPr>
        <p:spPr>
          <a:xfrm>
            <a:off x="6275070" y="3975734"/>
            <a:ext cx="140970" cy="0"/>
          </a:xfrm>
          <a:custGeom>
            <a:avLst/>
            <a:gdLst/>
            <a:ahLst/>
            <a:cxnLst/>
            <a:rect l="l" t="t" r="r" b="b"/>
            <a:pathLst>
              <a:path w="140970">
                <a:moveTo>
                  <a:pt x="0" y="0"/>
                </a:moveTo>
                <a:lnTo>
                  <a:pt x="140970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70" name="bk object 5570"/>
          <p:cNvSpPr/>
          <p:nvPr/>
        </p:nvSpPr>
        <p:spPr>
          <a:xfrm>
            <a:off x="6271259" y="3974465"/>
            <a:ext cx="148590" cy="0"/>
          </a:xfrm>
          <a:custGeom>
            <a:avLst/>
            <a:gdLst/>
            <a:ahLst/>
            <a:cxnLst/>
            <a:rect l="l" t="t" r="r" b="b"/>
            <a:pathLst>
              <a:path w="148589">
                <a:moveTo>
                  <a:pt x="0" y="0"/>
                </a:moveTo>
                <a:lnTo>
                  <a:pt x="148589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71" name="bk object 5571"/>
          <p:cNvSpPr/>
          <p:nvPr/>
        </p:nvSpPr>
        <p:spPr>
          <a:xfrm>
            <a:off x="6266179" y="3973195"/>
            <a:ext cx="158750" cy="0"/>
          </a:xfrm>
          <a:custGeom>
            <a:avLst/>
            <a:gdLst/>
            <a:ahLst/>
            <a:cxnLst/>
            <a:rect l="l" t="t" r="r" b="b"/>
            <a:pathLst>
              <a:path w="158750">
                <a:moveTo>
                  <a:pt x="0" y="0"/>
                </a:moveTo>
                <a:lnTo>
                  <a:pt x="158750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72" name="bk object 5572"/>
          <p:cNvSpPr/>
          <p:nvPr/>
        </p:nvSpPr>
        <p:spPr>
          <a:xfrm>
            <a:off x="6262370" y="3971925"/>
            <a:ext cx="166370" cy="0"/>
          </a:xfrm>
          <a:custGeom>
            <a:avLst/>
            <a:gdLst/>
            <a:ahLst/>
            <a:cxnLst/>
            <a:rect l="l" t="t" r="r" b="b"/>
            <a:pathLst>
              <a:path w="166370">
                <a:moveTo>
                  <a:pt x="0" y="0"/>
                </a:moveTo>
                <a:lnTo>
                  <a:pt x="166370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73" name="bk object 5573"/>
          <p:cNvSpPr/>
          <p:nvPr/>
        </p:nvSpPr>
        <p:spPr>
          <a:xfrm>
            <a:off x="6277609" y="3977004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>
                <a:moveTo>
                  <a:pt x="0" y="0"/>
                </a:moveTo>
                <a:lnTo>
                  <a:pt x="133350" y="0"/>
                </a:lnTo>
              </a:path>
            </a:pathLst>
          </a:custGeom>
          <a:ln w="3175">
            <a:solidFill>
              <a:srgbClr val="FBC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74" name="bk object 5574"/>
          <p:cNvSpPr/>
          <p:nvPr/>
        </p:nvSpPr>
        <p:spPr>
          <a:xfrm>
            <a:off x="6346190" y="39827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70">
                <a:moveTo>
                  <a:pt x="1270" y="0"/>
                </a:moveTo>
                <a:lnTo>
                  <a:pt x="0" y="0"/>
                </a:lnTo>
                <a:lnTo>
                  <a:pt x="0" y="1269"/>
                </a:lnTo>
                <a:lnTo>
                  <a:pt x="1270" y="1269"/>
                </a:lnTo>
                <a:lnTo>
                  <a:pt x="1270" y="0"/>
                </a:lnTo>
                <a:close/>
              </a:path>
            </a:pathLst>
          </a:custGeom>
          <a:solidFill>
            <a:srgbClr val="FBC8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75" name="bk object 5575"/>
          <p:cNvSpPr/>
          <p:nvPr/>
        </p:nvSpPr>
        <p:spPr>
          <a:xfrm>
            <a:off x="6311900" y="3981450"/>
            <a:ext cx="73660" cy="1270"/>
          </a:xfrm>
          <a:custGeom>
            <a:avLst/>
            <a:gdLst/>
            <a:ahLst/>
            <a:cxnLst/>
            <a:rect l="l" t="t" r="r" b="b"/>
            <a:pathLst>
              <a:path w="73660" h="1270">
                <a:moveTo>
                  <a:pt x="73660" y="0"/>
                </a:moveTo>
                <a:lnTo>
                  <a:pt x="0" y="0"/>
                </a:lnTo>
                <a:lnTo>
                  <a:pt x="0" y="1269"/>
                </a:lnTo>
                <a:lnTo>
                  <a:pt x="73660" y="1269"/>
                </a:lnTo>
                <a:lnTo>
                  <a:pt x="73660" y="0"/>
                </a:lnTo>
                <a:close/>
              </a:path>
            </a:pathLst>
          </a:custGeom>
          <a:solidFill>
            <a:srgbClr val="FBC8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76" name="bk object 5576"/>
          <p:cNvSpPr/>
          <p:nvPr/>
        </p:nvSpPr>
        <p:spPr>
          <a:xfrm>
            <a:off x="6306820" y="3980815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6360" y="0"/>
                </a:lnTo>
              </a:path>
            </a:pathLst>
          </a:custGeom>
          <a:ln w="3175">
            <a:solidFill>
              <a:srgbClr val="FBC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77" name="bk object 5577"/>
          <p:cNvSpPr/>
          <p:nvPr/>
        </p:nvSpPr>
        <p:spPr>
          <a:xfrm>
            <a:off x="6297929" y="3979545"/>
            <a:ext cx="101600" cy="0"/>
          </a:xfrm>
          <a:custGeom>
            <a:avLst/>
            <a:gdLst/>
            <a:ahLst/>
            <a:cxnLst/>
            <a:rect l="l" t="t" r="r" b="b"/>
            <a:pathLst>
              <a:path w="101600">
                <a:moveTo>
                  <a:pt x="0" y="0"/>
                </a:moveTo>
                <a:lnTo>
                  <a:pt x="101600" y="0"/>
                </a:lnTo>
              </a:path>
            </a:pathLst>
          </a:custGeom>
          <a:ln w="3175">
            <a:solidFill>
              <a:srgbClr val="FBC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78" name="bk object 5578"/>
          <p:cNvSpPr/>
          <p:nvPr/>
        </p:nvSpPr>
        <p:spPr>
          <a:xfrm>
            <a:off x="6290309" y="3978275"/>
            <a:ext cx="114300" cy="0"/>
          </a:xfrm>
          <a:custGeom>
            <a:avLst/>
            <a:gdLst/>
            <a:ahLst/>
            <a:cxnLst/>
            <a:rect l="l" t="t" r="r" b="b"/>
            <a:pathLst>
              <a:path w="114300">
                <a:moveTo>
                  <a:pt x="0" y="0"/>
                </a:moveTo>
                <a:lnTo>
                  <a:pt x="114300" y="0"/>
                </a:lnTo>
              </a:path>
            </a:pathLst>
          </a:custGeom>
          <a:ln w="3175">
            <a:solidFill>
              <a:srgbClr val="FBC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79" name="bk object 5579"/>
          <p:cNvSpPr/>
          <p:nvPr/>
        </p:nvSpPr>
        <p:spPr>
          <a:xfrm>
            <a:off x="5890259" y="3441700"/>
            <a:ext cx="22860" cy="54610"/>
          </a:xfrm>
          <a:custGeom>
            <a:avLst/>
            <a:gdLst/>
            <a:ahLst/>
            <a:cxnLst/>
            <a:rect l="l" t="t" r="r" b="b"/>
            <a:pathLst>
              <a:path w="22860" h="54610">
                <a:moveTo>
                  <a:pt x="12700" y="0"/>
                </a:moveTo>
                <a:lnTo>
                  <a:pt x="6350" y="0"/>
                </a:lnTo>
                <a:lnTo>
                  <a:pt x="0" y="1270"/>
                </a:lnTo>
                <a:lnTo>
                  <a:pt x="10160" y="54610"/>
                </a:lnTo>
                <a:lnTo>
                  <a:pt x="22860" y="5207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80" name="bk object 5580"/>
          <p:cNvSpPr/>
          <p:nvPr/>
        </p:nvSpPr>
        <p:spPr>
          <a:xfrm>
            <a:off x="5883909" y="3392170"/>
            <a:ext cx="19050" cy="50800"/>
          </a:xfrm>
          <a:custGeom>
            <a:avLst/>
            <a:gdLst/>
            <a:ahLst/>
            <a:cxnLst/>
            <a:rect l="l" t="t" r="r" b="b"/>
            <a:pathLst>
              <a:path w="19050" h="50800">
                <a:moveTo>
                  <a:pt x="11429" y="0"/>
                </a:moveTo>
                <a:lnTo>
                  <a:pt x="5079" y="0"/>
                </a:lnTo>
                <a:lnTo>
                  <a:pt x="0" y="1269"/>
                </a:lnTo>
                <a:lnTo>
                  <a:pt x="6350" y="50800"/>
                </a:lnTo>
                <a:lnTo>
                  <a:pt x="12700" y="49529"/>
                </a:lnTo>
                <a:lnTo>
                  <a:pt x="19050" y="49529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81" name="bk object 5581"/>
          <p:cNvSpPr/>
          <p:nvPr/>
        </p:nvSpPr>
        <p:spPr>
          <a:xfrm>
            <a:off x="5881370" y="3366770"/>
            <a:ext cx="13970" cy="26670"/>
          </a:xfrm>
          <a:custGeom>
            <a:avLst/>
            <a:gdLst/>
            <a:ahLst/>
            <a:cxnLst/>
            <a:rect l="l" t="t" r="r" b="b"/>
            <a:pathLst>
              <a:path w="13970" h="26670">
                <a:moveTo>
                  <a:pt x="11429" y="0"/>
                </a:moveTo>
                <a:lnTo>
                  <a:pt x="5079" y="1269"/>
                </a:lnTo>
                <a:lnTo>
                  <a:pt x="0" y="1269"/>
                </a:lnTo>
                <a:lnTo>
                  <a:pt x="2539" y="26669"/>
                </a:lnTo>
                <a:lnTo>
                  <a:pt x="7619" y="25400"/>
                </a:lnTo>
                <a:lnTo>
                  <a:pt x="13969" y="25400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82" name="bk object 5582"/>
          <p:cNvSpPr/>
          <p:nvPr/>
        </p:nvSpPr>
        <p:spPr>
          <a:xfrm>
            <a:off x="5881370" y="3368040"/>
            <a:ext cx="5080" cy="0"/>
          </a:xfrm>
          <a:custGeom>
            <a:avLst/>
            <a:gdLst/>
            <a:ahLst/>
            <a:cxnLst/>
            <a:rect l="l" t="t" r="r" b="b"/>
            <a:pathLst>
              <a:path w="5079">
                <a:moveTo>
                  <a:pt x="5079" y="0"/>
                </a:moveTo>
                <a:lnTo>
                  <a:pt x="0" y="0"/>
                </a:lnTo>
                <a:lnTo>
                  <a:pt x="507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83" name="bk object 5583"/>
          <p:cNvSpPr/>
          <p:nvPr/>
        </p:nvSpPr>
        <p:spPr>
          <a:xfrm>
            <a:off x="5880100" y="3343909"/>
            <a:ext cx="12700" cy="24130"/>
          </a:xfrm>
          <a:custGeom>
            <a:avLst/>
            <a:gdLst/>
            <a:ahLst/>
            <a:cxnLst/>
            <a:rect l="l" t="t" r="r" b="b"/>
            <a:pathLst>
              <a:path w="12700" h="24129">
                <a:moveTo>
                  <a:pt x="11429" y="0"/>
                </a:moveTo>
                <a:lnTo>
                  <a:pt x="0" y="0"/>
                </a:lnTo>
                <a:lnTo>
                  <a:pt x="1270" y="24129"/>
                </a:lnTo>
                <a:lnTo>
                  <a:pt x="12700" y="24129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84" name="bk object 5584"/>
          <p:cNvSpPr/>
          <p:nvPr/>
        </p:nvSpPr>
        <p:spPr>
          <a:xfrm>
            <a:off x="5880100" y="3343909"/>
            <a:ext cx="5080" cy="0"/>
          </a:xfrm>
          <a:custGeom>
            <a:avLst/>
            <a:gdLst/>
            <a:ahLst/>
            <a:cxnLst/>
            <a:rect l="l" t="t" r="r" b="b"/>
            <a:pathLst>
              <a:path w="5079">
                <a:moveTo>
                  <a:pt x="5079" y="0"/>
                </a:moveTo>
                <a:lnTo>
                  <a:pt x="0" y="0"/>
                </a:lnTo>
                <a:lnTo>
                  <a:pt x="507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85" name="bk object 5585"/>
          <p:cNvSpPr/>
          <p:nvPr/>
        </p:nvSpPr>
        <p:spPr>
          <a:xfrm>
            <a:off x="5878829" y="3321050"/>
            <a:ext cx="12700" cy="22860"/>
          </a:xfrm>
          <a:custGeom>
            <a:avLst/>
            <a:gdLst/>
            <a:ahLst/>
            <a:cxnLst/>
            <a:rect l="l" t="t" r="r" b="b"/>
            <a:pathLst>
              <a:path w="12700" h="22860">
                <a:moveTo>
                  <a:pt x="11430" y="0"/>
                </a:moveTo>
                <a:lnTo>
                  <a:pt x="0" y="0"/>
                </a:lnTo>
                <a:lnTo>
                  <a:pt x="1270" y="22860"/>
                </a:lnTo>
                <a:lnTo>
                  <a:pt x="12700" y="22860"/>
                </a:lnTo>
                <a:lnTo>
                  <a:pt x="114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86" name="bk object 5586"/>
          <p:cNvSpPr/>
          <p:nvPr/>
        </p:nvSpPr>
        <p:spPr>
          <a:xfrm>
            <a:off x="5878829" y="3321050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6350" y="0"/>
                </a:moveTo>
                <a:lnTo>
                  <a:pt x="0" y="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87" name="bk object 5587"/>
          <p:cNvSpPr/>
          <p:nvPr/>
        </p:nvSpPr>
        <p:spPr>
          <a:xfrm>
            <a:off x="5878829" y="3299459"/>
            <a:ext cx="12700" cy="21590"/>
          </a:xfrm>
          <a:custGeom>
            <a:avLst/>
            <a:gdLst/>
            <a:ahLst/>
            <a:cxnLst/>
            <a:rect l="l" t="t" r="r" b="b"/>
            <a:pathLst>
              <a:path w="12700" h="21589">
                <a:moveTo>
                  <a:pt x="0" y="21589"/>
                </a:moveTo>
                <a:lnTo>
                  <a:pt x="0" y="0"/>
                </a:lnTo>
                <a:lnTo>
                  <a:pt x="12700" y="0"/>
                </a:lnTo>
                <a:lnTo>
                  <a:pt x="12700" y="21589"/>
                </a:lnTo>
                <a:lnTo>
                  <a:pt x="0" y="21589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88" name="bk object 5588"/>
          <p:cNvSpPr/>
          <p:nvPr/>
        </p:nvSpPr>
        <p:spPr>
          <a:xfrm>
            <a:off x="5878829" y="3299459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6350" y="0"/>
                </a:moveTo>
                <a:lnTo>
                  <a:pt x="0" y="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89" name="bk object 5589"/>
          <p:cNvSpPr/>
          <p:nvPr/>
        </p:nvSpPr>
        <p:spPr>
          <a:xfrm>
            <a:off x="5878829" y="3276600"/>
            <a:ext cx="12700" cy="22860"/>
          </a:xfrm>
          <a:custGeom>
            <a:avLst/>
            <a:gdLst/>
            <a:ahLst/>
            <a:cxnLst/>
            <a:rect l="l" t="t" r="r" b="b"/>
            <a:pathLst>
              <a:path w="12700" h="22860">
                <a:moveTo>
                  <a:pt x="0" y="0"/>
                </a:moveTo>
                <a:lnTo>
                  <a:pt x="0" y="22860"/>
                </a:lnTo>
                <a:lnTo>
                  <a:pt x="11430" y="22860"/>
                </a:lnTo>
                <a:lnTo>
                  <a:pt x="12700" y="1270"/>
                </a:lnTo>
                <a:lnTo>
                  <a:pt x="6350" y="127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90" name="bk object 5590"/>
          <p:cNvSpPr/>
          <p:nvPr/>
        </p:nvSpPr>
        <p:spPr>
          <a:xfrm>
            <a:off x="5878829" y="3256279"/>
            <a:ext cx="13970" cy="21590"/>
          </a:xfrm>
          <a:custGeom>
            <a:avLst/>
            <a:gdLst/>
            <a:ahLst/>
            <a:cxnLst/>
            <a:rect l="l" t="t" r="r" b="b"/>
            <a:pathLst>
              <a:path w="13970" h="21589">
                <a:moveTo>
                  <a:pt x="13970" y="0"/>
                </a:moveTo>
                <a:lnTo>
                  <a:pt x="1270" y="0"/>
                </a:lnTo>
                <a:lnTo>
                  <a:pt x="0" y="20320"/>
                </a:lnTo>
                <a:lnTo>
                  <a:pt x="6350" y="21590"/>
                </a:lnTo>
                <a:lnTo>
                  <a:pt x="12700" y="21590"/>
                </a:lnTo>
                <a:lnTo>
                  <a:pt x="1397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91" name="bk object 5591"/>
          <p:cNvSpPr/>
          <p:nvPr/>
        </p:nvSpPr>
        <p:spPr>
          <a:xfrm>
            <a:off x="5880100" y="3255009"/>
            <a:ext cx="6350" cy="1270"/>
          </a:xfrm>
          <a:custGeom>
            <a:avLst/>
            <a:gdLst/>
            <a:ahLst/>
            <a:cxnLst/>
            <a:rect l="l" t="t" r="r" b="b"/>
            <a:pathLst>
              <a:path w="6350" h="1270">
                <a:moveTo>
                  <a:pt x="0" y="0"/>
                </a:moveTo>
                <a:lnTo>
                  <a:pt x="0" y="1269"/>
                </a:lnTo>
                <a:lnTo>
                  <a:pt x="6350" y="1269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92" name="bk object 5592"/>
          <p:cNvSpPr/>
          <p:nvPr/>
        </p:nvSpPr>
        <p:spPr>
          <a:xfrm>
            <a:off x="5880100" y="3234689"/>
            <a:ext cx="15240" cy="22860"/>
          </a:xfrm>
          <a:custGeom>
            <a:avLst/>
            <a:gdLst/>
            <a:ahLst/>
            <a:cxnLst/>
            <a:rect l="l" t="t" r="r" b="b"/>
            <a:pathLst>
              <a:path w="15239" h="22860">
                <a:moveTo>
                  <a:pt x="2539" y="0"/>
                </a:moveTo>
                <a:lnTo>
                  <a:pt x="0" y="20320"/>
                </a:lnTo>
                <a:lnTo>
                  <a:pt x="12700" y="22860"/>
                </a:lnTo>
                <a:lnTo>
                  <a:pt x="15239" y="1270"/>
                </a:lnTo>
                <a:lnTo>
                  <a:pt x="8889" y="1270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93" name="bk object 5593"/>
          <p:cNvSpPr/>
          <p:nvPr/>
        </p:nvSpPr>
        <p:spPr>
          <a:xfrm>
            <a:off x="5882640" y="3214370"/>
            <a:ext cx="15240" cy="21590"/>
          </a:xfrm>
          <a:custGeom>
            <a:avLst/>
            <a:gdLst/>
            <a:ahLst/>
            <a:cxnLst/>
            <a:rect l="l" t="t" r="r" b="b"/>
            <a:pathLst>
              <a:path w="15239" h="21589">
                <a:moveTo>
                  <a:pt x="2539" y="0"/>
                </a:moveTo>
                <a:lnTo>
                  <a:pt x="0" y="20319"/>
                </a:lnTo>
                <a:lnTo>
                  <a:pt x="6350" y="21589"/>
                </a:lnTo>
                <a:lnTo>
                  <a:pt x="12700" y="21589"/>
                </a:lnTo>
                <a:lnTo>
                  <a:pt x="15239" y="1269"/>
                </a:lnTo>
                <a:lnTo>
                  <a:pt x="8889" y="1269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94" name="bk object 5594"/>
          <p:cNvSpPr/>
          <p:nvPr/>
        </p:nvSpPr>
        <p:spPr>
          <a:xfrm>
            <a:off x="5885179" y="3195320"/>
            <a:ext cx="16510" cy="21590"/>
          </a:xfrm>
          <a:custGeom>
            <a:avLst/>
            <a:gdLst/>
            <a:ahLst/>
            <a:cxnLst/>
            <a:rect l="l" t="t" r="r" b="b"/>
            <a:pathLst>
              <a:path w="16510" h="21589">
                <a:moveTo>
                  <a:pt x="3810" y="0"/>
                </a:moveTo>
                <a:lnTo>
                  <a:pt x="0" y="19050"/>
                </a:lnTo>
                <a:lnTo>
                  <a:pt x="12700" y="21589"/>
                </a:lnTo>
                <a:lnTo>
                  <a:pt x="16510" y="1269"/>
                </a:lnTo>
                <a:lnTo>
                  <a:pt x="10160" y="1269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95" name="bk object 5595"/>
          <p:cNvSpPr/>
          <p:nvPr/>
        </p:nvSpPr>
        <p:spPr>
          <a:xfrm>
            <a:off x="5888990" y="3194050"/>
            <a:ext cx="6350" cy="2540"/>
          </a:xfrm>
          <a:custGeom>
            <a:avLst/>
            <a:gdLst/>
            <a:ahLst/>
            <a:cxnLst/>
            <a:rect l="l" t="t" r="r" b="b"/>
            <a:pathLst>
              <a:path w="6350" h="2539">
                <a:moveTo>
                  <a:pt x="0" y="0"/>
                </a:moveTo>
                <a:lnTo>
                  <a:pt x="0" y="1270"/>
                </a:lnTo>
                <a:lnTo>
                  <a:pt x="6350" y="2539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96" name="bk object 5596"/>
          <p:cNvSpPr/>
          <p:nvPr/>
        </p:nvSpPr>
        <p:spPr>
          <a:xfrm>
            <a:off x="5888990" y="3175000"/>
            <a:ext cx="16510" cy="22860"/>
          </a:xfrm>
          <a:custGeom>
            <a:avLst/>
            <a:gdLst/>
            <a:ahLst/>
            <a:cxnLst/>
            <a:rect l="l" t="t" r="r" b="b"/>
            <a:pathLst>
              <a:path w="16510" h="22860">
                <a:moveTo>
                  <a:pt x="3810" y="0"/>
                </a:moveTo>
                <a:lnTo>
                  <a:pt x="0" y="19050"/>
                </a:lnTo>
                <a:lnTo>
                  <a:pt x="6350" y="21589"/>
                </a:lnTo>
                <a:lnTo>
                  <a:pt x="12700" y="22860"/>
                </a:lnTo>
                <a:lnTo>
                  <a:pt x="16510" y="2539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97" name="bk object 5597"/>
          <p:cNvSpPr/>
          <p:nvPr/>
        </p:nvSpPr>
        <p:spPr>
          <a:xfrm>
            <a:off x="5892800" y="3139439"/>
            <a:ext cx="22860" cy="39370"/>
          </a:xfrm>
          <a:custGeom>
            <a:avLst/>
            <a:gdLst/>
            <a:ahLst/>
            <a:cxnLst/>
            <a:rect l="l" t="t" r="r" b="b"/>
            <a:pathLst>
              <a:path w="22860" h="39369">
                <a:moveTo>
                  <a:pt x="11429" y="0"/>
                </a:moveTo>
                <a:lnTo>
                  <a:pt x="0" y="35560"/>
                </a:lnTo>
                <a:lnTo>
                  <a:pt x="6350" y="36830"/>
                </a:lnTo>
                <a:lnTo>
                  <a:pt x="12700" y="39370"/>
                </a:lnTo>
                <a:lnTo>
                  <a:pt x="22860" y="3810"/>
                </a:lnTo>
                <a:lnTo>
                  <a:pt x="17779" y="1270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98" name="bk object 5598"/>
          <p:cNvSpPr/>
          <p:nvPr/>
        </p:nvSpPr>
        <p:spPr>
          <a:xfrm>
            <a:off x="5904229" y="3121660"/>
            <a:ext cx="17780" cy="21590"/>
          </a:xfrm>
          <a:custGeom>
            <a:avLst/>
            <a:gdLst/>
            <a:ahLst/>
            <a:cxnLst/>
            <a:rect l="l" t="t" r="r" b="b"/>
            <a:pathLst>
              <a:path w="17779" h="21589">
                <a:moveTo>
                  <a:pt x="6350" y="0"/>
                </a:moveTo>
                <a:lnTo>
                  <a:pt x="0" y="17779"/>
                </a:lnTo>
                <a:lnTo>
                  <a:pt x="6350" y="19050"/>
                </a:lnTo>
                <a:lnTo>
                  <a:pt x="11430" y="21589"/>
                </a:lnTo>
                <a:lnTo>
                  <a:pt x="17780" y="5079"/>
                </a:lnTo>
                <a:lnTo>
                  <a:pt x="12700" y="2539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99" name="bk object 5599"/>
          <p:cNvSpPr/>
          <p:nvPr/>
        </p:nvSpPr>
        <p:spPr>
          <a:xfrm>
            <a:off x="5910579" y="3106420"/>
            <a:ext cx="19050" cy="20320"/>
          </a:xfrm>
          <a:custGeom>
            <a:avLst/>
            <a:gdLst/>
            <a:ahLst/>
            <a:cxnLst/>
            <a:rect l="l" t="t" r="r" b="b"/>
            <a:pathLst>
              <a:path w="19050" h="20319">
                <a:moveTo>
                  <a:pt x="7620" y="0"/>
                </a:moveTo>
                <a:lnTo>
                  <a:pt x="0" y="15239"/>
                </a:lnTo>
                <a:lnTo>
                  <a:pt x="6350" y="17779"/>
                </a:lnTo>
                <a:lnTo>
                  <a:pt x="11430" y="20319"/>
                </a:lnTo>
                <a:lnTo>
                  <a:pt x="19050" y="5079"/>
                </a:lnTo>
                <a:lnTo>
                  <a:pt x="12700" y="2539"/>
                </a:lnTo>
                <a:lnTo>
                  <a:pt x="762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00" name="bk object 5600"/>
          <p:cNvSpPr/>
          <p:nvPr/>
        </p:nvSpPr>
        <p:spPr>
          <a:xfrm>
            <a:off x="5918200" y="3105150"/>
            <a:ext cx="5080" cy="3810"/>
          </a:xfrm>
          <a:custGeom>
            <a:avLst/>
            <a:gdLst/>
            <a:ahLst/>
            <a:cxnLst/>
            <a:rect l="l" t="t" r="r" b="b"/>
            <a:pathLst>
              <a:path w="5079" h="3810">
                <a:moveTo>
                  <a:pt x="0" y="0"/>
                </a:moveTo>
                <a:lnTo>
                  <a:pt x="0" y="1270"/>
                </a:lnTo>
                <a:lnTo>
                  <a:pt x="5079" y="381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01" name="bk object 5601"/>
          <p:cNvSpPr/>
          <p:nvPr/>
        </p:nvSpPr>
        <p:spPr>
          <a:xfrm>
            <a:off x="5918200" y="3091179"/>
            <a:ext cx="19050" cy="20320"/>
          </a:xfrm>
          <a:custGeom>
            <a:avLst/>
            <a:gdLst/>
            <a:ahLst/>
            <a:cxnLst/>
            <a:rect l="l" t="t" r="r" b="b"/>
            <a:pathLst>
              <a:path w="19050" h="20319">
                <a:moveTo>
                  <a:pt x="7620" y="0"/>
                </a:moveTo>
                <a:lnTo>
                  <a:pt x="0" y="13970"/>
                </a:lnTo>
                <a:lnTo>
                  <a:pt x="5079" y="17780"/>
                </a:lnTo>
                <a:lnTo>
                  <a:pt x="10160" y="20320"/>
                </a:lnTo>
                <a:lnTo>
                  <a:pt x="19050" y="5080"/>
                </a:lnTo>
                <a:lnTo>
                  <a:pt x="12700" y="2540"/>
                </a:lnTo>
                <a:lnTo>
                  <a:pt x="762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02" name="bk object 5602"/>
          <p:cNvSpPr/>
          <p:nvPr/>
        </p:nvSpPr>
        <p:spPr>
          <a:xfrm>
            <a:off x="5925820" y="3077210"/>
            <a:ext cx="19050" cy="20320"/>
          </a:xfrm>
          <a:custGeom>
            <a:avLst/>
            <a:gdLst/>
            <a:ahLst/>
            <a:cxnLst/>
            <a:rect l="l" t="t" r="r" b="b"/>
            <a:pathLst>
              <a:path w="19050" h="20319">
                <a:moveTo>
                  <a:pt x="8889" y="0"/>
                </a:moveTo>
                <a:lnTo>
                  <a:pt x="0" y="13969"/>
                </a:lnTo>
                <a:lnTo>
                  <a:pt x="5079" y="16510"/>
                </a:lnTo>
                <a:lnTo>
                  <a:pt x="11429" y="20319"/>
                </a:lnTo>
                <a:lnTo>
                  <a:pt x="19050" y="6350"/>
                </a:lnTo>
                <a:lnTo>
                  <a:pt x="13969" y="3810"/>
                </a:lnTo>
                <a:lnTo>
                  <a:pt x="8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03" name="bk object 5603"/>
          <p:cNvSpPr/>
          <p:nvPr/>
        </p:nvSpPr>
        <p:spPr>
          <a:xfrm>
            <a:off x="5934709" y="3064510"/>
            <a:ext cx="19050" cy="19050"/>
          </a:xfrm>
          <a:custGeom>
            <a:avLst/>
            <a:gdLst/>
            <a:ahLst/>
            <a:cxnLst/>
            <a:rect l="l" t="t" r="r" b="b"/>
            <a:pathLst>
              <a:path w="19050" h="19050">
                <a:moveTo>
                  <a:pt x="8889" y="0"/>
                </a:moveTo>
                <a:lnTo>
                  <a:pt x="0" y="12700"/>
                </a:lnTo>
                <a:lnTo>
                  <a:pt x="5079" y="16510"/>
                </a:lnTo>
                <a:lnTo>
                  <a:pt x="10160" y="19050"/>
                </a:lnTo>
                <a:lnTo>
                  <a:pt x="19050" y="7619"/>
                </a:lnTo>
                <a:lnTo>
                  <a:pt x="8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04" name="bk object 5604"/>
          <p:cNvSpPr/>
          <p:nvPr/>
        </p:nvSpPr>
        <p:spPr>
          <a:xfrm>
            <a:off x="5943600" y="3051810"/>
            <a:ext cx="20320" cy="20320"/>
          </a:xfrm>
          <a:custGeom>
            <a:avLst/>
            <a:gdLst/>
            <a:ahLst/>
            <a:cxnLst/>
            <a:rect l="l" t="t" r="r" b="b"/>
            <a:pathLst>
              <a:path w="20320" h="20319">
                <a:moveTo>
                  <a:pt x="10160" y="0"/>
                </a:moveTo>
                <a:lnTo>
                  <a:pt x="0" y="12700"/>
                </a:lnTo>
                <a:lnTo>
                  <a:pt x="10160" y="20319"/>
                </a:lnTo>
                <a:lnTo>
                  <a:pt x="20320" y="7619"/>
                </a:lnTo>
                <a:lnTo>
                  <a:pt x="1016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05" name="bk object 5605"/>
          <p:cNvSpPr/>
          <p:nvPr/>
        </p:nvSpPr>
        <p:spPr>
          <a:xfrm>
            <a:off x="5953759" y="3041650"/>
            <a:ext cx="19050" cy="19050"/>
          </a:xfrm>
          <a:custGeom>
            <a:avLst/>
            <a:gdLst/>
            <a:ahLst/>
            <a:cxnLst/>
            <a:rect l="l" t="t" r="r" b="b"/>
            <a:pathLst>
              <a:path w="19050" h="19050">
                <a:moveTo>
                  <a:pt x="10160" y="0"/>
                </a:moveTo>
                <a:lnTo>
                  <a:pt x="0" y="10160"/>
                </a:lnTo>
                <a:lnTo>
                  <a:pt x="5079" y="13970"/>
                </a:lnTo>
                <a:lnTo>
                  <a:pt x="8889" y="19050"/>
                </a:lnTo>
                <a:lnTo>
                  <a:pt x="19050" y="8889"/>
                </a:lnTo>
                <a:lnTo>
                  <a:pt x="1016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06" name="bk object 5606"/>
          <p:cNvSpPr/>
          <p:nvPr/>
        </p:nvSpPr>
        <p:spPr>
          <a:xfrm>
            <a:off x="5963920" y="3032760"/>
            <a:ext cx="19050" cy="17780"/>
          </a:xfrm>
          <a:custGeom>
            <a:avLst/>
            <a:gdLst/>
            <a:ahLst/>
            <a:cxnLst/>
            <a:rect l="l" t="t" r="r" b="b"/>
            <a:pathLst>
              <a:path w="19050" h="17780">
                <a:moveTo>
                  <a:pt x="11429" y="0"/>
                </a:moveTo>
                <a:lnTo>
                  <a:pt x="0" y="8889"/>
                </a:lnTo>
                <a:lnTo>
                  <a:pt x="8889" y="17779"/>
                </a:lnTo>
                <a:lnTo>
                  <a:pt x="19050" y="8889"/>
                </a:lnTo>
                <a:lnTo>
                  <a:pt x="15239" y="3810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07" name="bk object 5607"/>
          <p:cNvSpPr/>
          <p:nvPr/>
        </p:nvSpPr>
        <p:spPr>
          <a:xfrm>
            <a:off x="5975350" y="3031489"/>
            <a:ext cx="3810" cy="5080"/>
          </a:xfrm>
          <a:custGeom>
            <a:avLst/>
            <a:gdLst/>
            <a:ahLst/>
            <a:cxnLst/>
            <a:rect l="l" t="t" r="r" b="b"/>
            <a:pathLst>
              <a:path w="3810" h="5080">
                <a:moveTo>
                  <a:pt x="1270" y="0"/>
                </a:moveTo>
                <a:lnTo>
                  <a:pt x="0" y="1270"/>
                </a:lnTo>
                <a:lnTo>
                  <a:pt x="3810" y="5080"/>
                </a:lnTo>
                <a:lnTo>
                  <a:pt x="127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08" name="bk object 5608"/>
          <p:cNvSpPr/>
          <p:nvPr/>
        </p:nvSpPr>
        <p:spPr>
          <a:xfrm>
            <a:off x="5976620" y="3016250"/>
            <a:ext cx="30480" cy="26670"/>
          </a:xfrm>
          <a:custGeom>
            <a:avLst/>
            <a:gdLst/>
            <a:ahLst/>
            <a:cxnLst/>
            <a:rect l="l" t="t" r="r" b="b"/>
            <a:pathLst>
              <a:path w="30479" h="26669">
                <a:moveTo>
                  <a:pt x="24129" y="0"/>
                </a:moveTo>
                <a:lnTo>
                  <a:pt x="0" y="15239"/>
                </a:lnTo>
                <a:lnTo>
                  <a:pt x="2539" y="20320"/>
                </a:lnTo>
                <a:lnTo>
                  <a:pt x="6350" y="26670"/>
                </a:lnTo>
                <a:lnTo>
                  <a:pt x="30479" y="11429"/>
                </a:lnTo>
                <a:lnTo>
                  <a:pt x="26669" y="5079"/>
                </a:lnTo>
                <a:lnTo>
                  <a:pt x="241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09" name="bk object 5609"/>
          <p:cNvSpPr/>
          <p:nvPr/>
        </p:nvSpPr>
        <p:spPr>
          <a:xfrm>
            <a:off x="6000750" y="3004820"/>
            <a:ext cx="31750" cy="22860"/>
          </a:xfrm>
          <a:custGeom>
            <a:avLst/>
            <a:gdLst/>
            <a:ahLst/>
            <a:cxnLst/>
            <a:rect l="l" t="t" r="r" b="b"/>
            <a:pathLst>
              <a:path w="31750" h="22860">
                <a:moveTo>
                  <a:pt x="26670" y="0"/>
                </a:moveTo>
                <a:lnTo>
                  <a:pt x="0" y="11429"/>
                </a:lnTo>
                <a:lnTo>
                  <a:pt x="2539" y="16509"/>
                </a:lnTo>
                <a:lnTo>
                  <a:pt x="5079" y="22859"/>
                </a:lnTo>
                <a:lnTo>
                  <a:pt x="31750" y="11429"/>
                </a:lnTo>
                <a:lnTo>
                  <a:pt x="29210" y="6350"/>
                </a:lnTo>
                <a:lnTo>
                  <a:pt x="2667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10" name="bk object 5610"/>
          <p:cNvSpPr/>
          <p:nvPr/>
        </p:nvSpPr>
        <p:spPr>
          <a:xfrm>
            <a:off x="6027420" y="3004820"/>
            <a:ext cx="2540" cy="6350"/>
          </a:xfrm>
          <a:custGeom>
            <a:avLst/>
            <a:gdLst/>
            <a:ahLst/>
            <a:cxnLst/>
            <a:rect l="l" t="t" r="r" b="b"/>
            <a:pathLst>
              <a:path w="2539" h="6350">
                <a:moveTo>
                  <a:pt x="1269" y="0"/>
                </a:moveTo>
                <a:lnTo>
                  <a:pt x="0" y="0"/>
                </a:lnTo>
                <a:lnTo>
                  <a:pt x="2539" y="6350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11" name="bk object 5611"/>
          <p:cNvSpPr/>
          <p:nvPr/>
        </p:nvSpPr>
        <p:spPr>
          <a:xfrm>
            <a:off x="6028690" y="2998470"/>
            <a:ext cx="31750" cy="17780"/>
          </a:xfrm>
          <a:custGeom>
            <a:avLst/>
            <a:gdLst/>
            <a:ahLst/>
            <a:cxnLst/>
            <a:rect l="l" t="t" r="r" b="b"/>
            <a:pathLst>
              <a:path w="31750" h="17780">
                <a:moveTo>
                  <a:pt x="29210" y="0"/>
                </a:moveTo>
                <a:lnTo>
                  <a:pt x="0" y="6350"/>
                </a:lnTo>
                <a:lnTo>
                  <a:pt x="1270" y="12700"/>
                </a:lnTo>
                <a:lnTo>
                  <a:pt x="2539" y="17779"/>
                </a:lnTo>
                <a:lnTo>
                  <a:pt x="31750" y="11429"/>
                </a:lnTo>
                <a:lnTo>
                  <a:pt x="30480" y="6350"/>
                </a:lnTo>
                <a:lnTo>
                  <a:pt x="292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12" name="bk object 5612"/>
          <p:cNvSpPr/>
          <p:nvPr/>
        </p:nvSpPr>
        <p:spPr>
          <a:xfrm>
            <a:off x="6057900" y="2998470"/>
            <a:ext cx="1270" cy="6350"/>
          </a:xfrm>
          <a:custGeom>
            <a:avLst/>
            <a:gdLst/>
            <a:ahLst/>
            <a:cxnLst/>
            <a:rect l="l" t="t" r="r" b="b"/>
            <a:pathLst>
              <a:path w="1270" h="6350">
                <a:moveTo>
                  <a:pt x="1270" y="0"/>
                </a:moveTo>
                <a:lnTo>
                  <a:pt x="0" y="0"/>
                </a:lnTo>
                <a:lnTo>
                  <a:pt x="1270" y="6350"/>
                </a:lnTo>
                <a:lnTo>
                  <a:pt x="127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13" name="bk object 5613"/>
          <p:cNvSpPr/>
          <p:nvPr/>
        </p:nvSpPr>
        <p:spPr>
          <a:xfrm>
            <a:off x="6059170" y="2995929"/>
            <a:ext cx="33020" cy="13970"/>
          </a:xfrm>
          <a:custGeom>
            <a:avLst/>
            <a:gdLst/>
            <a:ahLst/>
            <a:cxnLst/>
            <a:rect l="l" t="t" r="r" b="b"/>
            <a:pathLst>
              <a:path w="33020" h="13969">
                <a:moveTo>
                  <a:pt x="31750" y="0"/>
                </a:moveTo>
                <a:lnTo>
                  <a:pt x="0" y="2540"/>
                </a:lnTo>
                <a:lnTo>
                  <a:pt x="0" y="8890"/>
                </a:lnTo>
                <a:lnTo>
                  <a:pt x="1269" y="13970"/>
                </a:lnTo>
                <a:lnTo>
                  <a:pt x="33019" y="11430"/>
                </a:lnTo>
                <a:lnTo>
                  <a:pt x="33019" y="6350"/>
                </a:lnTo>
                <a:lnTo>
                  <a:pt x="317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14" name="bk object 5614"/>
          <p:cNvSpPr/>
          <p:nvPr/>
        </p:nvSpPr>
        <p:spPr>
          <a:xfrm>
            <a:off x="6090920" y="2994660"/>
            <a:ext cx="1270" cy="7620"/>
          </a:xfrm>
          <a:custGeom>
            <a:avLst/>
            <a:gdLst/>
            <a:ahLst/>
            <a:cxnLst/>
            <a:rect l="l" t="t" r="r" b="b"/>
            <a:pathLst>
              <a:path w="1270" h="7619">
                <a:moveTo>
                  <a:pt x="1269" y="0"/>
                </a:moveTo>
                <a:lnTo>
                  <a:pt x="0" y="1269"/>
                </a:lnTo>
                <a:lnTo>
                  <a:pt x="1269" y="7619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15" name="bk object 5615"/>
          <p:cNvSpPr/>
          <p:nvPr/>
        </p:nvSpPr>
        <p:spPr>
          <a:xfrm>
            <a:off x="6090920" y="2995929"/>
            <a:ext cx="39370" cy="13970"/>
          </a:xfrm>
          <a:custGeom>
            <a:avLst/>
            <a:gdLst/>
            <a:ahLst/>
            <a:cxnLst/>
            <a:rect l="l" t="t" r="r" b="b"/>
            <a:pathLst>
              <a:path w="39370" h="13969">
                <a:moveTo>
                  <a:pt x="1269" y="0"/>
                </a:moveTo>
                <a:lnTo>
                  <a:pt x="1269" y="6350"/>
                </a:lnTo>
                <a:lnTo>
                  <a:pt x="0" y="11430"/>
                </a:lnTo>
                <a:lnTo>
                  <a:pt x="38100" y="13970"/>
                </a:lnTo>
                <a:lnTo>
                  <a:pt x="38100" y="8890"/>
                </a:lnTo>
                <a:lnTo>
                  <a:pt x="39369" y="2540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16" name="bk object 5616"/>
          <p:cNvSpPr/>
          <p:nvPr/>
        </p:nvSpPr>
        <p:spPr>
          <a:xfrm>
            <a:off x="6127750" y="2998470"/>
            <a:ext cx="39370" cy="19050"/>
          </a:xfrm>
          <a:custGeom>
            <a:avLst/>
            <a:gdLst/>
            <a:ahLst/>
            <a:cxnLst/>
            <a:rect l="l" t="t" r="r" b="b"/>
            <a:pathLst>
              <a:path w="39370" h="19050">
                <a:moveTo>
                  <a:pt x="2539" y="0"/>
                </a:moveTo>
                <a:lnTo>
                  <a:pt x="1270" y="6350"/>
                </a:lnTo>
                <a:lnTo>
                  <a:pt x="0" y="11429"/>
                </a:lnTo>
                <a:lnTo>
                  <a:pt x="36829" y="19050"/>
                </a:lnTo>
                <a:lnTo>
                  <a:pt x="38100" y="12700"/>
                </a:lnTo>
                <a:lnTo>
                  <a:pt x="39370" y="7619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17" name="bk object 5617"/>
          <p:cNvSpPr/>
          <p:nvPr/>
        </p:nvSpPr>
        <p:spPr>
          <a:xfrm>
            <a:off x="6165850" y="3006089"/>
            <a:ext cx="2540" cy="5080"/>
          </a:xfrm>
          <a:custGeom>
            <a:avLst/>
            <a:gdLst/>
            <a:ahLst/>
            <a:cxnLst/>
            <a:rect l="l" t="t" r="r" b="b"/>
            <a:pathLst>
              <a:path w="2539" h="5080">
                <a:moveTo>
                  <a:pt x="2539" y="0"/>
                </a:moveTo>
                <a:lnTo>
                  <a:pt x="1270" y="0"/>
                </a:lnTo>
                <a:lnTo>
                  <a:pt x="0" y="5080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18" name="bk object 5618"/>
          <p:cNvSpPr/>
          <p:nvPr/>
        </p:nvSpPr>
        <p:spPr>
          <a:xfrm>
            <a:off x="6163309" y="3006089"/>
            <a:ext cx="41910" cy="24130"/>
          </a:xfrm>
          <a:custGeom>
            <a:avLst/>
            <a:gdLst/>
            <a:ahLst/>
            <a:cxnLst/>
            <a:rect l="l" t="t" r="r" b="b"/>
            <a:pathLst>
              <a:path w="41910" h="24130">
                <a:moveTo>
                  <a:pt x="5079" y="0"/>
                </a:moveTo>
                <a:lnTo>
                  <a:pt x="2539" y="5080"/>
                </a:lnTo>
                <a:lnTo>
                  <a:pt x="0" y="11430"/>
                </a:lnTo>
                <a:lnTo>
                  <a:pt x="36829" y="24130"/>
                </a:lnTo>
                <a:lnTo>
                  <a:pt x="39369" y="19050"/>
                </a:lnTo>
                <a:lnTo>
                  <a:pt x="41910" y="12700"/>
                </a:lnTo>
                <a:lnTo>
                  <a:pt x="507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19" name="bk object 5619"/>
          <p:cNvSpPr/>
          <p:nvPr/>
        </p:nvSpPr>
        <p:spPr>
          <a:xfrm>
            <a:off x="6200140" y="3018789"/>
            <a:ext cx="22860" cy="20320"/>
          </a:xfrm>
          <a:custGeom>
            <a:avLst/>
            <a:gdLst/>
            <a:ahLst/>
            <a:cxnLst/>
            <a:rect l="l" t="t" r="r" b="b"/>
            <a:pathLst>
              <a:path w="22860" h="20319">
                <a:moveTo>
                  <a:pt x="5080" y="0"/>
                </a:moveTo>
                <a:lnTo>
                  <a:pt x="2539" y="6350"/>
                </a:lnTo>
                <a:lnTo>
                  <a:pt x="0" y="11430"/>
                </a:lnTo>
                <a:lnTo>
                  <a:pt x="17780" y="20320"/>
                </a:lnTo>
                <a:lnTo>
                  <a:pt x="20320" y="13970"/>
                </a:lnTo>
                <a:lnTo>
                  <a:pt x="22860" y="8889"/>
                </a:lnTo>
                <a:lnTo>
                  <a:pt x="508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20" name="bk object 5620"/>
          <p:cNvSpPr/>
          <p:nvPr/>
        </p:nvSpPr>
        <p:spPr>
          <a:xfrm>
            <a:off x="6216650" y="3027679"/>
            <a:ext cx="24130" cy="20320"/>
          </a:xfrm>
          <a:custGeom>
            <a:avLst/>
            <a:gdLst/>
            <a:ahLst/>
            <a:cxnLst/>
            <a:rect l="l" t="t" r="r" b="b"/>
            <a:pathLst>
              <a:path w="24129" h="20319">
                <a:moveTo>
                  <a:pt x="6350" y="0"/>
                </a:moveTo>
                <a:lnTo>
                  <a:pt x="3810" y="5080"/>
                </a:lnTo>
                <a:lnTo>
                  <a:pt x="0" y="10160"/>
                </a:lnTo>
                <a:lnTo>
                  <a:pt x="17779" y="20320"/>
                </a:lnTo>
                <a:lnTo>
                  <a:pt x="20320" y="15240"/>
                </a:lnTo>
                <a:lnTo>
                  <a:pt x="24129" y="889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21" name="bk object 5621"/>
          <p:cNvSpPr/>
          <p:nvPr/>
        </p:nvSpPr>
        <p:spPr>
          <a:xfrm>
            <a:off x="6234429" y="3036570"/>
            <a:ext cx="24130" cy="22860"/>
          </a:xfrm>
          <a:custGeom>
            <a:avLst/>
            <a:gdLst/>
            <a:ahLst/>
            <a:cxnLst/>
            <a:rect l="l" t="t" r="r" b="b"/>
            <a:pathLst>
              <a:path w="24129" h="22860">
                <a:moveTo>
                  <a:pt x="6350" y="0"/>
                </a:moveTo>
                <a:lnTo>
                  <a:pt x="2540" y="6350"/>
                </a:lnTo>
                <a:lnTo>
                  <a:pt x="0" y="11429"/>
                </a:lnTo>
                <a:lnTo>
                  <a:pt x="17780" y="22859"/>
                </a:lnTo>
                <a:lnTo>
                  <a:pt x="20320" y="16509"/>
                </a:lnTo>
                <a:lnTo>
                  <a:pt x="24130" y="11429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22" name="bk object 5622"/>
          <p:cNvSpPr/>
          <p:nvPr/>
        </p:nvSpPr>
        <p:spPr>
          <a:xfrm>
            <a:off x="6250940" y="3048000"/>
            <a:ext cx="24130" cy="22860"/>
          </a:xfrm>
          <a:custGeom>
            <a:avLst/>
            <a:gdLst/>
            <a:ahLst/>
            <a:cxnLst/>
            <a:rect l="l" t="t" r="r" b="b"/>
            <a:pathLst>
              <a:path w="24129" h="22860">
                <a:moveTo>
                  <a:pt x="7620" y="0"/>
                </a:moveTo>
                <a:lnTo>
                  <a:pt x="0" y="10160"/>
                </a:lnTo>
                <a:lnTo>
                  <a:pt x="17780" y="22860"/>
                </a:lnTo>
                <a:lnTo>
                  <a:pt x="21589" y="17779"/>
                </a:lnTo>
                <a:lnTo>
                  <a:pt x="24130" y="12700"/>
                </a:lnTo>
                <a:lnTo>
                  <a:pt x="762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23" name="bk object 5623"/>
          <p:cNvSpPr/>
          <p:nvPr/>
        </p:nvSpPr>
        <p:spPr>
          <a:xfrm>
            <a:off x="6272529" y="3060700"/>
            <a:ext cx="3810" cy="5080"/>
          </a:xfrm>
          <a:custGeom>
            <a:avLst/>
            <a:gdLst/>
            <a:ahLst/>
            <a:cxnLst/>
            <a:rect l="l" t="t" r="r" b="b"/>
            <a:pathLst>
              <a:path w="3810" h="5080">
                <a:moveTo>
                  <a:pt x="3810" y="0"/>
                </a:moveTo>
                <a:lnTo>
                  <a:pt x="2540" y="0"/>
                </a:lnTo>
                <a:lnTo>
                  <a:pt x="0" y="5079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24" name="bk object 5624"/>
          <p:cNvSpPr/>
          <p:nvPr/>
        </p:nvSpPr>
        <p:spPr>
          <a:xfrm>
            <a:off x="6267450" y="3060700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8889" y="0"/>
                </a:moveTo>
                <a:lnTo>
                  <a:pt x="5079" y="5079"/>
                </a:lnTo>
                <a:lnTo>
                  <a:pt x="0" y="8889"/>
                </a:lnTo>
                <a:lnTo>
                  <a:pt x="17779" y="22860"/>
                </a:lnTo>
                <a:lnTo>
                  <a:pt x="21589" y="19050"/>
                </a:lnTo>
                <a:lnTo>
                  <a:pt x="25400" y="13970"/>
                </a:lnTo>
                <a:lnTo>
                  <a:pt x="8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25" name="bk object 5625"/>
          <p:cNvSpPr/>
          <p:nvPr/>
        </p:nvSpPr>
        <p:spPr>
          <a:xfrm>
            <a:off x="6285229" y="3074670"/>
            <a:ext cx="24130" cy="24130"/>
          </a:xfrm>
          <a:custGeom>
            <a:avLst/>
            <a:gdLst/>
            <a:ahLst/>
            <a:cxnLst/>
            <a:rect l="l" t="t" r="r" b="b"/>
            <a:pathLst>
              <a:path w="24129" h="24130">
                <a:moveTo>
                  <a:pt x="7620" y="0"/>
                </a:moveTo>
                <a:lnTo>
                  <a:pt x="3810" y="5079"/>
                </a:lnTo>
                <a:lnTo>
                  <a:pt x="0" y="8889"/>
                </a:lnTo>
                <a:lnTo>
                  <a:pt x="16510" y="24129"/>
                </a:lnTo>
                <a:lnTo>
                  <a:pt x="24130" y="13969"/>
                </a:lnTo>
                <a:lnTo>
                  <a:pt x="762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26" name="bk object 5626"/>
          <p:cNvSpPr/>
          <p:nvPr/>
        </p:nvSpPr>
        <p:spPr>
          <a:xfrm>
            <a:off x="6305550" y="3088639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80">
                <a:moveTo>
                  <a:pt x="5079" y="0"/>
                </a:moveTo>
                <a:lnTo>
                  <a:pt x="3810" y="0"/>
                </a:lnTo>
                <a:lnTo>
                  <a:pt x="0" y="5080"/>
                </a:lnTo>
                <a:lnTo>
                  <a:pt x="507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27" name="bk object 5627"/>
          <p:cNvSpPr/>
          <p:nvPr/>
        </p:nvSpPr>
        <p:spPr>
          <a:xfrm>
            <a:off x="6301740" y="3088639"/>
            <a:ext cx="25400" cy="26670"/>
          </a:xfrm>
          <a:custGeom>
            <a:avLst/>
            <a:gdLst/>
            <a:ahLst/>
            <a:cxnLst/>
            <a:rect l="l" t="t" r="r" b="b"/>
            <a:pathLst>
              <a:path w="25400" h="26669">
                <a:moveTo>
                  <a:pt x="8889" y="0"/>
                </a:moveTo>
                <a:lnTo>
                  <a:pt x="3810" y="5080"/>
                </a:lnTo>
                <a:lnTo>
                  <a:pt x="0" y="10160"/>
                </a:lnTo>
                <a:lnTo>
                  <a:pt x="16510" y="26670"/>
                </a:lnTo>
                <a:lnTo>
                  <a:pt x="20320" y="21589"/>
                </a:lnTo>
                <a:lnTo>
                  <a:pt x="25400" y="16510"/>
                </a:lnTo>
                <a:lnTo>
                  <a:pt x="8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28" name="bk object 5628"/>
          <p:cNvSpPr/>
          <p:nvPr/>
        </p:nvSpPr>
        <p:spPr>
          <a:xfrm>
            <a:off x="6318250" y="3105150"/>
            <a:ext cx="25400" cy="26670"/>
          </a:xfrm>
          <a:custGeom>
            <a:avLst/>
            <a:gdLst/>
            <a:ahLst/>
            <a:cxnLst/>
            <a:rect l="l" t="t" r="r" b="b"/>
            <a:pathLst>
              <a:path w="25400" h="26669">
                <a:moveTo>
                  <a:pt x="8889" y="0"/>
                </a:moveTo>
                <a:lnTo>
                  <a:pt x="0" y="8889"/>
                </a:lnTo>
                <a:lnTo>
                  <a:pt x="16510" y="26670"/>
                </a:lnTo>
                <a:lnTo>
                  <a:pt x="20320" y="21589"/>
                </a:lnTo>
                <a:lnTo>
                  <a:pt x="25400" y="17779"/>
                </a:lnTo>
                <a:lnTo>
                  <a:pt x="8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29" name="bk object 5629"/>
          <p:cNvSpPr/>
          <p:nvPr/>
        </p:nvSpPr>
        <p:spPr>
          <a:xfrm>
            <a:off x="6334759" y="3122929"/>
            <a:ext cx="25400" cy="26670"/>
          </a:xfrm>
          <a:custGeom>
            <a:avLst/>
            <a:gdLst/>
            <a:ahLst/>
            <a:cxnLst/>
            <a:rect l="l" t="t" r="r" b="b"/>
            <a:pathLst>
              <a:path w="25400" h="26669">
                <a:moveTo>
                  <a:pt x="8889" y="0"/>
                </a:moveTo>
                <a:lnTo>
                  <a:pt x="3810" y="3810"/>
                </a:lnTo>
                <a:lnTo>
                  <a:pt x="0" y="7620"/>
                </a:lnTo>
                <a:lnTo>
                  <a:pt x="15239" y="26670"/>
                </a:lnTo>
                <a:lnTo>
                  <a:pt x="25400" y="19050"/>
                </a:lnTo>
                <a:lnTo>
                  <a:pt x="8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30" name="bk object 5630"/>
          <p:cNvSpPr/>
          <p:nvPr/>
        </p:nvSpPr>
        <p:spPr>
          <a:xfrm>
            <a:off x="6350000" y="3141979"/>
            <a:ext cx="26670" cy="27940"/>
          </a:xfrm>
          <a:custGeom>
            <a:avLst/>
            <a:gdLst/>
            <a:ahLst/>
            <a:cxnLst/>
            <a:rect l="l" t="t" r="r" b="b"/>
            <a:pathLst>
              <a:path w="26670" h="27939">
                <a:moveTo>
                  <a:pt x="10160" y="0"/>
                </a:moveTo>
                <a:lnTo>
                  <a:pt x="0" y="7620"/>
                </a:lnTo>
                <a:lnTo>
                  <a:pt x="16510" y="27940"/>
                </a:lnTo>
                <a:lnTo>
                  <a:pt x="21589" y="24130"/>
                </a:lnTo>
                <a:lnTo>
                  <a:pt x="26670" y="19050"/>
                </a:lnTo>
                <a:lnTo>
                  <a:pt x="1016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31" name="bk object 5631"/>
          <p:cNvSpPr/>
          <p:nvPr/>
        </p:nvSpPr>
        <p:spPr>
          <a:xfrm>
            <a:off x="6371590" y="3161029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80">
                <a:moveTo>
                  <a:pt x="5080" y="0"/>
                </a:moveTo>
                <a:lnTo>
                  <a:pt x="0" y="5080"/>
                </a:lnTo>
                <a:lnTo>
                  <a:pt x="5080" y="1270"/>
                </a:lnTo>
                <a:lnTo>
                  <a:pt x="508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32" name="bk object 5632"/>
          <p:cNvSpPr/>
          <p:nvPr/>
        </p:nvSpPr>
        <p:spPr>
          <a:xfrm>
            <a:off x="6366509" y="3162300"/>
            <a:ext cx="35560" cy="40640"/>
          </a:xfrm>
          <a:custGeom>
            <a:avLst/>
            <a:gdLst/>
            <a:ahLst/>
            <a:cxnLst/>
            <a:rect l="l" t="t" r="r" b="b"/>
            <a:pathLst>
              <a:path w="35560" h="40639">
                <a:moveTo>
                  <a:pt x="10160" y="0"/>
                </a:moveTo>
                <a:lnTo>
                  <a:pt x="5079" y="3810"/>
                </a:lnTo>
                <a:lnTo>
                  <a:pt x="0" y="6350"/>
                </a:lnTo>
                <a:lnTo>
                  <a:pt x="25400" y="40639"/>
                </a:lnTo>
                <a:lnTo>
                  <a:pt x="35560" y="33020"/>
                </a:lnTo>
                <a:lnTo>
                  <a:pt x="1016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33" name="bk object 5633"/>
          <p:cNvSpPr/>
          <p:nvPr/>
        </p:nvSpPr>
        <p:spPr>
          <a:xfrm>
            <a:off x="6390640" y="3195320"/>
            <a:ext cx="34290" cy="43180"/>
          </a:xfrm>
          <a:custGeom>
            <a:avLst/>
            <a:gdLst/>
            <a:ahLst/>
            <a:cxnLst/>
            <a:rect l="l" t="t" r="r" b="b"/>
            <a:pathLst>
              <a:path w="34289" h="43180">
                <a:moveTo>
                  <a:pt x="11430" y="0"/>
                </a:moveTo>
                <a:lnTo>
                  <a:pt x="6350" y="3809"/>
                </a:lnTo>
                <a:lnTo>
                  <a:pt x="0" y="7619"/>
                </a:lnTo>
                <a:lnTo>
                  <a:pt x="24130" y="43179"/>
                </a:lnTo>
                <a:lnTo>
                  <a:pt x="34289" y="35559"/>
                </a:lnTo>
                <a:lnTo>
                  <a:pt x="114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34" name="bk object 5634"/>
          <p:cNvSpPr/>
          <p:nvPr/>
        </p:nvSpPr>
        <p:spPr>
          <a:xfrm>
            <a:off x="6419850" y="3230879"/>
            <a:ext cx="5080" cy="3810"/>
          </a:xfrm>
          <a:custGeom>
            <a:avLst/>
            <a:gdLst/>
            <a:ahLst/>
            <a:cxnLst/>
            <a:rect l="l" t="t" r="r" b="b"/>
            <a:pathLst>
              <a:path w="5079" h="3810">
                <a:moveTo>
                  <a:pt x="5079" y="0"/>
                </a:moveTo>
                <a:lnTo>
                  <a:pt x="0" y="3810"/>
                </a:lnTo>
                <a:lnTo>
                  <a:pt x="5079" y="1270"/>
                </a:lnTo>
                <a:lnTo>
                  <a:pt x="507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35" name="bk object 5635"/>
          <p:cNvSpPr/>
          <p:nvPr/>
        </p:nvSpPr>
        <p:spPr>
          <a:xfrm>
            <a:off x="6414770" y="3232150"/>
            <a:ext cx="33020" cy="43180"/>
          </a:xfrm>
          <a:custGeom>
            <a:avLst/>
            <a:gdLst/>
            <a:ahLst/>
            <a:cxnLst/>
            <a:rect l="l" t="t" r="r" b="b"/>
            <a:pathLst>
              <a:path w="33020" h="43179">
                <a:moveTo>
                  <a:pt x="10159" y="0"/>
                </a:moveTo>
                <a:lnTo>
                  <a:pt x="5079" y="2539"/>
                </a:lnTo>
                <a:lnTo>
                  <a:pt x="0" y="6350"/>
                </a:lnTo>
                <a:lnTo>
                  <a:pt x="21589" y="43179"/>
                </a:lnTo>
                <a:lnTo>
                  <a:pt x="27939" y="40639"/>
                </a:lnTo>
                <a:lnTo>
                  <a:pt x="33019" y="36829"/>
                </a:lnTo>
                <a:lnTo>
                  <a:pt x="1015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36" name="bk object 5636"/>
          <p:cNvSpPr/>
          <p:nvPr/>
        </p:nvSpPr>
        <p:spPr>
          <a:xfrm>
            <a:off x="6436359" y="3268979"/>
            <a:ext cx="33020" cy="45720"/>
          </a:xfrm>
          <a:custGeom>
            <a:avLst/>
            <a:gdLst/>
            <a:ahLst/>
            <a:cxnLst/>
            <a:rect l="l" t="t" r="r" b="b"/>
            <a:pathLst>
              <a:path w="33020" h="45720">
                <a:moveTo>
                  <a:pt x="11429" y="0"/>
                </a:moveTo>
                <a:lnTo>
                  <a:pt x="6350" y="3810"/>
                </a:lnTo>
                <a:lnTo>
                  <a:pt x="0" y="6350"/>
                </a:lnTo>
                <a:lnTo>
                  <a:pt x="21589" y="45720"/>
                </a:lnTo>
                <a:lnTo>
                  <a:pt x="26669" y="43180"/>
                </a:lnTo>
                <a:lnTo>
                  <a:pt x="33019" y="40640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37" name="bk object 5637"/>
          <p:cNvSpPr/>
          <p:nvPr/>
        </p:nvSpPr>
        <p:spPr>
          <a:xfrm>
            <a:off x="6457950" y="3309620"/>
            <a:ext cx="30480" cy="46990"/>
          </a:xfrm>
          <a:custGeom>
            <a:avLst/>
            <a:gdLst/>
            <a:ahLst/>
            <a:cxnLst/>
            <a:rect l="l" t="t" r="r" b="b"/>
            <a:pathLst>
              <a:path w="30479" h="46989">
                <a:moveTo>
                  <a:pt x="11429" y="0"/>
                </a:moveTo>
                <a:lnTo>
                  <a:pt x="5079" y="2539"/>
                </a:lnTo>
                <a:lnTo>
                  <a:pt x="0" y="5079"/>
                </a:lnTo>
                <a:lnTo>
                  <a:pt x="19050" y="46989"/>
                </a:lnTo>
                <a:lnTo>
                  <a:pt x="25400" y="44450"/>
                </a:lnTo>
                <a:lnTo>
                  <a:pt x="30479" y="41909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38" name="bk object 5638"/>
          <p:cNvSpPr/>
          <p:nvPr/>
        </p:nvSpPr>
        <p:spPr>
          <a:xfrm>
            <a:off x="6477000" y="3351529"/>
            <a:ext cx="30480" cy="48260"/>
          </a:xfrm>
          <a:custGeom>
            <a:avLst/>
            <a:gdLst/>
            <a:ahLst/>
            <a:cxnLst/>
            <a:rect l="l" t="t" r="r" b="b"/>
            <a:pathLst>
              <a:path w="30479" h="48260">
                <a:moveTo>
                  <a:pt x="11429" y="0"/>
                </a:moveTo>
                <a:lnTo>
                  <a:pt x="6350" y="2540"/>
                </a:lnTo>
                <a:lnTo>
                  <a:pt x="0" y="5080"/>
                </a:lnTo>
                <a:lnTo>
                  <a:pt x="19050" y="48260"/>
                </a:lnTo>
                <a:lnTo>
                  <a:pt x="24129" y="45720"/>
                </a:lnTo>
                <a:lnTo>
                  <a:pt x="30479" y="43180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39" name="bk object 5639"/>
          <p:cNvSpPr/>
          <p:nvPr/>
        </p:nvSpPr>
        <p:spPr>
          <a:xfrm>
            <a:off x="6496050" y="3394709"/>
            <a:ext cx="27940" cy="49530"/>
          </a:xfrm>
          <a:custGeom>
            <a:avLst/>
            <a:gdLst/>
            <a:ahLst/>
            <a:cxnLst/>
            <a:rect l="l" t="t" r="r" b="b"/>
            <a:pathLst>
              <a:path w="27940" h="49529">
                <a:moveTo>
                  <a:pt x="11429" y="0"/>
                </a:moveTo>
                <a:lnTo>
                  <a:pt x="5079" y="2539"/>
                </a:lnTo>
                <a:lnTo>
                  <a:pt x="0" y="5079"/>
                </a:lnTo>
                <a:lnTo>
                  <a:pt x="16509" y="49529"/>
                </a:lnTo>
                <a:lnTo>
                  <a:pt x="21590" y="46989"/>
                </a:lnTo>
                <a:lnTo>
                  <a:pt x="27940" y="45719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40" name="bk object 5640"/>
          <p:cNvSpPr/>
          <p:nvPr/>
        </p:nvSpPr>
        <p:spPr>
          <a:xfrm>
            <a:off x="6511290" y="3440429"/>
            <a:ext cx="27940" cy="50800"/>
          </a:xfrm>
          <a:custGeom>
            <a:avLst/>
            <a:gdLst/>
            <a:ahLst/>
            <a:cxnLst/>
            <a:rect l="l" t="t" r="r" b="b"/>
            <a:pathLst>
              <a:path w="27940" h="50800">
                <a:moveTo>
                  <a:pt x="12700" y="0"/>
                </a:moveTo>
                <a:lnTo>
                  <a:pt x="6350" y="1270"/>
                </a:lnTo>
                <a:lnTo>
                  <a:pt x="0" y="3810"/>
                </a:lnTo>
                <a:lnTo>
                  <a:pt x="15239" y="50800"/>
                </a:lnTo>
                <a:lnTo>
                  <a:pt x="21589" y="49530"/>
                </a:lnTo>
                <a:lnTo>
                  <a:pt x="27939" y="4699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41" name="bk object 5641"/>
          <p:cNvSpPr/>
          <p:nvPr/>
        </p:nvSpPr>
        <p:spPr>
          <a:xfrm>
            <a:off x="6526530" y="3487420"/>
            <a:ext cx="26670" cy="57150"/>
          </a:xfrm>
          <a:custGeom>
            <a:avLst/>
            <a:gdLst/>
            <a:ahLst/>
            <a:cxnLst/>
            <a:rect l="l" t="t" r="r" b="b"/>
            <a:pathLst>
              <a:path w="26670" h="57150">
                <a:moveTo>
                  <a:pt x="12700" y="0"/>
                </a:moveTo>
                <a:lnTo>
                  <a:pt x="6350" y="2539"/>
                </a:lnTo>
                <a:lnTo>
                  <a:pt x="0" y="3809"/>
                </a:lnTo>
                <a:lnTo>
                  <a:pt x="15240" y="57150"/>
                </a:lnTo>
                <a:lnTo>
                  <a:pt x="21590" y="55879"/>
                </a:lnTo>
                <a:lnTo>
                  <a:pt x="26670" y="53339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42" name="bk object 5642"/>
          <p:cNvSpPr/>
          <p:nvPr/>
        </p:nvSpPr>
        <p:spPr>
          <a:xfrm>
            <a:off x="6541769" y="3540759"/>
            <a:ext cx="22860" cy="53340"/>
          </a:xfrm>
          <a:custGeom>
            <a:avLst/>
            <a:gdLst/>
            <a:ahLst/>
            <a:cxnLst/>
            <a:rect l="l" t="t" r="r" b="b"/>
            <a:pathLst>
              <a:path w="22859" h="53339">
                <a:moveTo>
                  <a:pt x="11429" y="0"/>
                </a:moveTo>
                <a:lnTo>
                  <a:pt x="6350" y="2539"/>
                </a:lnTo>
                <a:lnTo>
                  <a:pt x="0" y="3810"/>
                </a:lnTo>
                <a:lnTo>
                  <a:pt x="11429" y="53339"/>
                </a:lnTo>
                <a:lnTo>
                  <a:pt x="16509" y="52069"/>
                </a:lnTo>
                <a:lnTo>
                  <a:pt x="22859" y="50800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43" name="bk object 5643"/>
          <p:cNvSpPr/>
          <p:nvPr/>
        </p:nvSpPr>
        <p:spPr>
          <a:xfrm>
            <a:off x="6553200" y="3591559"/>
            <a:ext cx="19050" cy="50800"/>
          </a:xfrm>
          <a:custGeom>
            <a:avLst/>
            <a:gdLst/>
            <a:ahLst/>
            <a:cxnLst/>
            <a:rect l="l" t="t" r="r" b="b"/>
            <a:pathLst>
              <a:path w="19050" h="50800">
                <a:moveTo>
                  <a:pt x="11429" y="0"/>
                </a:moveTo>
                <a:lnTo>
                  <a:pt x="5079" y="1269"/>
                </a:lnTo>
                <a:lnTo>
                  <a:pt x="0" y="2539"/>
                </a:lnTo>
                <a:lnTo>
                  <a:pt x="7620" y="50800"/>
                </a:lnTo>
                <a:lnTo>
                  <a:pt x="13970" y="49529"/>
                </a:lnTo>
                <a:lnTo>
                  <a:pt x="19050" y="48259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44" name="bk object 5644"/>
          <p:cNvSpPr/>
          <p:nvPr/>
        </p:nvSpPr>
        <p:spPr>
          <a:xfrm>
            <a:off x="6560819" y="3639820"/>
            <a:ext cx="13970" cy="25400"/>
          </a:xfrm>
          <a:custGeom>
            <a:avLst/>
            <a:gdLst/>
            <a:ahLst/>
            <a:cxnLst/>
            <a:rect l="l" t="t" r="r" b="b"/>
            <a:pathLst>
              <a:path w="13970" h="25400">
                <a:moveTo>
                  <a:pt x="11429" y="0"/>
                </a:moveTo>
                <a:lnTo>
                  <a:pt x="6350" y="1269"/>
                </a:lnTo>
                <a:lnTo>
                  <a:pt x="0" y="2539"/>
                </a:lnTo>
                <a:lnTo>
                  <a:pt x="2539" y="25399"/>
                </a:lnTo>
                <a:lnTo>
                  <a:pt x="8889" y="24129"/>
                </a:lnTo>
                <a:lnTo>
                  <a:pt x="13970" y="24129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45" name="bk object 5645"/>
          <p:cNvSpPr/>
          <p:nvPr/>
        </p:nvSpPr>
        <p:spPr>
          <a:xfrm>
            <a:off x="6569709" y="3663950"/>
            <a:ext cx="5080" cy="0"/>
          </a:xfrm>
          <a:custGeom>
            <a:avLst/>
            <a:gdLst/>
            <a:ahLst/>
            <a:cxnLst/>
            <a:rect l="l" t="t" r="r" b="b"/>
            <a:pathLst>
              <a:path w="5079">
                <a:moveTo>
                  <a:pt x="0" y="0"/>
                </a:moveTo>
                <a:lnTo>
                  <a:pt x="5080" y="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46" name="bk object 5646"/>
          <p:cNvSpPr/>
          <p:nvPr/>
        </p:nvSpPr>
        <p:spPr>
          <a:xfrm>
            <a:off x="6563359" y="3663950"/>
            <a:ext cx="13970" cy="22860"/>
          </a:xfrm>
          <a:custGeom>
            <a:avLst/>
            <a:gdLst/>
            <a:ahLst/>
            <a:cxnLst/>
            <a:rect l="l" t="t" r="r" b="b"/>
            <a:pathLst>
              <a:path w="13970" h="22860">
                <a:moveTo>
                  <a:pt x="11430" y="0"/>
                </a:moveTo>
                <a:lnTo>
                  <a:pt x="0" y="0"/>
                </a:lnTo>
                <a:lnTo>
                  <a:pt x="1270" y="22860"/>
                </a:lnTo>
                <a:lnTo>
                  <a:pt x="13970" y="22860"/>
                </a:lnTo>
                <a:lnTo>
                  <a:pt x="114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47" name="bk object 5647"/>
          <p:cNvSpPr/>
          <p:nvPr/>
        </p:nvSpPr>
        <p:spPr>
          <a:xfrm>
            <a:off x="6570980" y="3686809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0" y="0"/>
                </a:moveTo>
                <a:lnTo>
                  <a:pt x="6350" y="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48" name="bk object 5648"/>
          <p:cNvSpPr/>
          <p:nvPr/>
        </p:nvSpPr>
        <p:spPr>
          <a:xfrm>
            <a:off x="6564630" y="3686809"/>
            <a:ext cx="12700" cy="21590"/>
          </a:xfrm>
          <a:custGeom>
            <a:avLst/>
            <a:gdLst/>
            <a:ahLst/>
            <a:cxnLst/>
            <a:rect l="l" t="t" r="r" b="b"/>
            <a:pathLst>
              <a:path w="12700" h="21589">
                <a:moveTo>
                  <a:pt x="12700" y="0"/>
                </a:moveTo>
                <a:lnTo>
                  <a:pt x="0" y="0"/>
                </a:lnTo>
                <a:lnTo>
                  <a:pt x="1270" y="21589"/>
                </a:lnTo>
                <a:lnTo>
                  <a:pt x="12700" y="21589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49" name="bk object 5649"/>
          <p:cNvSpPr/>
          <p:nvPr/>
        </p:nvSpPr>
        <p:spPr>
          <a:xfrm>
            <a:off x="6572250" y="3708400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0" y="0"/>
                </a:moveTo>
                <a:lnTo>
                  <a:pt x="5079" y="0"/>
                </a:lnTo>
                <a:lnTo>
                  <a:pt x="6350" y="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50" name="bk object 5650"/>
          <p:cNvSpPr/>
          <p:nvPr/>
        </p:nvSpPr>
        <p:spPr>
          <a:xfrm>
            <a:off x="6565900" y="3708400"/>
            <a:ext cx="12700" cy="21590"/>
          </a:xfrm>
          <a:custGeom>
            <a:avLst/>
            <a:gdLst/>
            <a:ahLst/>
            <a:cxnLst/>
            <a:rect l="l" t="t" r="r" b="b"/>
            <a:pathLst>
              <a:path w="12700" h="21589">
                <a:moveTo>
                  <a:pt x="12700" y="0"/>
                </a:moveTo>
                <a:lnTo>
                  <a:pt x="12700" y="21589"/>
                </a:lnTo>
                <a:lnTo>
                  <a:pt x="0" y="21589"/>
                </a:lnTo>
                <a:lnTo>
                  <a:pt x="0" y="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51" name="bk object 5651"/>
          <p:cNvSpPr/>
          <p:nvPr/>
        </p:nvSpPr>
        <p:spPr>
          <a:xfrm>
            <a:off x="6572250" y="3729990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0" y="0"/>
                </a:moveTo>
                <a:lnTo>
                  <a:pt x="6350" y="0"/>
                </a:lnTo>
                <a:lnTo>
                  <a:pt x="5079" y="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52" name="bk object 5652"/>
          <p:cNvSpPr/>
          <p:nvPr/>
        </p:nvSpPr>
        <p:spPr>
          <a:xfrm>
            <a:off x="6564630" y="3728720"/>
            <a:ext cx="12700" cy="21590"/>
          </a:xfrm>
          <a:custGeom>
            <a:avLst/>
            <a:gdLst/>
            <a:ahLst/>
            <a:cxnLst/>
            <a:rect l="l" t="t" r="r" b="b"/>
            <a:pathLst>
              <a:path w="12700" h="21589">
                <a:moveTo>
                  <a:pt x="1270" y="0"/>
                </a:moveTo>
                <a:lnTo>
                  <a:pt x="0" y="21589"/>
                </a:lnTo>
                <a:lnTo>
                  <a:pt x="12700" y="21589"/>
                </a:lnTo>
                <a:lnTo>
                  <a:pt x="12700" y="1269"/>
                </a:lnTo>
                <a:lnTo>
                  <a:pt x="7620" y="1269"/>
                </a:lnTo>
                <a:lnTo>
                  <a:pt x="127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53" name="bk object 5653"/>
          <p:cNvSpPr/>
          <p:nvPr/>
        </p:nvSpPr>
        <p:spPr>
          <a:xfrm>
            <a:off x="6570980" y="3750309"/>
            <a:ext cx="6350" cy="1270"/>
          </a:xfrm>
          <a:custGeom>
            <a:avLst/>
            <a:gdLst/>
            <a:ahLst/>
            <a:cxnLst/>
            <a:rect l="l" t="t" r="r" b="b"/>
            <a:pathLst>
              <a:path w="6350" h="1270">
                <a:moveTo>
                  <a:pt x="6350" y="0"/>
                </a:moveTo>
                <a:lnTo>
                  <a:pt x="0" y="0"/>
                </a:lnTo>
                <a:lnTo>
                  <a:pt x="6350" y="1269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54" name="bk object 5654"/>
          <p:cNvSpPr/>
          <p:nvPr/>
        </p:nvSpPr>
        <p:spPr>
          <a:xfrm>
            <a:off x="6563359" y="3750309"/>
            <a:ext cx="13970" cy="20320"/>
          </a:xfrm>
          <a:custGeom>
            <a:avLst/>
            <a:gdLst/>
            <a:ahLst/>
            <a:cxnLst/>
            <a:rect l="l" t="t" r="r" b="b"/>
            <a:pathLst>
              <a:path w="13970" h="20320">
                <a:moveTo>
                  <a:pt x="7620" y="0"/>
                </a:moveTo>
                <a:lnTo>
                  <a:pt x="1270" y="0"/>
                </a:lnTo>
                <a:lnTo>
                  <a:pt x="0" y="19050"/>
                </a:lnTo>
                <a:lnTo>
                  <a:pt x="5080" y="20319"/>
                </a:lnTo>
                <a:lnTo>
                  <a:pt x="11430" y="20319"/>
                </a:lnTo>
                <a:lnTo>
                  <a:pt x="13970" y="1269"/>
                </a:lnTo>
                <a:lnTo>
                  <a:pt x="762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55" name="bk object 5655"/>
          <p:cNvSpPr/>
          <p:nvPr/>
        </p:nvSpPr>
        <p:spPr>
          <a:xfrm>
            <a:off x="6568440" y="3770629"/>
            <a:ext cx="6350" cy="1270"/>
          </a:xfrm>
          <a:custGeom>
            <a:avLst/>
            <a:gdLst/>
            <a:ahLst/>
            <a:cxnLst/>
            <a:rect l="l" t="t" r="r" b="b"/>
            <a:pathLst>
              <a:path w="6350" h="1270">
                <a:moveTo>
                  <a:pt x="6350" y="0"/>
                </a:moveTo>
                <a:lnTo>
                  <a:pt x="0" y="0"/>
                </a:lnTo>
                <a:lnTo>
                  <a:pt x="6350" y="127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56" name="bk object 5656"/>
          <p:cNvSpPr/>
          <p:nvPr/>
        </p:nvSpPr>
        <p:spPr>
          <a:xfrm>
            <a:off x="6559550" y="3769359"/>
            <a:ext cx="15240" cy="21590"/>
          </a:xfrm>
          <a:custGeom>
            <a:avLst/>
            <a:gdLst/>
            <a:ahLst/>
            <a:cxnLst/>
            <a:rect l="l" t="t" r="r" b="b"/>
            <a:pathLst>
              <a:path w="15240" h="21589">
                <a:moveTo>
                  <a:pt x="3809" y="0"/>
                </a:moveTo>
                <a:lnTo>
                  <a:pt x="0" y="19050"/>
                </a:lnTo>
                <a:lnTo>
                  <a:pt x="12700" y="21589"/>
                </a:lnTo>
                <a:lnTo>
                  <a:pt x="15240" y="2539"/>
                </a:lnTo>
                <a:lnTo>
                  <a:pt x="8890" y="1269"/>
                </a:lnTo>
                <a:lnTo>
                  <a:pt x="380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57" name="bk object 5657"/>
          <p:cNvSpPr/>
          <p:nvPr/>
        </p:nvSpPr>
        <p:spPr>
          <a:xfrm>
            <a:off x="6557009" y="3788409"/>
            <a:ext cx="15240" cy="21590"/>
          </a:xfrm>
          <a:custGeom>
            <a:avLst/>
            <a:gdLst/>
            <a:ahLst/>
            <a:cxnLst/>
            <a:rect l="l" t="t" r="r" b="b"/>
            <a:pathLst>
              <a:path w="15240" h="21589">
                <a:moveTo>
                  <a:pt x="2540" y="0"/>
                </a:moveTo>
                <a:lnTo>
                  <a:pt x="0" y="19050"/>
                </a:lnTo>
                <a:lnTo>
                  <a:pt x="6350" y="20319"/>
                </a:lnTo>
                <a:lnTo>
                  <a:pt x="11430" y="21589"/>
                </a:lnTo>
                <a:lnTo>
                  <a:pt x="15240" y="2539"/>
                </a:lnTo>
                <a:lnTo>
                  <a:pt x="254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58" name="bk object 5658"/>
          <p:cNvSpPr/>
          <p:nvPr/>
        </p:nvSpPr>
        <p:spPr>
          <a:xfrm>
            <a:off x="6563359" y="3808729"/>
            <a:ext cx="5080" cy="2540"/>
          </a:xfrm>
          <a:custGeom>
            <a:avLst/>
            <a:gdLst/>
            <a:ahLst/>
            <a:cxnLst/>
            <a:rect l="l" t="t" r="r" b="b"/>
            <a:pathLst>
              <a:path w="5079" h="2539">
                <a:moveTo>
                  <a:pt x="0" y="0"/>
                </a:moveTo>
                <a:lnTo>
                  <a:pt x="5080" y="2540"/>
                </a:lnTo>
                <a:lnTo>
                  <a:pt x="5080" y="127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59" name="bk object 5659"/>
          <p:cNvSpPr/>
          <p:nvPr/>
        </p:nvSpPr>
        <p:spPr>
          <a:xfrm>
            <a:off x="6546850" y="3807459"/>
            <a:ext cx="21590" cy="39370"/>
          </a:xfrm>
          <a:custGeom>
            <a:avLst/>
            <a:gdLst/>
            <a:ahLst/>
            <a:cxnLst/>
            <a:rect l="l" t="t" r="r" b="b"/>
            <a:pathLst>
              <a:path w="21590" h="39370">
                <a:moveTo>
                  <a:pt x="10159" y="0"/>
                </a:moveTo>
                <a:lnTo>
                  <a:pt x="0" y="35559"/>
                </a:lnTo>
                <a:lnTo>
                  <a:pt x="6350" y="36829"/>
                </a:lnTo>
                <a:lnTo>
                  <a:pt x="11429" y="39369"/>
                </a:lnTo>
                <a:lnTo>
                  <a:pt x="21590" y="3809"/>
                </a:lnTo>
                <a:lnTo>
                  <a:pt x="16509" y="1269"/>
                </a:lnTo>
                <a:lnTo>
                  <a:pt x="1015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60" name="bk object 5660"/>
          <p:cNvSpPr/>
          <p:nvPr/>
        </p:nvSpPr>
        <p:spPr>
          <a:xfrm>
            <a:off x="6540500" y="3841750"/>
            <a:ext cx="17780" cy="21590"/>
          </a:xfrm>
          <a:custGeom>
            <a:avLst/>
            <a:gdLst/>
            <a:ahLst/>
            <a:cxnLst/>
            <a:rect l="l" t="t" r="r" b="b"/>
            <a:pathLst>
              <a:path w="17779" h="21589">
                <a:moveTo>
                  <a:pt x="6350" y="0"/>
                </a:moveTo>
                <a:lnTo>
                  <a:pt x="0" y="16510"/>
                </a:lnTo>
                <a:lnTo>
                  <a:pt x="5079" y="19050"/>
                </a:lnTo>
                <a:lnTo>
                  <a:pt x="11429" y="21589"/>
                </a:lnTo>
                <a:lnTo>
                  <a:pt x="17779" y="5080"/>
                </a:lnTo>
                <a:lnTo>
                  <a:pt x="12700" y="2539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61" name="bk object 5661"/>
          <p:cNvSpPr/>
          <p:nvPr/>
        </p:nvSpPr>
        <p:spPr>
          <a:xfrm>
            <a:off x="6532880" y="3858259"/>
            <a:ext cx="19050" cy="21590"/>
          </a:xfrm>
          <a:custGeom>
            <a:avLst/>
            <a:gdLst/>
            <a:ahLst/>
            <a:cxnLst/>
            <a:rect l="l" t="t" r="r" b="b"/>
            <a:pathLst>
              <a:path w="19050" h="21589">
                <a:moveTo>
                  <a:pt x="7620" y="0"/>
                </a:moveTo>
                <a:lnTo>
                  <a:pt x="0" y="16509"/>
                </a:lnTo>
                <a:lnTo>
                  <a:pt x="6350" y="19050"/>
                </a:lnTo>
                <a:lnTo>
                  <a:pt x="11429" y="21589"/>
                </a:lnTo>
                <a:lnTo>
                  <a:pt x="19050" y="5079"/>
                </a:lnTo>
                <a:lnTo>
                  <a:pt x="12700" y="2539"/>
                </a:lnTo>
                <a:lnTo>
                  <a:pt x="762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62" name="bk object 5662"/>
          <p:cNvSpPr/>
          <p:nvPr/>
        </p:nvSpPr>
        <p:spPr>
          <a:xfrm>
            <a:off x="6525259" y="3873500"/>
            <a:ext cx="19050" cy="21590"/>
          </a:xfrm>
          <a:custGeom>
            <a:avLst/>
            <a:gdLst/>
            <a:ahLst/>
            <a:cxnLst/>
            <a:rect l="l" t="t" r="r" b="b"/>
            <a:pathLst>
              <a:path w="19050" h="21589">
                <a:moveTo>
                  <a:pt x="8890" y="0"/>
                </a:moveTo>
                <a:lnTo>
                  <a:pt x="0" y="15239"/>
                </a:lnTo>
                <a:lnTo>
                  <a:pt x="5080" y="17780"/>
                </a:lnTo>
                <a:lnTo>
                  <a:pt x="10160" y="21589"/>
                </a:lnTo>
                <a:lnTo>
                  <a:pt x="19050" y="6350"/>
                </a:lnTo>
                <a:lnTo>
                  <a:pt x="13970" y="3810"/>
                </a:lnTo>
                <a:lnTo>
                  <a:pt x="889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63" name="bk object 5663"/>
          <p:cNvSpPr/>
          <p:nvPr/>
        </p:nvSpPr>
        <p:spPr>
          <a:xfrm>
            <a:off x="6516369" y="3888740"/>
            <a:ext cx="19050" cy="20320"/>
          </a:xfrm>
          <a:custGeom>
            <a:avLst/>
            <a:gdLst/>
            <a:ahLst/>
            <a:cxnLst/>
            <a:rect l="l" t="t" r="r" b="b"/>
            <a:pathLst>
              <a:path w="19050" h="20320">
                <a:moveTo>
                  <a:pt x="8889" y="0"/>
                </a:moveTo>
                <a:lnTo>
                  <a:pt x="0" y="12700"/>
                </a:lnTo>
                <a:lnTo>
                  <a:pt x="10159" y="20320"/>
                </a:lnTo>
                <a:lnTo>
                  <a:pt x="19050" y="6350"/>
                </a:lnTo>
                <a:lnTo>
                  <a:pt x="13970" y="2540"/>
                </a:lnTo>
                <a:lnTo>
                  <a:pt x="8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64" name="bk object 5664"/>
          <p:cNvSpPr/>
          <p:nvPr/>
        </p:nvSpPr>
        <p:spPr>
          <a:xfrm>
            <a:off x="6507480" y="3901440"/>
            <a:ext cx="19050" cy="19050"/>
          </a:xfrm>
          <a:custGeom>
            <a:avLst/>
            <a:gdLst/>
            <a:ahLst/>
            <a:cxnLst/>
            <a:rect l="l" t="t" r="r" b="b"/>
            <a:pathLst>
              <a:path w="19050" h="19050">
                <a:moveTo>
                  <a:pt x="10160" y="0"/>
                </a:moveTo>
                <a:lnTo>
                  <a:pt x="0" y="11430"/>
                </a:lnTo>
                <a:lnTo>
                  <a:pt x="3810" y="15240"/>
                </a:lnTo>
                <a:lnTo>
                  <a:pt x="8890" y="19050"/>
                </a:lnTo>
                <a:lnTo>
                  <a:pt x="19050" y="7620"/>
                </a:lnTo>
                <a:lnTo>
                  <a:pt x="13970" y="3810"/>
                </a:lnTo>
                <a:lnTo>
                  <a:pt x="1016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65" name="bk object 5665"/>
          <p:cNvSpPr/>
          <p:nvPr/>
        </p:nvSpPr>
        <p:spPr>
          <a:xfrm>
            <a:off x="6511290" y="3916679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0" y="0"/>
                </a:moveTo>
                <a:lnTo>
                  <a:pt x="5079" y="5080"/>
                </a:lnTo>
                <a:lnTo>
                  <a:pt x="5079" y="381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66" name="bk object 5666"/>
          <p:cNvSpPr/>
          <p:nvPr/>
        </p:nvSpPr>
        <p:spPr>
          <a:xfrm>
            <a:off x="6496050" y="3912870"/>
            <a:ext cx="20320" cy="20320"/>
          </a:xfrm>
          <a:custGeom>
            <a:avLst/>
            <a:gdLst/>
            <a:ahLst/>
            <a:cxnLst/>
            <a:rect l="l" t="t" r="r" b="b"/>
            <a:pathLst>
              <a:path w="20320" h="20320">
                <a:moveTo>
                  <a:pt x="11429" y="0"/>
                </a:moveTo>
                <a:lnTo>
                  <a:pt x="0" y="11429"/>
                </a:lnTo>
                <a:lnTo>
                  <a:pt x="5079" y="16509"/>
                </a:lnTo>
                <a:lnTo>
                  <a:pt x="10159" y="20319"/>
                </a:lnTo>
                <a:lnTo>
                  <a:pt x="20320" y="8889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67" name="bk object 5667"/>
          <p:cNvSpPr/>
          <p:nvPr/>
        </p:nvSpPr>
        <p:spPr>
          <a:xfrm>
            <a:off x="6501129" y="3929379"/>
            <a:ext cx="5080" cy="3810"/>
          </a:xfrm>
          <a:custGeom>
            <a:avLst/>
            <a:gdLst/>
            <a:ahLst/>
            <a:cxnLst/>
            <a:rect l="l" t="t" r="r" b="b"/>
            <a:pathLst>
              <a:path w="5079" h="3810">
                <a:moveTo>
                  <a:pt x="0" y="0"/>
                </a:moveTo>
                <a:lnTo>
                  <a:pt x="3810" y="3810"/>
                </a:lnTo>
                <a:lnTo>
                  <a:pt x="5079" y="381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68" name="bk object 5668"/>
          <p:cNvSpPr/>
          <p:nvPr/>
        </p:nvSpPr>
        <p:spPr>
          <a:xfrm>
            <a:off x="6485890" y="3924300"/>
            <a:ext cx="19050" cy="19050"/>
          </a:xfrm>
          <a:custGeom>
            <a:avLst/>
            <a:gdLst/>
            <a:ahLst/>
            <a:cxnLst/>
            <a:rect l="l" t="t" r="r" b="b"/>
            <a:pathLst>
              <a:path w="19050" h="19050">
                <a:moveTo>
                  <a:pt x="11430" y="0"/>
                </a:moveTo>
                <a:lnTo>
                  <a:pt x="0" y="10160"/>
                </a:lnTo>
                <a:lnTo>
                  <a:pt x="3810" y="15239"/>
                </a:lnTo>
                <a:lnTo>
                  <a:pt x="7620" y="19050"/>
                </a:lnTo>
                <a:lnTo>
                  <a:pt x="19050" y="8889"/>
                </a:lnTo>
                <a:lnTo>
                  <a:pt x="15239" y="5080"/>
                </a:lnTo>
                <a:lnTo>
                  <a:pt x="114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69" name="bk object 5669"/>
          <p:cNvSpPr/>
          <p:nvPr/>
        </p:nvSpPr>
        <p:spPr>
          <a:xfrm>
            <a:off x="6489700" y="3939540"/>
            <a:ext cx="3810" cy="5080"/>
          </a:xfrm>
          <a:custGeom>
            <a:avLst/>
            <a:gdLst/>
            <a:ahLst/>
            <a:cxnLst/>
            <a:rect l="l" t="t" r="r" b="b"/>
            <a:pathLst>
              <a:path w="3810" h="5079">
                <a:moveTo>
                  <a:pt x="0" y="0"/>
                </a:moveTo>
                <a:lnTo>
                  <a:pt x="3810" y="5080"/>
                </a:lnTo>
                <a:lnTo>
                  <a:pt x="3810" y="381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70" name="bk object 5670"/>
          <p:cNvSpPr/>
          <p:nvPr/>
        </p:nvSpPr>
        <p:spPr>
          <a:xfrm>
            <a:off x="6473190" y="3934459"/>
            <a:ext cx="20320" cy="19050"/>
          </a:xfrm>
          <a:custGeom>
            <a:avLst/>
            <a:gdLst/>
            <a:ahLst/>
            <a:cxnLst/>
            <a:rect l="l" t="t" r="r" b="b"/>
            <a:pathLst>
              <a:path w="20320" h="19050">
                <a:moveTo>
                  <a:pt x="12700" y="0"/>
                </a:moveTo>
                <a:lnTo>
                  <a:pt x="0" y="8889"/>
                </a:lnTo>
                <a:lnTo>
                  <a:pt x="7620" y="19050"/>
                </a:lnTo>
                <a:lnTo>
                  <a:pt x="20320" y="10159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71" name="bk object 5671"/>
          <p:cNvSpPr/>
          <p:nvPr/>
        </p:nvSpPr>
        <p:spPr>
          <a:xfrm>
            <a:off x="6477000" y="3948429"/>
            <a:ext cx="3810" cy="5080"/>
          </a:xfrm>
          <a:custGeom>
            <a:avLst/>
            <a:gdLst/>
            <a:ahLst/>
            <a:cxnLst/>
            <a:rect l="l" t="t" r="r" b="b"/>
            <a:pathLst>
              <a:path w="3810" h="5079">
                <a:moveTo>
                  <a:pt x="0" y="0"/>
                </a:moveTo>
                <a:lnTo>
                  <a:pt x="2539" y="5080"/>
                </a:lnTo>
                <a:lnTo>
                  <a:pt x="3810" y="508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72" name="bk object 5672"/>
          <p:cNvSpPr/>
          <p:nvPr/>
        </p:nvSpPr>
        <p:spPr>
          <a:xfrm>
            <a:off x="6446520" y="3943350"/>
            <a:ext cx="33020" cy="25400"/>
          </a:xfrm>
          <a:custGeom>
            <a:avLst/>
            <a:gdLst/>
            <a:ahLst/>
            <a:cxnLst/>
            <a:rect l="l" t="t" r="r" b="b"/>
            <a:pathLst>
              <a:path w="33020" h="25400">
                <a:moveTo>
                  <a:pt x="27939" y="0"/>
                </a:moveTo>
                <a:lnTo>
                  <a:pt x="0" y="13969"/>
                </a:lnTo>
                <a:lnTo>
                  <a:pt x="2539" y="20319"/>
                </a:lnTo>
                <a:lnTo>
                  <a:pt x="6350" y="25400"/>
                </a:lnTo>
                <a:lnTo>
                  <a:pt x="33019" y="10160"/>
                </a:lnTo>
                <a:lnTo>
                  <a:pt x="279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73" name="bk object 5673"/>
          <p:cNvSpPr/>
          <p:nvPr/>
        </p:nvSpPr>
        <p:spPr>
          <a:xfrm>
            <a:off x="6449059" y="3963670"/>
            <a:ext cx="3810" cy="5080"/>
          </a:xfrm>
          <a:custGeom>
            <a:avLst/>
            <a:gdLst/>
            <a:ahLst/>
            <a:cxnLst/>
            <a:rect l="l" t="t" r="r" b="b"/>
            <a:pathLst>
              <a:path w="3810" h="5079">
                <a:moveTo>
                  <a:pt x="0" y="0"/>
                </a:moveTo>
                <a:lnTo>
                  <a:pt x="2539" y="5079"/>
                </a:lnTo>
                <a:lnTo>
                  <a:pt x="3810" y="5079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74" name="bk object 5674"/>
          <p:cNvSpPr/>
          <p:nvPr/>
        </p:nvSpPr>
        <p:spPr>
          <a:xfrm>
            <a:off x="6416040" y="3957320"/>
            <a:ext cx="35560" cy="22860"/>
          </a:xfrm>
          <a:custGeom>
            <a:avLst/>
            <a:gdLst/>
            <a:ahLst/>
            <a:cxnLst/>
            <a:rect l="l" t="t" r="r" b="b"/>
            <a:pathLst>
              <a:path w="35560" h="22860">
                <a:moveTo>
                  <a:pt x="31750" y="0"/>
                </a:moveTo>
                <a:lnTo>
                  <a:pt x="0" y="10159"/>
                </a:lnTo>
                <a:lnTo>
                  <a:pt x="2539" y="16509"/>
                </a:lnTo>
                <a:lnTo>
                  <a:pt x="3810" y="22859"/>
                </a:lnTo>
                <a:lnTo>
                  <a:pt x="35560" y="11429"/>
                </a:lnTo>
                <a:lnTo>
                  <a:pt x="33020" y="6349"/>
                </a:lnTo>
                <a:lnTo>
                  <a:pt x="317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75" name="bk object 5675"/>
          <p:cNvSpPr/>
          <p:nvPr/>
        </p:nvSpPr>
        <p:spPr>
          <a:xfrm>
            <a:off x="6418579" y="3973829"/>
            <a:ext cx="1270" cy="6350"/>
          </a:xfrm>
          <a:custGeom>
            <a:avLst/>
            <a:gdLst/>
            <a:ahLst/>
            <a:cxnLst/>
            <a:rect l="l" t="t" r="r" b="b"/>
            <a:pathLst>
              <a:path w="1270" h="6350">
                <a:moveTo>
                  <a:pt x="0" y="0"/>
                </a:moveTo>
                <a:lnTo>
                  <a:pt x="0" y="6350"/>
                </a:lnTo>
                <a:lnTo>
                  <a:pt x="1270" y="635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76" name="bk object 5676"/>
          <p:cNvSpPr/>
          <p:nvPr/>
        </p:nvSpPr>
        <p:spPr>
          <a:xfrm>
            <a:off x="6383020" y="3967479"/>
            <a:ext cx="35560" cy="19050"/>
          </a:xfrm>
          <a:custGeom>
            <a:avLst/>
            <a:gdLst/>
            <a:ahLst/>
            <a:cxnLst/>
            <a:rect l="l" t="t" r="r" b="b"/>
            <a:pathLst>
              <a:path w="35560" h="19050">
                <a:moveTo>
                  <a:pt x="34289" y="0"/>
                </a:moveTo>
                <a:lnTo>
                  <a:pt x="0" y="7620"/>
                </a:lnTo>
                <a:lnTo>
                  <a:pt x="1269" y="13970"/>
                </a:lnTo>
                <a:lnTo>
                  <a:pt x="2539" y="19050"/>
                </a:lnTo>
                <a:lnTo>
                  <a:pt x="35559" y="12700"/>
                </a:lnTo>
                <a:lnTo>
                  <a:pt x="35559" y="6350"/>
                </a:lnTo>
                <a:lnTo>
                  <a:pt x="342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77" name="bk object 5677"/>
          <p:cNvSpPr/>
          <p:nvPr/>
        </p:nvSpPr>
        <p:spPr>
          <a:xfrm>
            <a:off x="6384290" y="3981450"/>
            <a:ext cx="1270" cy="5080"/>
          </a:xfrm>
          <a:custGeom>
            <a:avLst/>
            <a:gdLst/>
            <a:ahLst/>
            <a:cxnLst/>
            <a:rect l="l" t="t" r="r" b="b"/>
            <a:pathLst>
              <a:path w="1270" h="5079">
                <a:moveTo>
                  <a:pt x="0" y="0"/>
                </a:moveTo>
                <a:lnTo>
                  <a:pt x="0" y="5080"/>
                </a:lnTo>
                <a:lnTo>
                  <a:pt x="1270" y="508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78" name="bk object 5678"/>
          <p:cNvSpPr/>
          <p:nvPr/>
        </p:nvSpPr>
        <p:spPr>
          <a:xfrm>
            <a:off x="6346190" y="3975100"/>
            <a:ext cx="38100" cy="13970"/>
          </a:xfrm>
          <a:custGeom>
            <a:avLst/>
            <a:gdLst/>
            <a:ahLst/>
            <a:cxnLst/>
            <a:rect l="l" t="t" r="r" b="b"/>
            <a:pathLst>
              <a:path w="38100" h="13970">
                <a:moveTo>
                  <a:pt x="36830" y="0"/>
                </a:moveTo>
                <a:lnTo>
                  <a:pt x="0" y="1269"/>
                </a:lnTo>
                <a:lnTo>
                  <a:pt x="0" y="13969"/>
                </a:lnTo>
                <a:lnTo>
                  <a:pt x="38100" y="11430"/>
                </a:lnTo>
                <a:lnTo>
                  <a:pt x="38100" y="6350"/>
                </a:lnTo>
                <a:lnTo>
                  <a:pt x="368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79" name="bk object 5679"/>
          <p:cNvSpPr/>
          <p:nvPr/>
        </p:nvSpPr>
        <p:spPr>
          <a:xfrm>
            <a:off x="6346190" y="3982720"/>
            <a:ext cx="0" cy="6350"/>
          </a:xfrm>
          <a:custGeom>
            <a:avLst/>
            <a:gdLst/>
            <a:ahLst/>
            <a:cxnLst/>
            <a:rect l="l" t="t" r="r" b="b"/>
            <a:pathLst>
              <a:path h="6350">
                <a:moveTo>
                  <a:pt x="0" y="0"/>
                </a:moveTo>
                <a:lnTo>
                  <a:pt x="0" y="6349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80" name="bk object 5680"/>
          <p:cNvSpPr/>
          <p:nvPr/>
        </p:nvSpPr>
        <p:spPr>
          <a:xfrm>
            <a:off x="6310629" y="3975100"/>
            <a:ext cx="35560" cy="13970"/>
          </a:xfrm>
          <a:custGeom>
            <a:avLst/>
            <a:gdLst/>
            <a:ahLst/>
            <a:cxnLst/>
            <a:rect l="l" t="t" r="r" b="b"/>
            <a:pathLst>
              <a:path w="35560" h="13970">
                <a:moveTo>
                  <a:pt x="1270" y="0"/>
                </a:moveTo>
                <a:lnTo>
                  <a:pt x="1270" y="6350"/>
                </a:lnTo>
                <a:lnTo>
                  <a:pt x="0" y="11430"/>
                </a:lnTo>
                <a:lnTo>
                  <a:pt x="35560" y="13969"/>
                </a:lnTo>
                <a:lnTo>
                  <a:pt x="35560" y="1269"/>
                </a:lnTo>
                <a:lnTo>
                  <a:pt x="127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81" name="bk object 5681"/>
          <p:cNvSpPr/>
          <p:nvPr/>
        </p:nvSpPr>
        <p:spPr>
          <a:xfrm>
            <a:off x="6276340" y="3970020"/>
            <a:ext cx="36830" cy="16510"/>
          </a:xfrm>
          <a:custGeom>
            <a:avLst/>
            <a:gdLst/>
            <a:ahLst/>
            <a:cxnLst/>
            <a:rect l="l" t="t" r="r" b="b"/>
            <a:pathLst>
              <a:path w="36829" h="16510">
                <a:moveTo>
                  <a:pt x="2539" y="0"/>
                </a:moveTo>
                <a:lnTo>
                  <a:pt x="1270" y="6349"/>
                </a:lnTo>
                <a:lnTo>
                  <a:pt x="0" y="11429"/>
                </a:lnTo>
                <a:lnTo>
                  <a:pt x="34289" y="16509"/>
                </a:lnTo>
                <a:lnTo>
                  <a:pt x="35560" y="11429"/>
                </a:lnTo>
                <a:lnTo>
                  <a:pt x="36830" y="5079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82" name="bk object 5682"/>
          <p:cNvSpPr/>
          <p:nvPr/>
        </p:nvSpPr>
        <p:spPr>
          <a:xfrm>
            <a:off x="6242050" y="3959859"/>
            <a:ext cx="36830" cy="21590"/>
          </a:xfrm>
          <a:custGeom>
            <a:avLst/>
            <a:gdLst/>
            <a:ahLst/>
            <a:cxnLst/>
            <a:rect l="l" t="t" r="r" b="b"/>
            <a:pathLst>
              <a:path w="36829" h="21589">
                <a:moveTo>
                  <a:pt x="3810" y="0"/>
                </a:moveTo>
                <a:lnTo>
                  <a:pt x="2539" y="6350"/>
                </a:lnTo>
                <a:lnTo>
                  <a:pt x="0" y="12700"/>
                </a:lnTo>
                <a:lnTo>
                  <a:pt x="34289" y="21589"/>
                </a:lnTo>
                <a:lnTo>
                  <a:pt x="35560" y="16509"/>
                </a:lnTo>
                <a:lnTo>
                  <a:pt x="36829" y="10159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83" name="bk object 5683"/>
          <p:cNvSpPr/>
          <p:nvPr/>
        </p:nvSpPr>
        <p:spPr>
          <a:xfrm>
            <a:off x="6210300" y="3948429"/>
            <a:ext cx="35560" cy="24130"/>
          </a:xfrm>
          <a:custGeom>
            <a:avLst/>
            <a:gdLst/>
            <a:ahLst/>
            <a:cxnLst/>
            <a:rect l="l" t="t" r="r" b="b"/>
            <a:pathLst>
              <a:path w="35560" h="24129">
                <a:moveTo>
                  <a:pt x="3810" y="0"/>
                </a:moveTo>
                <a:lnTo>
                  <a:pt x="1270" y="5080"/>
                </a:lnTo>
                <a:lnTo>
                  <a:pt x="0" y="11430"/>
                </a:lnTo>
                <a:lnTo>
                  <a:pt x="31750" y="24130"/>
                </a:lnTo>
                <a:lnTo>
                  <a:pt x="34289" y="17780"/>
                </a:lnTo>
                <a:lnTo>
                  <a:pt x="35560" y="12700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84" name="bk object 5684"/>
          <p:cNvSpPr/>
          <p:nvPr/>
        </p:nvSpPr>
        <p:spPr>
          <a:xfrm>
            <a:off x="6209029" y="3953509"/>
            <a:ext cx="2540" cy="6350"/>
          </a:xfrm>
          <a:custGeom>
            <a:avLst/>
            <a:gdLst/>
            <a:ahLst/>
            <a:cxnLst/>
            <a:rect l="l" t="t" r="r" b="b"/>
            <a:pathLst>
              <a:path w="2539" h="6350">
                <a:moveTo>
                  <a:pt x="2540" y="0"/>
                </a:moveTo>
                <a:lnTo>
                  <a:pt x="0" y="6350"/>
                </a:lnTo>
                <a:lnTo>
                  <a:pt x="1270" y="6350"/>
                </a:lnTo>
                <a:lnTo>
                  <a:pt x="254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85" name="bk object 5685"/>
          <p:cNvSpPr/>
          <p:nvPr/>
        </p:nvSpPr>
        <p:spPr>
          <a:xfrm>
            <a:off x="6178550" y="3931920"/>
            <a:ext cx="36830" cy="27940"/>
          </a:xfrm>
          <a:custGeom>
            <a:avLst/>
            <a:gdLst/>
            <a:ahLst/>
            <a:cxnLst/>
            <a:rect l="l" t="t" r="r" b="b"/>
            <a:pathLst>
              <a:path w="36829" h="27939">
                <a:moveTo>
                  <a:pt x="5079" y="0"/>
                </a:moveTo>
                <a:lnTo>
                  <a:pt x="2539" y="6349"/>
                </a:lnTo>
                <a:lnTo>
                  <a:pt x="0" y="11429"/>
                </a:lnTo>
                <a:lnTo>
                  <a:pt x="30479" y="27939"/>
                </a:lnTo>
                <a:lnTo>
                  <a:pt x="33020" y="21589"/>
                </a:lnTo>
                <a:lnTo>
                  <a:pt x="36829" y="16509"/>
                </a:lnTo>
                <a:lnTo>
                  <a:pt x="507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86" name="bk object 5686"/>
          <p:cNvSpPr/>
          <p:nvPr/>
        </p:nvSpPr>
        <p:spPr>
          <a:xfrm>
            <a:off x="6177279" y="3938270"/>
            <a:ext cx="3810" cy="5080"/>
          </a:xfrm>
          <a:custGeom>
            <a:avLst/>
            <a:gdLst/>
            <a:ahLst/>
            <a:cxnLst/>
            <a:rect l="l" t="t" r="r" b="b"/>
            <a:pathLst>
              <a:path w="3810" h="5079">
                <a:moveTo>
                  <a:pt x="3810" y="0"/>
                </a:moveTo>
                <a:lnTo>
                  <a:pt x="0" y="5079"/>
                </a:lnTo>
                <a:lnTo>
                  <a:pt x="1270" y="5079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87" name="bk object 5687"/>
          <p:cNvSpPr/>
          <p:nvPr/>
        </p:nvSpPr>
        <p:spPr>
          <a:xfrm>
            <a:off x="6146800" y="3912870"/>
            <a:ext cx="36830" cy="30480"/>
          </a:xfrm>
          <a:custGeom>
            <a:avLst/>
            <a:gdLst/>
            <a:ahLst/>
            <a:cxnLst/>
            <a:rect l="l" t="t" r="r" b="b"/>
            <a:pathLst>
              <a:path w="36829" h="30479">
                <a:moveTo>
                  <a:pt x="7620" y="0"/>
                </a:moveTo>
                <a:lnTo>
                  <a:pt x="0" y="10159"/>
                </a:lnTo>
                <a:lnTo>
                  <a:pt x="30479" y="30479"/>
                </a:lnTo>
                <a:lnTo>
                  <a:pt x="34289" y="25399"/>
                </a:lnTo>
                <a:lnTo>
                  <a:pt x="36829" y="19049"/>
                </a:lnTo>
                <a:lnTo>
                  <a:pt x="762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88" name="bk object 5688"/>
          <p:cNvSpPr/>
          <p:nvPr/>
        </p:nvSpPr>
        <p:spPr>
          <a:xfrm>
            <a:off x="6117590" y="3890009"/>
            <a:ext cx="36830" cy="33020"/>
          </a:xfrm>
          <a:custGeom>
            <a:avLst/>
            <a:gdLst/>
            <a:ahLst/>
            <a:cxnLst/>
            <a:rect l="l" t="t" r="r" b="b"/>
            <a:pathLst>
              <a:path w="36829" h="33020">
                <a:moveTo>
                  <a:pt x="7620" y="0"/>
                </a:moveTo>
                <a:lnTo>
                  <a:pt x="3810" y="5079"/>
                </a:lnTo>
                <a:lnTo>
                  <a:pt x="0" y="8889"/>
                </a:lnTo>
                <a:lnTo>
                  <a:pt x="29210" y="33019"/>
                </a:lnTo>
                <a:lnTo>
                  <a:pt x="36830" y="22859"/>
                </a:lnTo>
                <a:lnTo>
                  <a:pt x="762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89" name="bk object 5689"/>
          <p:cNvSpPr/>
          <p:nvPr/>
        </p:nvSpPr>
        <p:spPr>
          <a:xfrm>
            <a:off x="6116320" y="3895090"/>
            <a:ext cx="5080" cy="3810"/>
          </a:xfrm>
          <a:custGeom>
            <a:avLst/>
            <a:gdLst/>
            <a:ahLst/>
            <a:cxnLst/>
            <a:rect l="l" t="t" r="r" b="b"/>
            <a:pathLst>
              <a:path w="5079" h="3810">
                <a:moveTo>
                  <a:pt x="5079" y="0"/>
                </a:moveTo>
                <a:lnTo>
                  <a:pt x="0" y="3810"/>
                </a:lnTo>
                <a:lnTo>
                  <a:pt x="1269" y="3810"/>
                </a:lnTo>
                <a:lnTo>
                  <a:pt x="507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90" name="bk object 5690"/>
          <p:cNvSpPr/>
          <p:nvPr/>
        </p:nvSpPr>
        <p:spPr>
          <a:xfrm>
            <a:off x="6088379" y="3863340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29" h="35560">
                <a:moveTo>
                  <a:pt x="8890" y="0"/>
                </a:moveTo>
                <a:lnTo>
                  <a:pt x="0" y="8890"/>
                </a:lnTo>
                <a:lnTo>
                  <a:pt x="27940" y="35560"/>
                </a:lnTo>
                <a:lnTo>
                  <a:pt x="33020" y="31750"/>
                </a:lnTo>
                <a:lnTo>
                  <a:pt x="36830" y="26670"/>
                </a:lnTo>
                <a:lnTo>
                  <a:pt x="889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91" name="bk object 5691"/>
          <p:cNvSpPr/>
          <p:nvPr/>
        </p:nvSpPr>
        <p:spPr>
          <a:xfrm>
            <a:off x="6070600" y="3845559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0160" y="0"/>
                </a:moveTo>
                <a:lnTo>
                  <a:pt x="0" y="7619"/>
                </a:lnTo>
                <a:lnTo>
                  <a:pt x="17779" y="26669"/>
                </a:lnTo>
                <a:lnTo>
                  <a:pt x="26670" y="17779"/>
                </a:lnTo>
                <a:lnTo>
                  <a:pt x="1016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92" name="bk object 5692"/>
          <p:cNvSpPr/>
          <p:nvPr/>
        </p:nvSpPr>
        <p:spPr>
          <a:xfrm>
            <a:off x="6055359" y="3826509"/>
            <a:ext cx="25400" cy="26670"/>
          </a:xfrm>
          <a:custGeom>
            <a:avLst/>
            <a:gdLst/>
            <a:ahLst/>
            <a:cxnLst/>
            <a:rect l="l" t="t" r="r" b="b"/>
            <a:pathLst>
              <a:path w="25400" h="26670">
                <a:moveTo>
                  <a:pt x="8889" y="0"/>
                </a:moveTo>
                <a:lnTo>
                  <a:pt x="5079" y="3809"/>
                </a:lnTo>
                <a:lnTo>
                  <a:pt x="0" y="7619"/>
                </a:lnTo>
                <a:lnTo>
                  <a:pt x="15239" y="26669"/>
                </a:lnTo>
                <a:lnTo>
                  <a:pt x="25400" y="19050"/>
                </a:lnTo>
                <a:lnTo>
                  <a:pt x="8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93" name="bk object 5693"/>
          <p:cNvSpPr/>
          <p:nvPr/>
        </p:nvSpPr>
        <p:spPr>
          <a:xfrm>
            <a:off x="6038850" y="3807459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0160" y="0"/>
                </a:moveTo>
                <a:lnTo>
                  <a:pt x="0" y="7619"/>
                </a:lnTo>
                <a:lnTo>
                  <a:pt x="16510" y="26669"/>
                </a:lnTo>
                <a:lnTo>
                  <a:pt x="26670" y="19050"/>
                </a:lnTo>
                <a:lnTo>
                  <a:pt x="1016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94" name="bk object 5694"/>
          <p:cNvSpPr/>
          <p:nvPr/>
        </p:nvSpPr>
        <p:spPr>
          <a:xfrm>
            <a:off x="6024879" y="3787140"/>
            <a:ext cx="24130" cy="27940"/>
          </a:xfrm>
          <a:custGeom>
            <a:avLst/>
            <a:gdLst/>
            <a:ahLst/>
            <a:cxnLst/>
            <a:rect l="l" t="t" r="r" b="b"/>
            <a:pathLst>
              <a:path w="24129" h="27939">
                <a:moveTo>
                  <a:pt x="10160" y="0"/>
                </a:moveTo>
                <a:lnTo>
                  <a:pt x="0" y="7620"/>
                </a:lnTo>
                <a:lnTo>
                  <a:pt x="13970" y="27940"/>
                </a:lnTo>
                <a:lnTo>
                  <a:pt x="24130" y="20320"/>
                </a:lnTo>
                <a:lnTo>
                  <a:pt x="1016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95" name="bk object 5695"/>
          <p:cNvSpPr/>
          <p:nvPr/>
        </p:nvSpPr>
        <p:spPr>
          <a:xfrm>
            <a:off x="6009640" y="3766820"/>
            <a:ext cx="25400" cy="27940"/>
          </a:xfrm>
          <a:custGeom>
            <a:avLst/>
            <a:gdLst/>
            <a:ahLst/>
            <a:cxnLst/>
            <a:rect l="l" t="t" r="r" b="b"/>
            <a:pathLst>
              <a:path w="25400" h="27939">
                <a:moveTo>
                  <a:pt x="10160" y="0"/>
                </a:moveTo>
                <a:lnTo>
                  <a:pt x="0" y="7619"/>
                </a:lnTo>
                <a:lnTo>
                  <a:pt x="15239" y="27939"/>
                </a:lnTo>
                <a:lnTo>
                  <a:pt x="25400" y="20319"/>
                </a:lnTo>
                <a:lnTo>
                  <a:pt x="1016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96" name="bk object 5696"/>
          <p:cNvSpPr/>
          <p:nvPr/>
        </p:nvSpPr>
        <p:spPr>
          <a:xfrm>
            <a:off x="6009640" y="3770629"/>
            <a:ext cx="5080" cy="3810"/>
          </a:xfrm>
          <a:custGeom>
            <a:avLst/>
            <a:gdLst/>
            <a:ahLst/>
            <a:cxnLst/>
            <a:rect l="l" t="t" r="r" b="b"/>
            <a:pathLst>
              <a:path w="5079" h="3810">
                <a:moveTo>
                  <a:pt x="5080" y="0"/>
                </a:moveTo>
                <a:lnTo>
                  <a:pt x="0" y="2540"/>
                </a:lnTo>
                <a:lnTo>
                  <a:pt x="0" y="3810"/>
                </a:lnTo>
                <a:lnTo>
                  <a:pt x="508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97" name="bk object 5697"/>
          <p:cNvSpPr/>
          <p:nvPr/>
        </p:nvSpPr>
        <p:spPr>
          <a:xfrm>
            <a:off x="5996940" y="3745229"/>
            <a:ext cx="24130" cy="27940"/>
          </a:xfrm>
          <a:custGeom>
            <a:avLst/>
            <a:gdLst/>
            <a:ahLst/>
            <a:cxnLst/>
            <a:rect l="l" t="t" r="r" b="b"/>
            <a:pathLst>
              <a:path w="24129" h="27939">
                <a:moveTo>
                  <a:pt x="10160" y="0"/>
                </a:moveTo>
                <a:lnTo>
                  <a:pt x="5080" y="2540"/>
                </a:lnTo>
                <a:lnTo>
                  <a:pt x="0" y="6350"/>
                </a:lnTo>
                <a:lnTo>
                  <a:pt x="12700" y="27940"/>
                </a:lnTo>
                <a:lnTo>
                  <a:pt x="17780" y="25400"/>
                </a:lnTo>
                <a:lnTo>
                  <a:pt x="24130" y="21590"/>
                </a:lnTo>
                <a:lnTo>
                  <a:pt x="1016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98" name="bk object 5698"/>
          <p:cNvSpPr/>
          <p:nvPr/>
        </p:nvSpPr>
        <p:spPr>
          <a:xfrm>
            <a:off x="5984240" y="3723640"/>
            <a:ext cx="22860" cy="27940"/>
          </a:xfrm>
          <a:custGeom>
            <a:avLst/>
            <a:gdLst/>
            <a:ahLst/>
            <a:cxnLst/>
            <a:rect l="l" t="t" r="r" b="b"/>
            <a:pathLst>
              <a:path w="22860" h="27939">
                <a:moveTo>
                  <a:pt x="10160" y="0"/>
                </a:moveTo>
                <a:lnTo>
                  <a:pt x="5080" y="2540"/>
                </a:lnTo>
                <a:lnTo>
                  <a:pt x="0" y="6350"/>
                </a:lnTo>
                <a:lnTo>
                  <a:pt x="12700" y="27940"/>
                </a:lnTo>
                <a:lnTo>
                  <a:pt x="17780" y="24130"/>
                </a:lnTo>
                <a:lnTo>
                  <a:pt x="22860" y="21590"/>
                </a:lnTo>
                <a:lnTo>
                  <a:pt x="1016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99" name="bk object 5699"/>
          <p:cNvSpPr/>
          <p:nvPr/>
        </p:nvSpPr>
        <p:spPr>
          <a:xfrm>
            <a:off x="5982970" y="3726179"/>
            <a:ext cx="6350" cy="3810"/>
          </a:xfrm>
          <a:custGeom>
            <a:avLst/>
            <a:gdLst/>
            <a:ahLst/>
            <a:cxnLst/>
            <a:rect l="l" t="t" r="r" b="b"/>
            <a:pathLst>
              <a:path w="6350" h="3810">
                <a:moveTo>
                  <a:pt x="6350" y="0"/>
                </a:moveTo>
                <a:lnTo>
                  <a:pt x="0" y="3810"/>
                </a:lnTo>
                <a:lnTo>
                  <a:pt x="1269" y="381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00" name="bk object 5700"/>
          <p:cNvSpPr/>
          <p:nvPr/>
        </p:nvSpPr>
        <p:spPr>
          <a:xfrm>
            <a:off x="5971540" y="3700779"/>
            <a:ext cx="24130" cy="29209"/>
          </a:xfrm>
          <a:custGeom>
            <a:avLst/>
            <a:gdLst/>
            <a:ahLst/>
            <a:cxnLst/>
            <a:rect l="l" t="t" r="r" b="b"/>
            <a:pathLst>
              <a:path w="24129" h="29210">
                <a:moveTo>
                  <a:pt x="11430" y="0"/>
                </a:moveTo>
                <a:lnTo>
                  <a:pt x="6350" y="2540"/>
                </a:lnTo>
                <a:lnTo>
                  <a:pt x="0" y="5080"/>
                </a:lnTo>
                <a:lnTo>
                  <a:pt x="11430" y="29210"/>
                </a:lnTo>
                <a:lnTo>
                  <a:pt x="17780" y="25400"/>
                </a:lnTo>
                <a:lnTo>
                  <a:pt x="24130" y="22860"/>
                </a:lnTo>
                <a:lnTo>
                  <a:pt x="114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01" name="bk object 5701"/>
          <p:cNvSpPr/>
          <p:nvPr/>
        </p:nvSpPr>
        <p:spPr>
          <a:xfrm>
            <a:off x="5960109" y="3676650"/>
            <a:ext cx="22860" cy="29209"/>
          </a:xfrm>
          <a:custGeom>
            <a:avLst/>
            <a:gdLst/>
            <a:ahLst/>
            <a:cxnLst/>
            <a:rect l="l" t="t" r="r" b="b"/>
            <a:pathLst>
              <a:path w="22860" h="29210">
                <a:moveTo>
                  <a:pt x="11429" y="0"/>
                </a:moveTo>
                <a:lnTo>
                  <a:pt x="6350" y="2539"/>
                </a:lnTo>
                <a:lnTo>
                  <a:pt x="0" y="6350"/>
                </a:lnTo>
                <a:lnTo>
                  <a:pt x="11429" y="29210"/>
                </a:lnTo>
                <a:lnTo>
                  <a:pt x="17779" y="26669"/>
                </a:lnTo>
                <a:lnTo>
                  <a:pt x="22860" y="24130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02" name="bk object 5702"/>
          <p:cNvSpPr/>
          <p:nvPr/>
        </p:nvSpPr>
        <p:spPr>
          <a:xfrm>
            <a:off x="5960109" y="3679190"/>
            <a:ext cx="6350" cy="3810"/>
          </a:xfrm>
          <a:custGeom>
            <a:avLst/>
            <a:gdLst/>
            <a:ahLst/>
            <a:cxnLst/>
            <a:rect l="l" t="t" r="r" b="b"/>
            <a:pathLst>
              <a:path w="6350" h="3810">
                <a:moveTo>
                  <a:pt x="6350" y="0"/>
                </a:moveTo>
                <a:lnTo>
                  <a:pt x="0" y="2540"/>
                </a:lnTo>
                <a:lnTo>
                  <a:pt x="0" y="381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03" name="bk object 5703"/>
          <p:cNvSpPr/>
          <p:nvPr/>
        </p:nvSpPr>
        <p:spPr>
          <a:xfrm>
            <a:off x="5949950" y="3652520"/>
            <a:ext cx="21590" cy="29209"/>
          </a:xfrm>
          <a:custGeom>
            <a:avLst/>
            <a:gdLst/>
            <a:ahLst/>
            <a:cxnLst/>
            <a:rect l="l" t="t" r="r" b="b"/>
            <a:pathLst>
              <a:path w="21589" h="29210">
                <a:moveTo>
                  <a:pt x="11429" y="0"/>
                </a:moveTo>
                <a:lnTo>
                  <a:pt x="6350" y="2539"/>
                </a:lnTo>
                <a:lnTo>
                  <a:pt x="0" y="5079"/>
                </a:lnTo>
                <a:lnTo>
                  <a:pt x="10160" y="29209"/>
                </a:lnTo>
                <a:lnTo>
                  <a:pt x="16510" y="26669"/>
                </a:lnTo>
                <a:lnTo>
                  <a:pt x="21589" y="24129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04" name="bk object 5704"/>
          <p:cNvSpPr/>
          <p:nvPr/>
        </p:nvSpPr>
        <p:spPr>
          <a:xfrm>
            <a:off x="5939790" y="3628390"/>
            <a:ext cx="21590" cy="29209"/>
          </a:xfrm>
          <a:custGeom>
            <a:avLst/>
            <a:gdLst/>
            <a:ahLst/>
            <a:cxnLst/>
            <a:rect l="l" t="t" r="r" b="b"/>
            <a:pathLst>
              <a:path w="21589" h="29210">
                <a:moveTo>
                  <a:pt x="11430" y="0"/>
                </a:moveTo>
                <a:lnTo>
                  <a:pt x="6350" y="1270"/>
                </a:lnTo>
                <a:lnTo>
                  <a:pt x="0" y="3810"/>
                </a:lnTo>
                <a:lnTo>
                  <a:pt x="10160" y="29210"/>
                </a:lnTo>
                <a:lnTo>
                  <a:pt x="16510" y="26670"/>
                </a:lnTo>
                <a:lnTo>
                  <a:pt x="21589" y="25400"/>
                </a:lnTo>
                <a:lnTo>
                  <a:pt x="114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05" name="bk object 5705"/>
          <p:cNvSpPr/>
          <p:nvPr/>
        </p:nvSpPr>
        <p:spPr>
          <a:xfrm>
            <a:off x="5930900" y="3602990"/>
            <a:ext cx="21590" cy="29209"/>
          </a:xfrm>
          <a:custGeom>
            <a:avLst/>
            <a:gdLst/>
            <a:ahLst/>
            <a:cxnLst/>
            <a:rect l="l" t="t" r="r" b="b"/>
            <a:pathLst>
              <a:path w="21589" h="29210">
                <a:moveTo>
                  <a:pt x="11429" y="0"/>
                </a:moveTo>
                <a:lnTo>
                  <a:pt x="6350" y="1270"/>
                </a:lnTo>
                <a:lnTo>
                  <a:pt x="0" y="3810"/>
                </a:lnTo>
                <a:lnTo>
                  <a:pt x="8889" y="29210"/>
                </a:lnTo>
                <a:lnTo>
                  <a:pt x="15239" y="26670"/>
                </a:lnTo>
                <a:lnTo>
                  <a:pt x="21589" y="25400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06" name="bk object 5706"/>
          <p:cNvSpPr/>
          <p:nvPr/>
        </p:nvSpPr>
        <p:spPr>
          <a:xfrm>
            <a:off x="5922009" y="3576320"/>
            <a:ext cx="20320" cy="30480"/>
          </a:xfrm>
          <a:custGeom>
            <a:avLst/>
            <a:gdLst/>
            <a:ahLst/>
            <a:cxnLst/>
            <a:rect l="l" t="t" r="r" b="b"/>
            <a:pathLst>
              <a:path w="20320" h="30479">
                <a:moveTo>
                  <a:pt x="12700" y="0"/>
                </a:moveTo>
                <a:lnTo>
                  <a:pt x="6350" y="1269"/>
                </a:lnTo>
                <a:lnTo>
                  <a:pt x="0" y="3809"/>
                </a:lnTo>
                <a:lnTo>
                  <a:pt x="8889" y="30479"/>
                </a:lnTo>
                <a:lnTo>
                  <a:pt x="15239" y="27939"/>
                </a:lnTo>
                <a:lnTo>
                  <a:pt x="20319" y="26669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07" name="bk object 5707"/>
          <p:cNvSpPr/>
          <p:nvPr/>
        </p:nvSpPr>
        <p:spPr>
          <a:xfrm>
            <a:off x="5914390" y="3549650"/>
            <a:ext cx="20320" cy="30480"/>
          </a:xfrm>
          <a:custGeom>
            <a:avLst/>
            <a:gdLst/>
            <a:ahLst/>
            <a:cxnLst/>
            <a:rect l="l" t="t" r="r" b="b"/>
            <a:pathLst>
              <a:path w="20320" h="30479">
                <a:moveTo>
                  <a:pt x="11430" y="0"/>
                </a:moveTo>
                <a:lnTo>
                  <a:pt x="6350" y="1270"/>
                </a:lnTo>
                <a:lnTo>
                  <a:pt x="0" y="3810"/>
                </a:lnTo>
                <a:lnTo>
                  <a:pt x="7620" y="30479"/>
                </a:lnTo>
                <a:lnTo>
                  <a:pt x="13970" y="27939"/>
                </a:lnTo>
                <a:lnTo>
                  <a:pt x="20320" y="26670"/>
                </a:lnTo>
                <a:lnTo>
                  <a:pt x="114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08" name="bk object 5708"/>
          <p:cNvSpPr/>
          <p:nvPr/>
        </p:nvSpPr>
        <p:spPr>
          <a:xfrm>
            <a:off x="5914390" y="3550920"/>
            <a:ext cx="6350" cy="2540"/>
          </a:xfrm>
          <a:custGeom>
            <a:avLst/>
            <a:gdLst/>
            <a:ahLst/>
            <a:cxnLst/>
            <a:rect l="l" t="t" r="r" b="b"/>
            <a:pathLst>
              <a:path w="6350" h="2539">
                <a:moveTo>
                  <a:pt x="6350" y="0"/>
                </a:moveTo>
                <a:lnTo>
                  <a:pt x="0" y="1269"/>
                </a:lnTo>
                <a:lnTo>
                  <a:pt x="0" y="2539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09" name="bk object 5709"/>
          <p:cNvSpPr/>
          <p:nvPr/>
        </p:nvSpPr>
        <p:spPr>
          <a:xfrm>
            <a:off x="5900420" y="3493770"/>
            <a:ext cx="25400" cy="58419"/>
          </a:xfrm>
          <a:custGeom>
            <a:avLst/>
            <a:gdLst/>
            <a:ahLst/>
            <a:cxnLst/>
            <a:rect l="l" t="t" r="r" b="b"/>
            <a:pathLst>
              <a:path w="25400" h="58420">
                <a:moveTo>
                  <a:pt x="12700" y="0"/>
                </a:moveTo>
                <a:lnTo>
                  <a:pt x="0" y="2539"/>
                </a:lnTo>
                <a:lnTo>
                  <a:pt x="13969" y="58419"/>
                </a:lnTo>
                <a:lnTo>
                  <a:pt x="20319" y="57150"/>
                </a:lnTo>
                <a:lnTo>
                  <a:pt x="25400" y="55879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10" name="bk object 5710"/>
          <p:cNvSpPr/>
          <p:nvPr/>
        </p:nvSpPr>
        <p:spPr>
          <a:xfrm>
            <a:off x="6109970" y="3492500"/>
            <a:ext cx="20320" cy="34290"/>
          </a:xfrm>
          <a:custGeom>
            <a:avLst/>
            <a:gdLst/>
            <a:ahLst/>
            <a:cxnLst/>
            <a:rect l="l" t="t" r="r" b="b"/>
            <a:pathLst>
              <a:path w="20320" h="34289">
                <a:moveTo>
                  <a:pt x="12700" y="0"/>
                </a:moveTo>
                <a:lnTo>
                  <a:pt x="0" y="2539"/>
                </a:lnTo>
                <a:lnTo>
                  <a:pt x="7619" y="34289"/>
                </a:lnTo>
                <a:lnTo>
                  <a:pt x="13969" y="31750"/>
                </a:lnTo>
                <a:lnTo>
                  <a:pt x="20319" y="30479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11" name="bk object 5711"/>
          <p:cNvSpPr/>
          <p:nvPr/>
        </p:nvSpPr>
        <p:spPr>
          <a:xfrm>
            <a:off x="6117590" y="3522979"/>
            <a:ext cx="21590" cy="31750"/>
          </a:xfrm>
          <a:custGeom>
            <a:avLst/>
            <a:gdLst/>
            <a:ahLst/>
            <a:cxnLst/>
            <a:rect l="l" t="t" r="r" b="b"/>
            <a:pathLst>
              <a:path w="21589" h="31750">
                <a:moveTo>
                  <a:pt x="12700" y="0"/>
                </a:moveTo>
                <a:lnTo>
                  <a:pt x="6350" y="1270"/>
                </a:lnTo>
                <a:lnTo>
                  <a:pt x="0" y="3810"/>
                </a:lnTo>
                <a:lnTo>
                  <a:pt x="8889" y="31750"/>
                </a:lnTo>
                <a:lnTo>
                  <a:pt x="15239" y="30480"/>
                </a:lnTo>
                <a:lnTo>
                  <a:pt x="21589" y="2794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12" name="bk object 5712"/>
          <p:cNvSpPr/>
          <p:nvPr/>
        </p:nvSpPr>
        <p:spPr>
          <a:xfrm>
            <a:off x="6126479" y="3550920"/>
            <a:ext cx="20320" cy="30480"/>
          </a:xfrm>
          <a:custGeom>
            <a:avLst/>
            <a:gdLst/>
            <a:ahLst/>
            <a:cxnLst/>
            <a:rect l="l" t="t" r="r" b="b"/>
            <a:pathLst>
              <a:path w="20320" h="30479">
                <a:moveTo>
                  <a:pt x="12700" y="0"/>
                </a:moveTo>
                <a:lnTo>
                  <a:pt x="6350" y="2539"/>
                </a:lnTo>
                <a:lnTo>
                  <a:pt x="0" y="3809"/>
                </a:lnTo>
                <a:lnTo>
                  <a:pt x="8890" y="30479"/>
                </a:lnTo>
                <a:lnTo>
                  <a:pt x="15240" y="27939"/>
                </a:lnTo>
                <a:lnTo>
                  <a:pt x="20320" y="26669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13" name="bk object 5713"/>
          <p:cNvSpPr/>
          <p:nvPr/>
        </p:nvSpPr>
        <p:spPr>
          <a:xfrm>
            <a:off x="6135370" y="3577590"/>
            <a:ext cx="21590" cy="27940"/>
          </a:xfrm>
          <a:custGeom>
            <a:avLst/>
            <a:gdLst/>
            <a:ahLst/>
            <a:cxnLst/>
            <a:rect l="l" t="t" r="r" b="b"/>
            <a:pathLst>
              <a:path w="21589" h="27939">
                <a:moveTo>
                  <a:pt x="11429" y="0"/>
                </a:moveTo>
                <a:lnTo>
                  <a:pt x="6350" y="1270"/>
                </a:lnTo>
                <a:lnTo>
                  <a:pt x="0" y="3810"/>
                </a:lnTo>
                <a:lnTo>
                  <a:pt x="8889" y="27939"/>
                </a:lnTo>
                <a:lnTo>
                  <a:pt x="15239" y="25400"/>
                </a:lnTo>
                <a:lnTo>
                  <a:pt x="21589" y="24130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14" name="bk object 5714"/>
          <p:cNvSpPr/>
          <p:nvPr/>
        </p:nvSpPr>
        <p:spPr>
          <a:xfrm>
            <a:off x="6144259" y="3600450"/>
            <a:ext cx="21590" cy="26670"/>
          </a:xfrm>
          <a:custGeom>
            <a:avLst/>
            <a:gdLst/>
            <a:ahLst/>
            <a:cxnLst/>
            <a:rect l="l" t="t" r="r" b="b"/>
            <a:pathLst>
              <a:path w="21589" h="26670">
                <a:moveTo>
                  <a:pt x="12700" y="0"/>
                </a:moveTo>
                <a:lnTo>
                  <a:pt x="0" y="5079"/>
                </a:lnTo>
                <a:lnTo>
                  <a:pt x="10160" y="26669"/>
                </a:lnTo>
                <a:lnTo>
                  <a:pt x="16510" y="24130"/>
                </a:lnTo>
                <a:lnTo>
                  <a:pt x="21589" y="2286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15" name="bk object 5715"/>
          <p:cNvSpPr/>
          <p:nvPr/>
        </p:nvSpPr>
        <p:spPr>
          <a:xfrm>
            <a:off x="6154420" y="3623309"/>
            <a:ext cx="16510" cy="15240"/>
          </a:xfrm>
          <a:custGeom>
            <a:avLst/>
            <a:gdLst/>
            <a:ahLst/>
            <a:cxnLst/>
            <a:rect l="l" t="t" r="r" b="b"/>
            <a:pathLst>
              <a:path w="16510" h="15239">
                <a:moveTo>
                  <a:pt x="11429" y="0"/>
                </a:moveTo>
                <a:lnTo>
                  <a:pt x="6350" y="1269"/>
                </a:lnTo>
                <a:lnTo>
                  <a:pt x="0" y="3809"/>
                </a:lnTo>
                <a:lnTo>
                  <a:pt x="5079" y="15239"/>
                </a:lnTo>
                <a:lnTo>
                  <a:pt x="11429" y="12700"/>
                </a:lnTo>
                <a:lnTo>
                  <a:pt x="16509" y="10159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16" name="bk object 5716"/>
          <p:cNvSpPr/>
          <p:nvPr/>
        </p:nvSpPr>
        <p:spPr>
          <a:xfrm>
            <a:off x="6159500" y="3633470"/>
            <a:ext cx="16510" cy="15240"/>
          </a:xfrm>
          <a:custGeom>
            <a:avLst/>
            <a:gdLst/>
            <a:ahLst/>
            <a:cxnLst/>
            <a:rect l="l" t="t" r="r" b="b"/>
            <a:pathLst>
              <a:path w="16510" h="15239">
                <a:moveTo>
                  <a:pt x="11429" y="0"/>
                </a:moveTo>
                <a:lnTo>
                  <a:pt x="6350" y="2539"/>
                </a:lnTo>
                <a:lnTo>
                  <a:pt x="0" y="5079"/>
                </a:lnTo>
                <a:lnTo>
                  <a:pt x="5079" y="15239"/>
                </a:lnTo>
                <a:lnTo>
                  <a:pt x="11429" y="11429"/>
                </a:lnTo>
                <a:lnTo>
                  <a:pt x="16510" y="8889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17" name="bk object 5717"/>
          <p:cNvSpPr/>
          <p:nvPr/>
        </p:nvSpPr>
        <p:spPr>
          <a:xfrm>
            <a:off x="6164579" y="3642359"/>
            <a:ext cx="16510" cy="15240"/>
          </a:xfrm>
          <a:custGeom>
            <a:avLst/>
            <a:gdLst/>
            <a:ahLst/>
            <a:cxnLst/>
            <a:rect l="l" t="t" r="r" b="b"/>
            <a:pathLst>
              <a:path w="16510" h="15239">
                <a:moveTo>
                  <a:pt x="11430" y="0"/>
                </a:moveTo>
                <a:lnTo>
                  <a:pt x="6350" y="2539"/>
                </a:lnTo>
                <a:lnTo>
                  <a:pt x="0" y="6350"/>
                </a:lnTo>
                <a:lnTo>
                  <a:pt x="5080" y="15239"/>
                </a:lnTo>
                <a:lnTo>
                  <a:pt x="11430" y="12700"/>
                </a:lnTo>
                <a:lnTo>
                  <a:pt x="16510" y="8889"/>
                </a:lnTo>
                <a:lnTo>
                  <a:pt x="114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18" name="bk object 5718"/>
          <p:cNvSpPr/>
          <p:nvPr/>
        </p:nvSpPr>
        <p:spPr>
          <a:xfrm>
            <a:off x="6169659" y="3651250"/>
            <a:ext cx="16510" cy="15240"/>
          </a:xfrm>
          <a:custGeom>
            <a:avLst/>
            <a:gdLst/>
            <a:ahLst/>
            <a:cxnLst/>
            <a:rect l="l" t="t" r="r" b="b"/>
            <a:pathLst>
              <a:path w="16510" h="15239">
                <a:moveTo>
                  <a:pt x="11429" y="0"/>
                </a:moveTo>
                <a:lnTo>
                  <a:pt x="6350" y="3810"/>
                </a:lnTo>
                <a:lnTo>
                  <a:pt x="0" y="6350"/>
                </a:lnTo>
                <a:lnTo>
                  <a:pt x="6350" y="15239"/>
                </a:lnTo>
                <a:lnTo>
                  <a:pt x="11429" y="12700"/>
                </a:lnTo>
                <a:lnTo>
                  <a:pt x="16510" y="8889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19" name="bk object 5719"/>
          <p:cNvSpPr/>
          <p:nvPr/>
        </p:nvSpPr>
        <p:spPr>
          <a:xfrm>
            <a:off x="6176009" y="3660140"/>
            <a:ext cx="16510" cy="15240"/>
          </a:xfrm>
          <a:custGeom>
            <a:avLst/>
            <a:gdLst/>
            <a:ahLst/>
            <a:cxnLst/>
            <a:rect l="l" t="t" r="r" b="b"/>
            <a:pathLst>
              <a:path w="16510" h="15239">
                <a:moveTo>
                  <a:pt x="10160" y="0"/>
                </a:moveTo>
                <a:lnTo>
                  <a:pt x="5079" y="3810"/>
                </a:lnTo>
                <a:lnTo>
                  <a:pt x="0" y="6350"/>
                </a:lnTo>
                <a:lnTo>
                  <a:pt x="5079" y="15240"/>
                </a:lnTo>
                <a:lnTo>
                  <a:pt x="10160" y="12700"/>
                </a:lnTo>
                <a:lnTo>
                  <a:pt x="16510" y="8890"/>
                </a:lnTo>
                <a:lnTo>
                  <a:pt x="1016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20" name="bk object 5720"/>
          <p:cNvSpPr/>
          <p:nvPr/>
        </p:nvSpPr>
        <p:spPr>
          <a:xfrm>
            <a:off x="6181090" y="3672840"/>
            <a:ext cx="5080" cy="3810"/>
          </a:xfrm>
          <a:custGeom>
            <a:avLst/>
            <a:gdLst/>
            <a:ahLst/>
            <a:cxnLst/>
            <a:rect l="l" t="t" r="r" b="b"/>
            <a:pathLst>
              <a:path w="5079" h="3810">
                <a:moveTo>
                  <a:pt x="5080" y="0"/>
                </a:moveTo>
                <a:lnTo>
                  <a:pt x="0" y="2540"/>
                </a:lnTo>
                <a:lnTo>
                  <a:pt x="0" y="3810"/>
                </a:lnTo>
                <a:lnTo>
                  <a:pt x="508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21" name="bk object 5721"/>
          <p:cNvSpPr/>
          <p:nvPr/>
        </p:nvSpPr>
        <p:spPr>
          <a:xfrm>
            <a:off x="6181090" y="3669029"/>
            <a:ext cx="16510" cy="13970"/>
          </a:xfrm>
          <a:custGeom>
            <a:avLst/>
            <a:gdLst/>
            <a:ahLst/>
            <a:cxnLst/>
            <a:rect l="l" t="t" r="r" b="b"/>
            <a:pathLst>
              <a:path w="16510" h="13970">
                <a:moveTo>
                  <a:pt x="10160" y="0"/>
                </a:moveTo>
                <a:lnTo>
                  <a:pt x="0" y="7620"/>
                </a:lnTo>
                <a:lnTo>
                  <a:pt x="6350" y="13970"/>
                </a:lnTo>
                <a:lnTo>
                  <a:pt x="16510" y="6350"/>
                </a:lnTo>
                <a:lnTo>
                  <a:pt x="1016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22" name="bk object 5722"/>
          <p:cNvSpPr/>
          <p:nvPr/>
        </p:nvSpPr>
        <p:spPr>
          <a:xfrm>
            <a:off x="6187440" y="3675379"/>
            <a:ext cx="21590" cy="22860"/>
          </a:xfrm>
          <a:custGeom>
            <a:avLst/>
            <a:gdLst/>
            <a:ahLst/>
            <a:cxnLst/>
            <a:rect l="l" t="t" r="r" b="b"/>
            <a:pathLst>
              <a:path w="21589" h="22860">
                <a:moveTo>
                  <a:pt x="10160" y="0"/>
                </a:moveTo>
                <a:lnTo>
                  <a:pt x="0" y="7620"/>
                </a:lnTo>
                <a:lnTo>
                  <a:pt x="11430" y="22860"/>
                </a:lnTo>
                <a:lnTo>
                  <a:pt x="21589" y="15240"/>
                </a:lnTo>
                <a:lnTo>
                  <a:pt x="1016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23" name="bk object 5723"/>
          <p:cNvSpPr/>
          <p:nvPr/>
        </p:nvSpPr>
        <p:spPr>
          <a:xfrm>
            <a:off x="6198870" y="3689350"/>
            <a:ext cx="15240" cy="15240"/>
          </a:xfrm>
          <a:custGeom>
            <a:avLst/>
            <a:gdLst/>
            <a:ahLst/>
            <a:cxnLst/>
            <a:rect l="l" t="t" r="r" b="b"/>
            <a:pathLst>
              <a:path w="15239" h="15239">
                <a:moveTo>
                  <a:pt x="8889" y="0"/>
                </a:moveTo>
                <a:lnTo>
                  <a:pt x="5079" y="5080"/>
                </a:lnTo>
                <a:lnTo>
                  <a:pt x="0" y="8889"/>
                </a:lnTo>
                <a:lnTo>
                  <a:pt x="6350" y="15239"/>
                </a:lnTo>
                <a:lnTo>
                  <a:pt x="15239" y="6350"/>
                </a:lnTo>
                <a:lnTo>
                  <a:pt x="8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24" name="bk object 5724"/>
          <p:cNvSpPr/>
          <p:nvPr/>
        </p:nvSpPr>
        <p:spPr>
          <a:xfrm>
            <a:off x="6205220" y="3695700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70" h="13970">
                <a:moveTo>
                  <a:pt x="8889" y="0"/>
                </a:moveTo>
                <a:lnTo>
                  <a:pt x="0" y="8889"/>
                </a:lnTo>
                <a:lnTo>
                  <a:pt x="5079" y="13969"/>
                </a:lnTo>
                <a:lnTo>
                  <a:pt x="8889" y="10160"/>
                </a:lnTo>
                <a:lnTo>
                  <a:pt x="13969" y="6350"/>
                </a:lnTo>
                <a:lnTo>
                  <a:pt x="8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25" name="bk object 5725"/>
          <p:cNvSpPr/>
          <p:nvPr/>
        </p:nvSpPr>
        <p:spPr>
          <a:xfrm>
            <a:off x="6210300" y="3705859"/>
            <a:ext cx="3810" cy="5080"/>
          </a:xfrm>
          <a:custGeom>
            <a:avLst/>
            <a:gdLst/>
            <a:ahLst/>
            <a:cxnLst/>
            <a:rect l="l" t="t" r="r" b="b"/>
            <a:pathLst>
              <a:path w="3810" h="5079">
                <a:moveTo>
                  <a:pt x="3810" y="0"/>
                </a:moveTo>
                <a:lnTo>
                  <a:pt x="0" y="3809"/>
                </a:lnTo>
                <a:lnTo>
                  <a:pt x="0" y="5079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26" name="bk object 5726"/>
          <p:cNvSpPr/>
          <p:nvPr/>
        </p:nvSpPr>
        <p:spPr>
          <a:xfrm>
            <a:off x="6210300" y="3700779"/>
            <a:ext cx="15240" cy="15240"/>
          </a:xfrm>
          <a:custGeom>
            <a:avLst/>
            <a:gdLst/>
            <a:ahLst/>
            <a:cxnLst/>
            <a:rect l="l" t="t" r="r" b="b"/>
            <a:pathLst>
              <a:path w="15239" h="15239">
                <a:moveTo>
                  <a:pt x="8889" y="0"/>
                </a:moveTo>
                <a:lnTo>
                  <a:pt x="3810" y="5080"/>
                </a:lnTo>
                <a:lnTo>
                  <a:pt x="0" y="10160"/>
                </a:lnTo>
                <a:lnTo>
                  <a:pt x="6350" y="15240"/>
                </a:lnTo>
                <a:lnTo>
                  <a:pt x="15239" y="6350"/>
                </a:lnTo>
                <a:lnTo>
                  <a:pt x="8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27" name="bk object 5727"/>
          <p:cNvSpPr/>
          <p:nvPr/>
        </p:nvSpPr>
        <p:spPr>
          <a:xfrm>
            <a:off x="6216650" y="3707129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70" h="13970">
                <a:moveTo>
                  <a:pt x="8889" y="0"/>
                </a:moveTo>
                <a:lnTo>
                  <a:pt x="0" y="8890"/>
                </a:lnTo>
                <a:lnTo>
                  <a:pt x="5079" y="13970"/>
                </a:lnTo>
                <a:lnTo>
                  <a:pt x="13970" y="5080"/>
                </a:lnTo>
                <a:lnTo>
                  <a:pt x="8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28" name="bk object 5728"/>
          <p:cNvSpPr/>
          <p:nvPr/>
        </p:nvSpPr>
        <p:spPr>
          <a:xfrm>
            <a:off x="6221729" y="3716020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5080" y="0"/>
                </a:moveTo>
                <a:lnTo>
                  <a:pt x="0" y="5079"/>
                </a:lnTo>
                <a:lnTo>
                  <a:pt x="1270" y="5079"/>
                </a:lnTo>
                <a:lnTo>
                  <a:pt x="508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29" name="bk object 5729"/>
          <p:cNvSpPr/>
          <p:nvPr/>
        </p:nvSpPr>
        <p:spPr>
          <a:xfrm>
            <a:off x="6223000" y="3712209"/>
            <a:ext cx="12700" cy="13970"/>
          </a:xfrm>
          <a:custGeom>
            <a:avLst/>
            <a:gdLst/>
            <a:ahLst/>
            <a:cxnLst/>
            <a:rect l="l" t="t" r="r" b="b"/>
            <a:pathLst>
              <a:path w="12700" h="13970">
                <a:moveTo>
                  <a:pt x="7620" y="0"/>
                </a:moveTo>
                <a:lnTo>
                  <a:pt x="3810" y="3809"/>
                </a:lnTo>
                <a:lnTo>
                  <a:pt x="0" y="8889"/>
                </a:lnTo>
                <a:lnTo>
                  <a:pt x="5079" y="13969"/>
                </a:lnTo>
                <a:lnTo>
                  <a:pt x="12700" y="3809"/>
                </a:lnTo>
                <a:lnTo>
                  <a:pt x="762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30" name="bk object 5730"/>
          <p:cNvSpPr/>
          <p:nvPr/>
        </p:nvSpPr>
        <p:spPr>
          <a:xfrm>
            <a:off x="6228079" y="3721100"/>
            <a:ext cx="3810" cy="5080"/>
          </a:xfrm>
          <a:custGeom>
            <a:avLst/>
            <a:gdLst/>
            <a:ahLst/>
            <a:cxnLst/>
            <a:rect l="l" t="t" r="r" b="b"/>
            <a:pathLst>
              <a:path w="3810" h="5079">
                <a:moveTo>
                  <a:pt x="3810" y="0"/>
                </a:moveTo>
                <a:lnTo>
                  <a:pt x="0" y="5080"/>
                </a:lnTo>
                <a:lnTo>
                  <a:pt x="1270" y="5080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31" name="bk object 5731"/>
          <p:cNvSpPr/>
          <p:nvPr/>
        </p:nvSpPr>
        <p:spPr>
          <a:xfrm>
            <a:off x="6229350" y="3716020"/>
            <a:ext cx="11430" cy="13970"/>
          </a:xfrm>
          <a:custGeom>
            <a:avLst/>
            <a:gdLst/>
            <a:ahLst/>
            <a:cxnLst/>
            <a:rect l="l" t="t" r="r" b="b"/>
            <a:pathLst>
              <a:path w="11429" h="13970">
                <a:moveTo>
                  <a:pt x="6350" y="0"/>
                </a:moveTo>
                <a:lnTo>
                  <a:pt x="2539" y="5079"/>
                </a:lnTo>
                <a:lnTo>
                  <a:pt x="0" y="10159"/>
                </a:lnTo>
                <a:lnTo>
                  <a:pt x="5079" y="13969"/>
                </a:lnTo>
                <a:lnTo>
                  <a:pt x="8889" y="8889"/>
                </a:lnTo>
                <a:lnTo>
                  <a:pt x="11429" y="2539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32" name="bk object 5732"/>
          <p:cNvSpPr/>
          <p:nvPr/>
        </p:nvSpPr>
        <p:spPr>
          <a:xfrm>
            <a:off x="6234429" y="3718559"/>
            <a:ext cx="12700" cy="15240"/>
          </a:xfrm>
          <a:custGeom>
            <a:avLst/>
            <a:gdLst/>
            <a:ahLst/>
            <a:cxnLst/>
            <a:rect l="l" t="t" r="r" b="b"/>
            <a:pathLst>
              <a:path w="12700" h="15239">
                <a:moveTo>
                  <a:pt x="6350" y="0"/>
                </a:moveTo>
                <a:lnTo>
                  <a:pt x="3810" y="6350"/>
                </a:lnTo>
                <a:lnTo>
                  <a:pt x="0" y="11429"/>
                </a:lnTo>
                <a:lnTo>
                  <a:pt x="6350" y="15239"/>
                </a:lnTo>
                <a:lnTo>
                  <a:pt x="8890" y="10159"/>
                </a:lnTo>
                <a:lnTo>
                  <a:pt x="12700" y="5079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33" name="bk object 5733"/>
          <p:cNvSpPr/>
          <p:nvPr/>
        </p:nvSpPr>
        <p:spPr>
          <a:xfrm>
            <a:off x="6240779" y="3723640"/>
            <a:ext cx="11430" cy="12700"/>
          </a:xfrm>
          <a:custGeom>
            <a:avLst/>
            <a:gdLst/>
            <a:ahLst/>
            <a:cxnLst/>
            <a:rect l="l" t="t" r="r" b="b"/>
            <a:pathLst>
              <a:path w="11429" h="12700">
                <a:moveTo>
                  <a:pt x="6350" y="0"/>
                </a:moveTo>
                <a:lnTo>
                  <a:pt x="2540" y="5080"/>
                </a:lnTo>
                <a:lnTo>
                  <a:pt x="0" y="10160"/>
                </a:lnTo>
                <a:lnTo>
                  <a:pt x="5080" y="12700"/>
                </a:lnTo>
                <a:lnTo>
                  <a:pt x="8890" y="7620"/>
                </a:lnTo>
                <a:lnTo>
                  <a:pt x="11430" y="254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34" name="bk object 5734"/>
          <p:cNvSpPr/>
          <p:nvPr/>
        </p:nvSpPr>
        <p:spPr>
          <a:xfrm>
            <a:off x="6245859" y="3731259"/>
            <a:ext cx="3810" cy="6350"/>
          </a:xfrm>
          <a:custGeom>
            <a:avLst/>
            <a:gdLst/>
            <a:ahLst/>
            <a:cxnLst/>
            <a:rect l="l" t="t" r="r" b="b"/>
            <a:pathLst>
              <a:path w="3810" h="6350">
                <a:moveTo>
                  <a:pt x="3810" y="0"/>
                </a:moveTo>
                <a:lnTo>
                  <a:pt x="0" y="5079"/>
                </a:lnTo>
                <a:lnTo>
                  <a:pt x="1269" y="6350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35" name="bk object 5735"/>
          <p:cNvSpPr/>
          <p:nvPr/>
        </p:nvSpPr>
        <p:spPr>
          <a:xfrm>
            <a:off x="6247129" y="3726179"/>
            <a:ext cx="10160" cy="13970"/>
          </a:xfrm>
          <a:custGeom>
            <a:avLst/>
            <a:gdLst/>
            <a:ahLst/>
            <a:cxnLst/>
            <a:rect l="l" t="t" r="r" b="b"/>
            <a:pathLst>
              <a:path w="10160" h="13970">
                <a:moveTo>
                  <a:pt x="5080" y="0"/>
                </a:moveTo>
                <a:lnTo>
                  <a:pt x="2540" y="5080"/>
                </a:lnTo>
                <a:lnTo>
                  <a:pt x="0" y="11430"/>
                </a:lnTo>
                <a:lnTo>
                  <a:pt x="5080" y="13970"/>
                </a:lnTo>
                <a:lnTo>
                  <a:pt x="7620" y="7620"/>
                </a:lnTo>
                <a:lnTo>
                  <a:pt x="10160" y="2540"/>
                </a:lnTo>
                <a:lnTo>
                  <a:pt x="508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36" name="bk object 5736"/>
          <p:cNvSpPr/>
          <p:nvPr/>
        </p:nvSpPr>
        <p:spPr>
          <a:xfrm>
            <a:off x="6252209" y="3733800"/>
            <a:ext cx="2540" cy="6350"/>
          </a:xfrm>
          <a:custGeom>
            <a:avLst/>
            <a:gdLst/>
            <a:ahLst/>
            <a:cxnLst/>
            <a:rect l="l" t="t" r="r" b="b"/>
            <a:pathLst>
              <a:path w="2539" h="6350">
                <a:moveTo>
                  <a:pt x="2539" y="0"/>
                </a:moveTo>
                <a:lnTo>
                  <a:pt x="0" y="6350"/>
                </a:lnTo>
                <a:lnTo>
                  <a:pt x="1269" y="6350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37" name="bk object 5737"/>
          <p:cNvSpPr/>
          <p:nvPr/>
        </p:nvSpPr>
        <p:spPr>
          <a:xfrm>
            <a:off x="6253479" y="3728720"/>
            <a:ext cx="10160" cy="12700"/>
          </a:xfrm>
          <a:custGeom>
            <a:avLst/>
            <a:gdLst/>
            <a:ahLst/>
            <a:cxnLst/>
            <a:rect l="l" t="t" r="r" b="b"/>
            <a:pathLst>
              <a:path w="10160" h="12700">
                <a:moveTo>
                  <a:pt x="3810" y="0"/>
                </a:moveTo>
                <a:lnTo>
                  <a:pt x="1270" y="5079"/>
                </a:lnTo>
                <a:lnTo>
                  <a:pt x="0" y="11429"/>
                </a:lnTo>
                <a:lnTo>
                  <a:pt x="5080" y="12699"/>
                </a:lnTo>
                <a:lnTo>
                  <a:pt x="7620" y="7619"/>
                </a:lnTo>
                <a:lnTo>
                  <a:pt x="10160" y="1269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38" name="bk object 5738"/>
          <p:cNvSpPr/>
          <p:nvPr/>
        </p:nvSpPr>
        <p:spPr>
          <a:xfrm>
            <a:off x="6258559" y="3736340"/>
            <a:ext cx="2540" cy="6350"/>
          </a:xfrm>
          <a:custGeom>
            <a:avLst/>
            <a:gdLst/>
            <a:ahLst/>
            <a:cxnLst/>
            <a:rect l="l" t="t" r="r" b="b"/>
            <a:pathLst>
              <a:path w="2539" h="6350">
                <a:moveTo>
                  <a:pt x="2539" y="0"/>
                </a:moveTo>
                <a:lnTo>
                  <a:pt x="0" y="5080"/>
                </a:lnTo>
                <a:lnTo>
                  <a:pt x="0" y="6350"/>
                </a:lnTo>
                <a:lnTo>
                  <a:pt x="1269" y="6350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39" name="bk object 5739"/>
          <p:cNvSpPr/>
          <p:nvPr/>
        </p:nvSpPr>
        <p:spPr>
          <a:xfrm>
            <a:off x="6259829" y="3729990"/>
            <a:ext cx="8890" cy="13970"/>
          </a:xfrm>
          <a:custGeom>
            <a:avLst/>
            <a:gdLst/>
            <a:ahLst/>
            <a:cxnLst/>
            <a:rect l="l" t="t" r="r" b="b"/>
            <a:pathLst>
              <a:path w="8889" h="13970">
                <a:moveTo>
                  <a:pt x="2540" y="0"/>
                </a:moveTo>
                <a:lnTo>
                  <a:pt x="0" y="12700"/>
                </a:lnTo>
                <a:lnTo>
                  <a:pt x="5080" y="13970"/>
                </a:lnTo>
                <a:lnTo>
                  <a:pt x="7620" y="7620"/>
                </a:lnTo>
                <a:lnTo>
                  <a:pt x="8890" y="1270"/>
                </a:lnTo>
                <a:lnTo>
                  <a:pt x="254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40" name="bk object 5740"/>
          <p:cNvSpPr/>
          <p:nvPr/>
        </p:nvSpPr>
        <p:spPr>
          <a:xfrm>
            <a:off x="6264909" y="3737609"/>
            <a:ext cx="2540" cy="6350"/>
          </a:xfrm>
          <a:custGeom>
            <a:avLst/>
            <a:gdLst/>
            <a:ahLst/>
            <a:cxnLst/>
            <a:rect l="l" t="t" r="r" b="b"/>
            <a:pathLst>
              <a:path w="2539" h="6350">
                <a:moveTo>
                  <a:pt x="2539" y="0"/>
                </a:moveTo>
                <a:lnTo>
                  <a:pt x="0" y="6350"/>
                </a:lnTo>
                <a:lnTo>
                  <a:pt x="1269" y="6350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41" name="bk object 5741"/>
          <p:cNvSpPr/>
          <p:nvPr/>
        </p:nvSpPr>
        <p:spPr>
          <a:xfrm>
            <a:off x="6266179" y="3731259"/>
            <a:ext cx="7620" cy="13970"/>
          </a:xfrm>
          <a:custGeom>
            <a:avLst/>
            <a:gdLst/>
            <a:ahLst/>
            <a:cxnLst/>
            <a:rect l="l" t="t" r="r" b="b"/>
            <a:pathLst>
              <a:path w="7620" h="13970">
                <a:moveTo>
                  <a:pt x="1270" y="0"/>
                </a:moveTo>
                <a:lnTo>
                  <a:pt x="1270" y="6350"/>
                </a:lnTo>
                <a:lnTo>
                  <a:pt x="0" y="12700"/>
                </a:lnTo>
                <a:lnTo>
                  <a:pt x="5080" y="13969"/>
                </a:lnTo>
                <a:lnTo>
                  <a:pt x="7620" y="1269"/>
                </a:lnTo>
                <a:lnTo>
                  <a:pt x="127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42" name="bk object 5742"/>
          <p:cNvSpPr/>
          <p:nvPr/>
        </p:nvSpPr>
        <p:spPr>
          <a:xfrm>
            <a:off x="6271259" y="3738879"/>
            <a:ext cx="1270" cy="6350"/>
          </a:xfrm>
          <a:custGeom>
            <a:avLst/>
            <a:gdLst/>
            <a:ahLst/>
            <a:cxnLst/>
            <a:rect l="l" t="t" r="r" b="b"/>
            <a:pathLst>
              <a:path w="1270" h="6350">
                <a:moveTo>
                  <a:pt x="1269" y="0"/>
                </a:moveTo>
                <a:lnTo>
                  <a:pt x="0" y="6350"/>
                </a:lnTo>
                <a:lnTo>
                  <a:pt x="1269" y="6350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43" name="bk object 5743"/>
          <p:cNvSpPr/>
          <p:nvPr/>
        </p:nvSpPr>
        <p:spPr>
          <a:xfrm>
            <a:off x="6272529" y="3732529"/>
            <a:ext cx="6350" cy="12700"/>
          </a:xfrm>
          <a:custGeom>
            <a:avLst/>
            <a:gdLst/>
            <a:ahLst/>
            <a:cxnLst/>
            <a:rect l="l" t="t" r="r" b="b"/>
            <a:pathLst>
              <a:path w="6350" h="12700">
                <a:moveTo>
                  <a:pt x="1270" y="0"/>
                </a:moveTo>
                <a:lnTo>
                  <a:pt x="0" y="6350"/>
                </a:lnTo>
                <a:lnTo>
                  <a:pt x="0" y="12700"/>
                </a:lnTo>
                <a:lnTo>
                  <a:pt x="5080" y="12700"/>
                </a:lnTo>
                <a:lnTo>
                  <a:pt x="6350" y="7620"/>
                </a:lnTo>
                <a:lnTo>
                  <a:pt x="6350" y="1270"/>
                </a:lnTo>
                <a:lnTo>
                  <a:pt x="127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44" name="bk object 5744"/>
          <p:cNvSpPr/>
          <p:nvPr/>
        </p:nvSpPr>
        <p:spPr>
          <a:xfrm>
            <a:off x="6277609" y="3740150"/>
            <a:ext cx="1270" cy="6350"/>
          </a:xfrm>
          <a:custGeom>
            <a:avLst/>
            <a:gdLst/>
            <a:ahLst/>
            <a:cxnLst/>
            <a:rect l="l" t="t" r="r" b="b"/>
            <a:pathLst>
              <a:path w="1270" h="6350">
                <a:moveTo>
                  <a:pt x="1269" y="0"/>
                </a:moveTo>
                <a:lnTo>
                  <a:pt x="0" y="5080"/>
                </a:lnTo>
                <a:lnTo>
                  <a:pt x="0" y="6350"/>
                </a:lnTo>
                <a:lnTo>
                  <a:pt x="1269" y="6350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45" name="bk object 5745"/>
          <p:cNvSpPr/>
          <p:nvPr/>
        </p:nvSpPr>
        <p:spPr>
          <a:xfrm>
            <a:off x="6278879" y="3733800"/>
            <a:ext cx="5080" cy="12700"/>
          </a:xfrm>
          <a:custGeom>
            <a:avLst/>
            <a:gdLst/>
            <a:ahLst/>
            <a:cxnLst/>
            <a:rect l="l" t="t" r="r" b="b"/>
            <a:pathLst>
              <a:path w="5079" h="12700">
                <a:moveTo>
                  <a:pt x="0" y="0"/>
                </a:moveTo>
                <a:lnTo>
                  <a:pt x="5080" y="0"/>
                </a:lnTo>
                <a:lnTo>
                  <a:pt x="5080" y="12700"/>
                </a:lnTo>
                <a:lnTo>
                  <a:pt x="0" y="1270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46" name="bk object 5746"/>
          <p:cNvSpPr/>
          <p:nvPr/>
        </p:nvSpPr>
        <p:spPr>
          <a:xfrm>
            <a:off x="6283959" y="3740150"/>
            <a:ext cx="0" cy="6350"/>
          </a:xfrm>
          <a:custGeom>
            <a:avLst/>
            <a:gdLst/>
            <a:ahLst/>
            <a:cxnLst/>
            <a:rect l="l" t="t" r="r" b="b"/>
            <a:pathLst>
              <a:path h="6350">
                <a:moveTo>
                  <a:pt x="0" y="0"/>
                </a:moveTo>
                <a:lnTo>
                  <a:pt x="0" y="5080"/>
                </a:lnTo>
                <a:lnTo>
                  <a:pt x="0" y="635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47" name="bk object 5747"/>
          <p:cNvSpPr/>
          <p:nvPr/>
        </p:nvSpPr>
        <p:spPr>
          <a:xfrm>
            <a:off x="6283959" y="3732529"/>
            <a:ext cx="11430" cy="12700"/>
          </a:xfrm>
          <a:custGeom>
            <a:avLst/>
            <a:gdLst/>
            <a:ahLst/>
            <a:cxnLst/>
            <a:rect l="l" t="t" r="r" b="b"/>
            <a:pathLst>
              <a:path w="11429" h="12700">
                <a:moveTo>
                  <a:pt x="11429" y="0"/>
                </a:moveTo>
                <a:lnTo>
                  <a:pt x="0" y="1270"/>
                </a:lnTo>
                <a:lnTo>
                  <a:pt x="0" y="12700"/>
                </a:lnTo>
                <a:lnTo>
                  <a:pt x="11429" y="12700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48" name="bk object 5748"/>
          <p:cNvSpPr/>
          <p:nvPr/>
        </p:nvSpPr>
        <p:spPr>
          <a:xfrm>
            <a:off x="6295390" y="3738879"/>
            <a:ext cx="1270" cy="6350"/>
          </a:xfrm>
          <a:custGeom>
            <a:avLst/>
            <a:gdLst/>
            <a:ahLst/>
            <a:cxnLst/>
            <a:rect l="l" t="t" r="r" b="b"/>
            <a:pathLst>
              <a:path w="1270" h="6350">
                <a:moveTo>
                  <a:pt x="0" y="0"/>
                </a:moveTo>
                <a:lnTo>
                  <a:pt x="0" y="6350"/>
                </a:lnTo>
                <a:lnTo>
                  <a:pt x="1270" y="635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49" name="bk object 5749"/>
          <p:cNvSpPr/>
          <p:nvPr/>
        </p:nvSpPr>
        <p:spPr>
          <a:xfrm>
            <a:off x="6294120" y="3731259"/>
            <a:ext cx="7620" cy="13970"/>
          </a:xfrm>
          <a:custGeom>
            <a:avLst/>
            <a:gdLst/>
            <a:ahLst/>
            <a:cxnLst/>
            <a:rect l="l" t="t" r="r" b="b"/>
            <a:pathLst>
              <a:path w="7620" h="13970">
                <a:moveTo>
                  <a:pt x="5079" y="0"/>
                </a:moveTo>
                <a:lnTo>
                  <a:pt x="0" y="1269"/>
                </a:lnTo>
                <a:lnTo>
                  <a:pt x="2539" y="13969"/>
                </a:lnTo>
                <a:lnTo>
                  <a:pt x="7619" y="12700"/>
                </a:lnTo>
                <a:lnTo>
                  <a:pt x="507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50" name="bk object 5750"/>
          <p:cNvSpPr/>
          <p:nvPr/>
        </p:nvSpPr>
        <p:spPr>
          <a:xfrm>
            <a:off x="6300470" y="3737609"/>
            <a:ext cx="2540" cy="6350"/>
          </a:xfrm>
          <a:custGeom>
            <a:avLst/>
            <a:gdLst/>
            <a:ahLst/>
            <a:cxnLst/>
            <a:rect l="l" t="t" r="r" b="b"/>
            <a:pathLst>
              <a:path w="2539" h="6350">
                <a:moveTo>
                  <a:pt x="0" y="0"/>
                </a:moveTo>
                <a:lnTo>
                  <a:pt x="1269" y="6350"/>
                </a:lnTo>
                <a:lnTo>
                  <a:pt x="2539" y="635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51" name="bk object 5751"/>
          <p:cNvSpPr/>
          <p:nvPr/>
        </p:nvSpPr>
        <p:spPr>
          <a:xfrm>
            <a:off x="6297929" y="3729990"/>
            <a:ext cx="10160" cy="13970"/>
          </a:xfrm>
          <a:custGeom>
            <a:avLst/>
            <a:gdLst/>
            <a:ahLst/>
            <a:cxnLst/>
            <a:rect l="l" t="t" r="r" b="b"/>
            <a:pathLst>
              <a:path w="10160" h="13970">
                <a:moveTo>
                  <a:pt x="5080" y="0"/>
                </a:moveTo>
                <a:lnTo>
                  <a:pt x="0" y="2540"/>
                </a:lnTo>
                <a:lnTo>
                  <a:pt x="2540" y="7620"/>
                </a:lnTo>
                <a:lnTo>
                  <a:pt x="5080" y="13970"/>
                </a:lnTo>
                <a:lnTo>
                  <a:pt x="10160" y="11430"/>
                </a:lnTo>
                <a:lnTo>
                  <a:pt x="7620" y="6350"/>
                </a:lnTo>
                <a:lnTo>
                  <a:pt x="508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52" name="bk object 5752"/>
          <p:cNvSpPr/>
          <p:nvPr/>
        </p:nvSpPr>
        <p:spPr>
          <a:xfrm>
            <a:off x="6303009" y="3728720"/>
            <a:ext cx="10160" cy="12700"/>
          </a:xfrm>
          <a:custGeom>
            <a:avLst/>
            <a:gdLst/>
            <a:ahLst/>
            <a:cxnLst/>
            <a:rect l="l" t="t" r="r" b="b"/>
            <a:pathLst>
              <a:path w="10160" h="12700">
                <a:moveTo>
                  <a:pt x="5079" y="0"/>
                </a:moveTo>
                <a:lnTo>
                  <a:pt x="0" y="1269"/>
                </a:lnTo>
                <a:lnTo>
                  <a:pt x="2539" y="7619"/>
                </a:lnTo>
                <a:lnTo>
                  <a:pt x="5079" y="12699"/>
                </a:lnTo>
                <a:lnTo>
                  <a:pt x="10160" y="11429"/>
                </a:lnTo>
                <a:lnTo>
                  <a:pt x="7619" y="5079"/>
                </a:lnTo>
                <a:lnTo>
                  <a:pt x="507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53" name="bk object 5753"/>
          <p:cNvSpPr/>
          <p:nvPr/>
        </p:nvSpPr>
        <p:spPr>
          <a:xfrm>
            <a:off x="6310629" y="3733800"/>
            <a:ext cx="2540" cy="6350"/>
          </a:xfrm>
          <a:custGeom>
            <a:avLst/>
            <a:gdLst/>
            <a:ahLst/>
            <a:cxnLst/>
            <a:rect l="l" t="t" r="r" b="b"/>
            <a:pathLst>
              <a:path w="2539" h="6350">
                <a:moveTo>
                  <a:pt x="0" y="0"/>
                </a:moveTo>
                <a:lnTo>
                  <a:pt x="2540" y="6350"/>
                </a:lnTo>
                <a:lnTo>
                  <a:pt x="2540" y="508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54" name="bk object 5754"/>
          <p:cNvSpPr/>
          <p:nvPr/>
        </p:nvSpPr>
        <p:spPr>
          <a:xfrm>
            <a:off x="6306820" y="3726179"/>
            <a:ext cx="11430" cy="12700"/>
          </a:xfrm>
          <a:custGeom>
            <a:avLst/>
            <a:gdLst/>
            <a:ahLst/>
            <a:cxnLst/>
            <a:rect l="l" t="t" r="r" b="b"/>
            <a:pathLst>
              <a:path w="11429" h="12700">
                <a:moveTo>
                  <a:pt x="5079" y="0"/>
                </a:moveTo>
                <a:lnTo>
                  <a:pt x="0" y="2540"/>
                </a:lnTo>
                <a:lnTo>
                  <a:pt x="3809" y="7620"/>
                </a:lnTo>
                <a:lnTo>
                  <a:pt x="6350" y="12700"/>
                </a:lnTo>
                <a:lnTo>
                  <a:pt x="11429" y="10160"/>
                </a:lnTo>
                <a:lnTo>
                  <a:pt x="7619" y="5080"/>
                </a:lnTo>
                <a:lnTo>
                  <a:pt x="507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55" name="bk object 5755"/>
          <p:cNvSpPr/>
          <p:nvPr/>
        </p:nvSpPr>
        <p:spPr>
          <a:xfrm>
            <a:off x="6310629" y="3723640"/>
            <a:ext cx="11430" cy="12700"/>
          </a:xfrm>
          <a:custGeom>
            <a:avLst/>
            <a:gdLst/>
            <a:ahLst/>
            <a:cxnLst/>
            <a:rect l="l" t="t" r="r" b="b"/>
            <a:pathLst>
              <a:path w="11429" h="12700">
                <a:moveTo>
                  <a:pt x="5080" y="0"/>
                </a:moveTo>
                <a:lnTo>
                  <a:pt x="0" y="2540"/>
                </a:lnTo>
                <a:lnTo>
                  <a:pt x="7620" y="12700"/>
                </a:lnTo>
                <a:lnTo>
                  <a:pt x="11430" y="10160"/>
                </a:lnTo>
                <a:lnTo>
                  <a:pt x="7620" y="5080"/>
                </a:lnTo>
                <a:lnTo>
                  <a:pt x="508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56" name="bk object 5756"/>
          <p:cNvSpPr/>
          <p:nvPr/>
        </p:nvSpPr>
        <p:spPr>
          <a:xfrm>
            <a:off x="6318250" y="3728720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0" y="0"/>
                </a:moveTo>
                <a:lnTo>
                  <a:pt x="3810" y="5079"/>
                </a:lnTo>
                <a:lnTo>
                  <a:pt x="5079" y="3809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57" name="bk object 5757"/>
          <p:cNvSpPr/>
          <p:nvPr/>
        </p:nvSpPr>
        <p:spPr>
          <a:xfrm>
            <a:off x="6314440" y="3719829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3810" y="0"/>
                </a:moveTo>
                <a:lnTo>
                  <a:pt x="0" y="3810"/>
                </a:lnTo>
                <a:lnTo>
                  <a:pt x="3810" y="8890"/>
                </a:lnTo>
                <a:lnTo>
                  <a:pt x="8889" y="12700"/>
                </a:lnTo>
                <a:lnTo>
                  <a:pt x="12700" y="8890"/>
                </a:lnTo>
                <a:lnTo>
                  <a:pt x="7620" y="5080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58" name="bk object 5758"/>
          <p:cNvSpPr/>
          <p:nvPr/>
        </p:nvSpPr>
        <p:spPr>
          <a:xfrm>
            <a:off x="6318250" y="3716020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3810" y="0"/>
                </a:moveTo>
                <a:lnTo>
                  <a:pt x="0" y="3809"/>
                </a:lnTo>
                <a:lnTo>
                  <a:pt x="3810" y="8889"/>
                </a:lnTo>
                <a:lnTo>
                  <a:pt x="8889" y="12699"/>
                </a:lnTo>
                <a:lnTo>
                  <a:pt x="12700" y="10159"/>
                </a:lnTo>
                <a:lnTo>
                  <a:pt x="8889" y="5079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59" name="bk object 5759"/>
          <p:cNvSpPr/>
          <p:nvPr/>
        </p:nvSpPr>
        <p:spPr>
          <a:xfrm>
            <a:off x="6327140" y="3721100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0" y="0"/>
                </a:moveTo>
                <a:lnTo>
                  <a:pt x="3810" y="5080"/>
                </a:lnTo>
                <a:lnTo>
                  <a:pt x="3810" y="3810"/>
                </a:lnTo>
                <a:lnTo>
                  <a:pt x="5080" y="381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60" name="bk object 5760"/>
          <p:cNvSpPr/>
          <p:nvPr/>
        </p:nvSpPr>
        <p:spPr>
          <a:xfrm>
            <a:off x="6322059" y="3713479"/>
            <a:ext cx="12700" cy="11430"/>
          </a:xfrm>
          <a:custGeom>
            <a:avLst/>
            <a:gdLst/>
            <a:ahLst/>
            <a:cxnLst/>
            <a:rect l="l" t="t" r="r" b="b"/>
            <a:pathLst>
              <a:path w="12700" h="11429">
                <a:moveTo>
                  <a:pt x="2539" y="0"/>
                </a:moveTo>
                <a:lnTo>
                  <a:pt x="0" y="3810"/>
                </a:lnTo>
                <a:lnTo>
                  <a:pt x="10160" y="11430"/>
                </a:lnTo>
                <a:lnTo>
                  <a:pt x="12700" y="7620"/>
                </a:lnTo>
                <a:lnTo>
                  <a:pt x="7619" y="2540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61" name="bk object 5761"/>
          <p:cNvSpPr/>
          <p:nvPr/>
        </p:nvSpPr>
        <p:spPr>
          <a:xfrm>
            <a:off x="6329679" y="3716020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0" y="0"/>
                </a:moveTo>
                <a:lnTo>
                  <a:pt x="5080" y="5079"/>
                </a:lnTo>
                <a:lnTo>
                  <a:pt x="5080" y="3809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62" name="bk object 5762"/>
          <p:cNvSpPr/>
          <p:nvPr/>
        </p:nvSpPr>
        <p:spPr>
          <a:xfrm>
            <a:off x="6324600" y="3708400"/>
            <a:ext cx="13970" cy="11430"/>
          </a:xfrm>
          <a:custGeom>
            <a:avLst/>
            <a:gdLst/>
            <a:ahLst/>
            <a:cxnLst/>
            <a:rect l="l" t="t" r="r" b="b"/>
            <a:pathLst>
              <a:path w="13970" h="11429">
                <a:moveTo>
                  <a:pt x="2539" y="0"/>
                </a:moveTo>
                <a:lnTo>
                  <a:pt x="0" y="5080"/>
                </a:lnTo>
                <a:lnTo>
                  <a:pt x="5079" y="7619"/>
                </a:lnTo>
                <a:lnTo>
                  <a:pt x="10160" y="11430"/>
                </a:lnTo>
                <a:lnTo>
                  <a:pt x="13970" y="6350"/>
                </a:lnTo>
                <a:lnTo>
                  <a:pt x="8889" y="3810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63" name="bk object 5763"/>
          <p:cNvSpPr/>
          <p:nvPr/>
        </p:nvSpPr>
        <p:spPr>
          <a:xfrm>
            <a:off x="6327140" y="3703320"/>
            <a:ext cx="13970" cy="11430"/>
          </a:xfrm>
          <a:custGeom>
            <a:avLst/>
            <a:gdLst/>
            <a:ahLst/>
            <a:cxnLst/>
            <a:rect l="l" t="t" r="r" b="b"/>
            <a:pathLst>
              <a:path w="13970" h="11429">
                <a:moveTo>
                  <a:pt x="2539" y="0"/>
                </a:moveTo>
                <a:lnTo>
                  <a:pt x="0" y="6349"/>
                </a:lnTo>
                <a:lnTo>
                  <a:pt x="6350" y="8889"/>
                </a:lnTo>
                <a:lnTo>
                  <a:pt x="11430" y="11429"/>
                </a:lnTo>
                <a:lnTo>
                  <a:pt x="13970" y="5079"/>
                </a:lnTo>
                <a:lnTo>
                  <a:pt x="8889" y="2539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64" name="bk object 5764"/>
          <p:cNvSpPr/>
          <p:nvPr/>
        </p:nvSpPr>
        <p:spPr>
          <a:xfrm>
            <a:off x="6329679" y="3696970"/>
            <a:ext cx="13970" cy="11430"/>
          </a:xfrm>
          <a:custGeom>
            <a:avLst/>
            <a:gdLst/>
            <a:ahLst/>
            <a:cxnLst/>
            <a:rect l="l" t="t" r="r" b="b"/>
            <a:pathLst>
              <a:path w="13970" h="11429">
                <a:moveTo>
                  <a:pt x="3810" y="0"/>
                </a:moveTo>
                <a:lnTo>
                  <a:pt x="0" y="6349"/>
                </a:lnTo>
                <a:lnTo>
                  <a:pt x="6350" y="8889"/>
                </a:lnTo>
                <a:lnTo>
                  <a:pt x="11430" y="11429"/>
                </a:lnTo>
                <a:lnTo>
                  <a:pt x="13970" y="6349"/>
                </a:lnTo>
                <a:lnTo>
                  <a:pt x="8890" y="3809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65" name="bk object 5765"/>
          <p:cNvSpPr/>
          <p:nvPr/>
        </p:nvSpPr>
        <p:spPr>
          <a:xfrm>
            <a:off x="6338570" y="3700779"/>
            <a:ext cx="6350" cy="2540"/>
          </a:xfrm>
          <a:custGeom>
            <a:avLst/>
            <a:gdLst/>
            <a:ahLst/>
            <a:cxnLst/>
            <a:rect l="l" t="t" r="r" b="b"/>
            <a:pathLst>
              <a:path w="6350" h="2539">
                <a:moveTo>
                  <a:pt x="0" y="0"/>
                </a:moveTo>
                <a:lnTo>
                  <a:pt x="5079" y="2540"/>
                </a:lnTo>
                <a:lnTo>
                  <a:pt x="6350" y="127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66" name="bk object 5766"/>
          <p:cNvSpPr/>
          <p:nvPr/>
        </p:nvSpPr>
        <p:spPr>
          <a:xfrm>
            <a:off x="6332220" y="3691890"/>
            <a:ext cx="13970" cy="10160"/>
          </a:xfrm>
          <a:custGeom>
            <a:avLst/>
            <a:gdLst/>
            <a:ahLst/>
            <a:cxnLst/>
            <a:rect l="l" t="t" r="r" b="b"/>
            <a:pathLst>
              <a:path w="13970" h="10160">
                <a:moveTo>
                  <a:pt x="2539" y="0"/>
                </a:moveTo>
                <a:lnTo>
                  <a:pt x="0" y="6350"/>
                </a:lnTo>
                <a:lnTo>
                  <a:pt x="6350" y="8890"/>
                </a:lnTo>
                <a:lnTo>
                  <a:pt x="12700" y="10160"/>
                </a:lnTo>
                <a:lnTo>
                  <a:pt x="13969" y="3810"/>
                </a:lnTo>
                <a:lnTo>
                  <a:pt x="8889" y="2540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67" name="bk object 5767"/>
          <p:cNvSpPr/>
          <p:nvPr/>
        </p:nvSpPr>
        <p:spPr>
          <a:xfrm>
            <a:off x="6334759" y="3677920"/>
            <a:ext cx="16510" cy="17780"/>
          </a:xfrm>
          <a:custGeom>
            <a:avLst/>
            <a:gdLst/>
            <a:ahLst/>
            <a:cxnLst/>
            <a:rect l="l" t="t" r="r" b="b"/>
            <a:pathLst>
              <a:path w="16510" h="17779">
                <a:moveTo>
                  <a:pt x="3810" y="0"/>
                </a:moveTo>
                <a:lnTo>
                  <a:pt x="0" y="13969"/>
                </a:lnTo>
                <a:lnTo>
                  <a:pt x="6350" y="16509"/>
                </a:lnTo>
                <a:lnTo>
                  <a:pt x="11429" y="17779"/>
                </a:lnTo>
                <a:lnTo>
                  <a:pt x="16510" y="3809"/>
                </a:lnTo>
                <a:lnTo>
                  <a:pt x="10160" y="2539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68" name="bk object 5768"/>
          <p:cNvSpPr/>
          <p:nvPr/>
        </p:nvSpPr>
        <p:spPr>
          <a:xfrm>
            <a:off x="6338570" y="3671570"/>
            <a:ext cx="13970" cy="10160"/>
          </a:xfrm>
          <a:custGeom>
            <a:avLst/>
            <a:gdLst/>
            <a:ahLst/>
            <a:cxnLst/>
            <a:rect l="l" t="t" r="r" b="b"/>
            <a:pathLst>
              <a:path w="13970" h="10160">
                <a:moveTo>
                  <a:pt x="1269" y="0"/>
                </a:moveTo>
                <a:lnTo>
                  <a:pt x="0" y="7619"/>
                </a:lnTo>
                <a:lnTo>
                  <a:pt x="12700" y="10159"/>
                </a:lnTo>
                <a:lnTo>
                  <a:pt x="13969" y="2539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69" name="bk object 5769"/>
          <p:cNvSpPr/>
          <p:nvPr/>
        </p:nvSpPr>
        <p:spPr>
          <a:xfrm>
            <a:off x="6339840" y="3663950"/>
            <a:ext cx="13970" cy="10160"/>
          </a:xfrm>
          <a:custGeom>
            <a:avLst/>
            <a:gdLst/>
            <a:ahLst/>
            <a:cxnLst/>
            <a:rect l="l" t="t" r="r" b="b"/>
            <a:pathLst>
              <a:path w="13970" h="10160">
                <a:moveTo>
                  <a:pt x="2539" y="0"/>
                </a:moveTo>
                <a:lnTo>
                  <a:pt x="0" y="7619"/>
                </a:lnTo>
                <a:lnTo>
                  <a:pt x="12700" y="10160"/>
                </a:lnTo>
                <a:lnTo>
                  <a:pt x="13970" y="2539"/>
                </a:lnTo>
                <a:lnTo>
                  <a:pt x="7620" y="1269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70" name="bk object 5770"/>
          <p:cNvSpPr/>
          <p:nvPr/>
        </p:nvSpPr>
        <p:spPr>
          <a:xfrm>
            <a:off x="6347459" y="3665220"/>
            <a:ext cx="6350" cy="1270"/>
          </a:xfrm>
          <a:custGeom>
            <a:avLst/>
            <a:gdLst/>
            <a:ahLst/>
            <a:cxnLst/>
            <a:rect l="l" t="t" r="r" b="b"/>
            <a:pathLst>
              <a:path w="6350" h="1270">
                <a:moveTo>
                  <a:pt x="6350" y="0"/>
                </a:moveTo>
                <a:lnTo>
                  <a:pt x="0" y="0"/>
                </a:lnTo>
                <a:lnTo>
                  <a:pt x="6350" y="1269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71" name="bk object 5771"/>
          <p:cNvSpPr/>
          <p:nvPr/>
        </p:nvSpPr>
        <p:spPr>
          <a:xfrm>
            <a:off x="6342379" y="3655059"/>
            <a:ext cx="11430" cy="10160"/>
          </a:xfrm>
          <a:custGeom>
            <a:avLst/>
            <a:gdLst/>
            <a:ahLst/>
            <a:cxnLst/>
            <a:rect l="l" t="t" r="r" b="b"/>
            <a:pathLst>
              <a:path w="11429" h="10160">
                <a:moveTo>
                  <a:pt x="0" y="0"/>
                </a:moveTo>
                <a:lnTo>
                  <a:pt x="0" y="8889"/>
                </a:lnTo>
                <a:lnTo>
                  <a:pt x="5080" y="10159"/>
                </a:lnTo>
                <a:lnTo>
                  <a:pt x="11430" y="10159"/>
                </a:lnTo>
                <a:lnTo>
                  <a:pt x="11430" y="1269"/>
                </a:lnTo>
                <a:lnTo>
                  <a:pt x="6350" y="1269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72" name="bk object 5772"/>
          <p:cNvSpPr/>
          <p:nvPr/>
        </p:nvSpPr>
        <p:spPr>
          <a:xfrm>
            <a:off x="6342379" y="3646170"/>
            <a:ext cx="12700" cy="10160"/>
          </a:xfrm>
          <a:custGeom>
            <a:avLst/>
            <a:gdLst/>
            <a:ahLst/>
            <a:cxnLst/>
            <a:rect l="l" t="t" r="r" b="b"/>
            <a:pathLst>
              <a:path w="12700" h="10160">
                <a:moveTo>
                  <a:pt x="12700" y="0"/>
                </a:moveTo>
                <a:lnTo>
                  <a:pt x="0" y="0"/>
                </a:lnTo>
                <a:lnTo>
                  <a:pt x="0" y="8889"/>
                </a:lnTo>
                <a:lnTo>
                  <a:pt x="6350" y="10159"/>
                </a:lnTo>
                <a:lnTo>
                  <a:pt x="11430" y="10159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73" name="bk object 5773"/>
          <p:cNvSpPr/>
          <p:nvPr/>
        </p:nvSpPr>
        <p:spPr>
          <a:xfrm>
            <a:off x="6348729" y="3646170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0" y="0"/>
                </a:moveTo>
                <a:lnTo>
                  <a:pt x="6350" y="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74" name="bk object 5774"/>
          <p:cNvSpPr/>
          <p:nvPr/>
        </p:nvSpPr>
        <p:spPr>
          <a:xfrm>
            <a:off x="6342379" y="3636009"/>
            <a:ext cx="12700" cy="10160"/>
          </a:xfrm>
          <a:custGeom>
            <a:avLst/>
            <a:gdLst/>
            <a:ahLst/>
            <a:cxnLst/>
            <a:rect l="l" t="t" r="r" b="b"/>
            <a:pathLst>
              <a:path w="12700" h="10160">
                <a:moveTo>
                  <a:pt x="12700" y="0"/>
                </a:moveTo>
                <a:lnTo>
                  <a:pt x="6350" y="1269"/>
                </a:lnTo>
                <a:lnTo>
                  <a:pt x="0" y="1269"/>
                </a:lnTo>
                <a:lnTo>
                  <a:pt x="0" y="10159"/>
                </a:lnTo>
                <a:lnTo>
                  <a:pt x="12700" y="10159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75" name="bk object 5775"/>
          <p:cNvSpPr/>
          <p:nvPr/>
        </p:nvSpPr>
        <p:spPr>
          <a:xfrm>
            <a:off x="6342379" y="3637279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6350" y="0"/>
                </a:moveTo>
                <a:lnTo>
                  <a:pt x="0" y="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76" name="bk object 5776"/>
          <p:cNvSpPr/>
          <p:nvPr/>
        </p:nvSpPr>
        <p:spPr>
          <a:xfrm>
            <a:off x="6342379" y="3625850"/>
            <a:ext cx="12700" cy="11430"/>
          </a:xfrm>
          <a:custGeom>
            <a:avLst/>
            <a:gdLst/>
            <a:ahLst/>
            <a:cxnLst/>
            <a:rect l="l" t="t" r="r" b="b"/>
            <a:pathLst>
              <a:path w="12700" h="11429">
                <a:moveTo>
                  <a:pt x="0" y="11430"/>
                </a:moveTo>
                <a:lnTo>
                  <a:pt x="0" y="0"/>
                </a:lnTo>
                <a:lnTo>
                  <a:pt x="12700" y="0"/>
                </a:lnTo>
                <a:lnTo>
                  <a:pt x="12700" y="11430"/>
                </a:lnTo>
                <a:lnTo>
                  <a:pt x="0" y="1143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77" name="bk object 5777"/>
          <p:cNvSpPr/>
          <p:nvPr/>
        </p:nvSpPr>
        <p:spPr>
          <a:xfrm>
            <a:off x="6348729" y="3624579"/>
            <a:ext cx="6350" cy="1270"/>
          </a:xfrm>
          <a:custGeom>
            <a:avLst/>
            <a:gdLst/>
            <a:ahLst/>
            <a:cxnLst/>
            <a:rect l="l" t="t" r="r" b="b"/>
            <a:pathLst>
              <a:path w="6350" h="1270">
                <a:moveTo>
                  <a:pt x="6350" y="0"/>
                </a:moveTo>
                <a:lnTo>
                  <a:pt x="0" y="1270"/>
                </a:lnTo>
                <a:lnTo>
                  <a:pt x="6350" y="127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78" name="bk object 5778"/>
          <p:cNvSpPr/>
          <p:nvPr/>
        </p:nvSpPr>
        <p:spPr>
          <a:xfrm>
            <a:off x="6339840" y="3602990"/>
            <a:ext cx="15240" cy="24130"/>
          </a:xfrm>
          <a:custGeom>
            <a:avLst/>
            <a:gdLst/>
            <a:ahLst/>
            <a:cxnLst/>
            <a:rect l="l" t="t" r="r" b="b"/>
            <a:pathLst>
              <a:path w="15239" h="24129">
                <a:moveTo>
                  <a:pt x="12700" y="0"/>
                </a:moveTo>
                <a:lnTo>
                  <a:pt x="6350" y="0"/>
                </a:lnTo>
                <a:lnTo>
                  <a:pt x="0" y="1270"/>
                </a:lnTo>
                <a:lnTo>
                  <a:pt x="2539" y="24130"/>
                </a:lnTo>
                <a:lnTo>
                  <a:pt x="15239" y="2159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79" name="bk object 5779"/>
          <p:cNvSpPr/>
          <p:nvPr/>
        </p:nvSpPr>
        <p:spPr>
          <a:xfrm>
            <a:off x="6346190" y="3602990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0" y="0"/>
                </a:moveTo>
                <a:lnTo>
                  <a:pt x="6350" y="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80" name="bk object 5780"/>
          <p:cNvSpPr/>
          <p:nvPr/>
        </p:nvSpPr>
        <p:spPr>
          <a:xfrm>
            <a:off x="6337300" y="3577590"/>
            <a:ext cx="15240" cy="26670"/>
          </a:xfrm>
          <a:custGeom>
            <a:avLst/>
            <a:gdLst/>
            <a:ahLst/>
            <a:cxnLst/>
            <a:rect l="l" t="t" r="r" b="b"/>
            <a:pathLst>
              <a:path w="15239" h="26670">
                <a:moveTo>
                  <a:pt x="11429" y="0"/>
                </a:moveTo>
                <a:lnTo>
                  <a:pt x="5079" y="1270"/>
                </a:lnTo>
                <a:lnTo>
                  <a:pt x="0" y="1270"/>
                </a:lnTo>
                <a:lnTo>
                  <a:pt x="2539" y="26670"/>
                </a:lnTo>
                <a:lnTo>
                  <a:pt x="8889" y="25400"/>
                </a:lnTo>
                <a:lnTo>
                  <a:pt x="15239" y="25400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81" name="bk object 5781"/>
          <p:cNvSpPr/>
          <p:nvPr/>
        </p:nvSpPr>
        <p:spPr>
          <a:xfrm>
            <a:off x="6332220" y="3550920"/>
            <a:ext cx="16510" cy="27940"/>
          </a:xfrm>
          <a:custGeom>
            <a:avLst/>
            <a:gdLst/>
            <a:ahLst/>
            <a:cxnLst/>
            <a:rect l="l" t="t" r="r" b="b"/>
            <a:pathLst>
              <a:path w="16510" h="27939">
                <a:moveTo>
                  <a:pt x="11429" y="0"/>
                </a:moveTo>
                <a:lnTo>
                  <a:pt x="5079" y="1269"/>
                </a:lnTo>
                <a:lnTo>
                  <a:pt x="0" y="2539"/>
                </a:lnTo>
                <a:lnTo>
                  <a:pt x="5079" y="27939"/>
                </a:lnTo>
                <a:lnTo>
                  <a:pt x="10159" y="27939"/>
                </a:lnTo>
                <a:lnTo>
                  <a:pt x="16509" y="26669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82" name="bk object 5782"/>
          <p:cNvSpPr/>
          <p:nvPr/>
        </p:nvSpPr>
        <p:spPr>
          <a:xfrm>
            <a:off x="6324600" y="3520440"/>
            <a:ext cx="19050" cy="33020"/>
          </a:xfrm>
          <a:custGeom>
            <a:avLst/>
            <a:gdLst/>
            <a:ahLst/>
            <a:cxnLst/>
            <a:rect l="l" t="t" r="r" b="b"/>
            <a:pathLst>
              <a:path w="19050" h="33020">
                <a:moveTo>
                  <a:pt x="12700" y="0"/>
                </a:moveTo>
                <a:lnTo>
                  <a:pt x="6350" y="1270"/>
                </a:lnTo>
                <a:lnTo>
                  <a:pt x="0" y="3810"/>
                </a:lnTo>
                <a:lnTo>
                  <a:pt x="7620" y="33020"/>
                </a:lnTo>
                <a:lnTo>
                  <a:pt x="12700" y="31750"/>
                </a:lnTo>
                <a:lnTo>
                  <a:pt x="19050" y="3048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83" name="bk object 5783"/>
          <p:cNvSpPr/>
          <p:nvPr/>
        </p:nvSpPr>
        <p:spPr>
          <a:xfrm>
            <a:off x="6316979" y="3488690"/>
            <a:ext cx="20320" cy="35560"/>
          </a:xfrm>
          <a:custGeom>
            <a:avLst/>
            <a:gdLst/>
            <a:ahLst/>
            <a:cxnLst/>
            <a:rect l="l" t="t" r="r" b="b"/>
            <a:pathLst>
              <a:path w="20320" h="35560">
                <a:moveTo>
                  <a:pt x="12700" y="0"/>
                </a:moveTo>
                <a:lnTo>
                  <a:pt x="6350" y="1270"/>
                </a:lnTo>
                <a:lnTo>
                  <a:pt x="0" y="3810"/>
                </a:lnTo>
                <a:lnTo>
                  <a:pt x="7620" y="35560"/>
                </a:lnTo>
                <a:lnTo>
                  <a:pt x="13970" y="33020"/>
                </a:lnTo>
                <a:lnTo>
                  <a:pt x="20320" y="3175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84" name="bk object 5784"/>
          <p:cNvSpPr/>
          <p:nvPr/>
        </p:nvSpPr>
        <p:spPr>
          <a:xfrm>
            <a:off x="6308090" y="3459479"/>
            <a:ext cx="21590" cy="33020"/>
          </a:xfrm>
          <a:custGeom>
            <a:avLst/>
            <a:gdLst/>
            <a:ahLst/>
            <a:cxnLst/>
            <a:rect l="l" t="t" r="r" b="b"/>
            <a:pathLst>
              <a:path w="21589" h="33020">
                <a:moveTo>
                  <a:pt x="12700" y="0"/>
                </a:moveTo>
                <a:lnTo>
                  <a:pt x="6350" y="1270"/>
                </a:lnTo>
                <a:lnTo>
                  <a:pt x="0" y="3810"/>
                </a:lnTo>
                <a:lnTo>
                  <a:pt x="8889" y="33020"/>
                </a:lnTo>
                <a:lnTo>
                  <a:pt x="15239" y="30480"/>
                </a:lnTo>
                <a:lnTo>
                  <a:pt x="21589" y="2921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85" name="bk object 5785"/>
          <p:cNvSpPr/>
          <p:nvPr/>
        </p:nvSpPr>
        <p:spPr>
          <a:xfrm>
            <a:off x="6299200" y="3431540"/>
            <a:ext cx="21590" cy="31750"/>
          </a:xfrm>
          <a:custGeom>
            <a:avLst/>
            <a:gdLst/>
            <a:ahLst/>
            <a:cxnLst/>
            <a:rect l="l" t="t" r="r" b="b"/>
            <a:pathLst>
              <a:path w="21589" h="31750">
                <a:moveTo>
                  <a:pt x="12700" y="0"/>
                </a:moveTo>
                <a:lnTo>
                  <a:pt x="6350" y="2539"/>
                </a:lnTo>
                <a:lnTo>
                  <a:pt x="0" y="3810"/>
                </a:lnTo>
                <a:lnTo>
                  <a:pt x="8889" y="31750"/>
                </a:lnTo>
                <a:lnTo>
                  <a:pt x="15239" y="29210"/>
                </a:lnTo>
                <a:lnTo>
                  <a:pt x="21589" y="27939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86" name="bk object 5786"/>
          <p:cNvSpPr/>
          <p:nvPr/>
        </p:nvSpPr>
        <p:spPr>
          <a:xfrm>
            <a:off x="6290309" y="3406140"/>
            <a:ext cx="21590" cy="29209"/>
          </a:xfrm>
          <a:custGeom>
            <a:avLst/>
            <a:gdLst/>
            <a:ahLst/>
            <a:cxnLst/>
            <a:rect l="l" t="t" r="r" b="b"/>
            <a:pathLst>
              <a:path w="21589" h="29210">
                <a:moveTo>
                  <a:pt x="11429" y="0"/>
                </a:moveTo>
                <a:lnTo>
                  <a:pt x="6350" y="2539"/>
                </a:lnTo>
                <a:lnTo>
                  <a:pt x="0" y="3810"/>
                </a:lnTo>
                <a:lnTo>
                  <a:pt x="10160" y="29210"/>
                </a:lnTo>
                <a:lnTo>
                  <a:pt x="15239" y="27939"/>
                </a:lnTo>
                <a:lnTo>
                  <a:pt x="21589" y="25400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87" name="bk object 5787"/>
          <p:cNvSpPr/>
          <p:nvPr/>
        </p:nvSpPr>
        <p:spPr>
          <a:xfrm>
            <a:off x="6281420" y="3382009"/>
            <a:ext cx="20320" cy="29209"/>
          </a:xfrm>
          <a:custGeom>
            <a:avLst/>
            <a:gdLst/>
            <a:ahLst/>
            <a:cxnLst/>
            <a:rect l="l" t="t" r="r" b="b"/>
            <a:pathLst>
              <a:path w="20320" h="29210">
                <a:moveTo>
                  <a:pt x="11429" y="0"/>
                </a:moveTo>
                <a:lnTo>
                  <a:pt x="5079" y="2539"/>
                </a:lnTo>
                <a:lnTo>
                  <a:pt x="0" y="5079"/>
                </a:lnTo>
                <a:lnTo>
                  <a:pt x="8889" y="29210"/>
                </a:lnTo>
                <a:lnTo>
                  <a:pt x="15239" y="26669"/>
                </a:lnTo>
                <a:lnTo>
                  <a:pt x="20319" y="24129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88" name="bk object 5788"/>
          <p:cNvSpPr/>
          <p:nvPr/>
        </p:nvSpPr>
        <p:spPr>
          <a:xfrm>
            <a:off x="6271259" y="3360420"/>
            <a:ext cx="21590" cy="26670"/>
          </a:xfrm>
          <a:custGeom>
            <a:avLst/>
            <a:gdLst/>
            <a:ahLst/>
            <a:cxnLst/>
            <a:rect l="l" t="t" r="r" b="b"/>
            <a:pathLst>
              <a:path w="21589" h="26670">
                <a:moveTo>
                  <a:pt x="11429" y="0"/>
                </a:moveTo>
                <a:lnTo>
                  <a:pt x="5079" y="2539"/>
                </a:lnTo>
                <a:lnTo>
                  <a:pt x="0" y="5079"/>
                </a:lnTo>
                <a:lnTo>
                  <a:pt x="10160" y="26669"/>
                </a:lnTo>
                <a:lnTo>
                  <a:pt x="15239" y="24129"/>
                </a:lnTo>
                <a:lnTo>
                  <a:pt x="21589" y="21589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89" name="bk object 5789"/>
          <p:cNvSpPr/>
          <p:nvPr/>
        </p:nvSpPr>
        <p:spPr>
          <a:xfrm>
            <a:off x="6276340" y="3359150"/>
            <a:ext cx="6350" cy="3810"/>
          </a:xfrm>
          <a:custGeom>
            <a:avLst/>
            <a:gdLst/>
            <a:ahLst/>
            <a:cxnLst/>
            <a:rect l="l" t="t" r="r" b="b"/>
            <a:pathLst>
              <a:path w="6350" h="3810">
                <a:moveTo>
                  <a:pt x="6350" y="0"/>
                </a:moveTo>
                <a:lnTo>
                  <a:pt x="0" y="3810"/>
                </a:lnTo>
                <a:lnTo>
                  <a:pt x="6350" y="127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90" name="bk object 5790"/>
          <p:cNvSpPr/>
          <p:nvPr/>
        </p:nvSpPr>
        <p:spPr>
          <a:xfrm>
            <a:off x="6266179" y="3348990"/>
            <a:ext cx="16510" cy="16510"/>
          </a:xfrm>
          <a:custGeom>
            <a:avLst/>
            <a:gdLst/>
            <a:ahLst/>
            <a:cxnLst/>
            <a:rect l="l" t="t" r="r" b="b"/>
            <a:pathLst>
              <a:path w="16510" h="16510">
                <a:moveTo>
                  <a:pt x="11430" y="0"/>
                </a:moveTo>
                <a:lnTo>
                  <a:pt x="5080" y="3810"/>
                </a:lnTo>
                <a:lnTo>
                  <a:pt x="0" y="6350"/>
                </a:lnTo>
                <a:lnTo>
                  <a:pt x="5080" y="16510"/>
                </a:lnTo>
                <a:lnTo>
                  <a:pt x="10160" y="13970"/>
                </a:lnTo>
                <a:lnTo>
                  <a:pt x="16510" y="10160"/>
                </a:lnTo>
                <a:lnTo>
                  <a:pt x="114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91" name="bk object 5791"/>
          <p:cNvSpPr/>
          <p:nvPr/>
        </p:nvSpPr>
        <p:spPr>
          <a:xfrm>
            <a:off x="6271259" y="3348990"/>
            <a:ext cx="6350" cy="3810"/>
          </a:xfrm>
          <a:custGeom>
            <a:avLst/>
            <a:gdLst/>
            <a:ahLst/>
            <a:cxnLst/>
            <a:rect l="l" t="t" r="r" b="b"/>
            <a:pathLst>
              <a:path w="6350" h="3810">
                <a:moveTo>
                  <a:pt x="6350" y="0"/>
                </a:moveTo>
                <a:lnTo>
                  <a:pt x="5079" y="0"/>
                </a:lnTo>
                <a:lnTo>
                  <a:pt x="0" y="381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92" name="bk object 5792"/>
          <p:cNvSpPr/>
          <p:nvPr/>
        </p:nvSpPr>
        <p:spPr>
          <a:xfrm>
            <a:off x="6261100" y="3340100"/>
            <a:ext cx="15240" cy="15240"/>
          </a:xfrm>
          <a:custGeom>
            <a:avLst/>
            <a:gdLst/>
            <a:ahLst/>
            <a:cxnLst/>
            <a:rect l="l" t="t" r="r" b="b"/>
            <a:pathLst>
              <a:path w="15239" h="15239">
                <a:moveTo>
                  <a:pt x="10160" y="0"/>
                </a:moveTo>
                <a:lnTo>
                  <a:pt x="5079" y="2539"/>
                </a:lnTo>
                <a:lnTo>
                  <a:pt x="0" y="6350"/>
                </a:lnTo>
                <a:lnTo>
                  <a:pt x="5079" y="15239"/>
                </a:lnTo>
                <a:lnTo>
                  <a:pt x="10160" y="12700"/>
                </a:lnTo>
                <a:lnTo>
                  <a:pt x="15239" y="8889"/>
                </a:lnTo>
                <a:lnTo>
                  <a:pt x="1016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93" name="bk object 5793"/>
          <p:cNvSpPr/>
          <p:nvPr/>
        </p:nvSpPr>
        <p:spPr>
          <a:xfrm>
            <a:off x="6256020" y="3331209"/>
            <a:ext cx="15240" cy="15240"/>
          </a:xfrm>
          <a:custGeom>
            <a:avLst/>
            <a:gdLst/>
            <a:ahLst/>
            <a:cxnLst/>
            <a:rect l="l" t="t" r="r" b="b"/>
            <a:pathLst>
              <a:path w="15239" h="15239">
                <a:moveTo>
                  <a:pt x="10159" y="0"/>
                </a:moveTo>
                <a:lnTo>
                  <a:pt x="0" y="5079"/>
                </a:lnTo>
                <a:lnTo>
                  <a:pt x="5079" y="15239"/>
                </a:lnTo>
                <a:lnTo>
                  <a:pt x="10159" y="11429"/>
                </a:lnTo>
                <a:lnTo>
                  <a:pt x="15239" y="8889"/>
                </a:lnTo>
                <a:lnTo>
                  <a:pt x="1015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94" name="bk object 5794"/>
          <p:cNvSpPr/>
          <p:nvPr/>
        </p:nvSpPr>
        <p:spPr>
          <a:xfrm>
            <a:off x="6261100" y="3329940"/>
            <a:ext cx="5080" cy="3810"/>
          </a:xfrm>
          <a:custGeom>
            <a:avLst/>
            <a:gdLst/>
            <a:ahLst/>
            <a:cxnLst/>
            <a:rect l="l" t="t" r="r" b="b"/>
            <a:pathLst>
              <a:path w="5079" h="3810">
                <a:moveTo>
                  <a:pt x="5079" y="0"/>
                </a:moveTo>
                <a:lnTo>
                  <a:pt x="0" y="3810"/>
                </a:lnTo>
                <a:lnTo>
                  <a:pt x="5079" y="1270"/>
                </a:lnTo>
                <a:lnTo>
                  <a:pt x="507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95" name="bk object 5795"/>
          <p:cNvSpPr/>
          <p:nvPr/>
        </p:nvSpPr>
        <p:spPr>
          <a:xfrm>
            <a:off x="6250940" y="3322320"/>
            <a:ext cx="15240" cy="13970"/>
          </a:xfrm>
          <a:custGeom>
            <a:avLst/>
            <a:gdLst/>
            <a:ahLst/>
            <a:cxnLst/>
            <a:rect l="l" t="t" r="r" b="b"/>
            <a:pathLst>
              <a:path w="15239" h="13970">
                <a:moveTo>
                  <a:pt x="10160" y="0"/>
                </a:moveTo>
                <a:lnTo>
                  <a:pt x="5080" y="2539"/>
                </a:lnTo>
                <a:lnTo>
                  <a:pt x="0" y="6350"/>
                </a:lnTo>
                <a:lnTo>
                  <a:pt x="5080" y="13969"/>
                </a:lnTo>
                <a:lnTo>
                  <a:pt x="10160" y="11429"/>
                </a:lnTo>
                <a:lnTo>
                  <a:pt x="15239" y="7619"/>
                </a:lnTo>
                <a:lnTo>
                  <a:pt x="1016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96" name="bk object 5796"/>
          <p:cNvSpPr/>
          <p:nvPr/>
        </p:nvSpPr>
        <p:spPr>
          <a:xfrm>
            <a:off x="6256020" y="3321050"/>
            <a:ext cx="5080" cy="3810"/>
          </a:xfrm>
          <a:custGeom>
            <a:avLst/>
            <a:gdLst/>
            <a:ahLst/>
            <a:cxnLst/>
            <a:rect l="l" t="t" r="r" b="b"/>
            <a:pathLst>
              <a:path w="5079" h="3810">
                <a:moveTo>
                  <a:pt x="5079" y="0"/>
                </a:moveTo>
                <a:lnTo>
                  <a:pt x="0" y="3810"/>
                </a:lnTo>
                <a:lnTo>
                  <a:pt x="5079" y="1270"/>
                </a:lnTo>
                <a:lnTo>
                  <a:pt x="507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97" name="bk object 5797"/>
          <p:cNvSpPr/>
          <p:nvPr/>
        </p:nvSpPr>
        <p:spPr>
          <a:xfrm>
            <a:off x="6244590" y="3313429"/>
            <a:ext cx="16510" cy="15240"/>
          </a:xfrm>
          <a:custGeom>
            <a:avLst/>
            <a:gdLst/>
            <a:ahLst/>
            <a:cxnLst/>
            <a:rect l="l" t="t" r="r" b="b"/>
            <a:pathLst>
              <a:path w="16510" h="15239">
                <a:moveTo>
                  <a:pt x="11430" y="0"/>
                </a:moveTo>
                <a:lnTo>
                  <a:pt x="6350" y="3810"/>
                </a:lnTo>
                <a:lnTo>
                  <a:pt x="0" y="6350"/>
                </a:lnTo>
                <a:lnTo>
                  <a:pt x="6350" y="15240"/>
                </a:lnTo>
                <a:lnTo>
                  <a:pt x="16510" y="7620"/>
                </a:lnTo>
                <a:lnTo>
                  <a:pt x="1143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98" name="bk object 5798"/>
          <p:cNvSpPr/>
          <p:nvPr/>
        </p:nvSpPr>
        <p:spPr>
          <a:xfrm>
            <a:off x="6250940" y="3312159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3810" y="0"/>
                </a:moveTo>
                <a:lnTo>
                  <a:pt x="0" y="5079"/>
                </a:lnTo>
                <a:lnTo>
                  <a:pt x="5080" y="1269"/>
                </a:lnTo>
                <a:lnTo>
                  <a:pt x="3810" y="1269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99" name="bk object 5799"/>
          <p:cNvSpPr/>
          <p:nvPr/>
        </p:nvSpPr>
        <p:spPr>
          <a:xfrm>
            <a:off x="6239509" y="3304540"/>
            <a:ext cx="15240" cy="16510"/>
          </a:xfrm>
          <a:custGeom>
            <a:avLst/>
            <a:gdLst/>
            <a:ahLst/>
            <a:cxnLst/>
            <a:rect l="l" t="t" r="r" b="b"/>
            <a:pathLst>
              <a:path w="15239" h="16510">
                <a:moveTo>
                  <a:pt x="10160" y="0"/>
                </a:moveTo>
                <a:lnTo>
                  <a:pt x="5079" y="5080"/>
                </a:lnTo>
                <a:lnTo>
                  <a:pt x="0" y="8889"/>
                </a:lnTo>
                <a:lnTo>
                  <a:pt x="6350" y="16510"/>
                </a:lnTo>
                <a:lnTo>
                  <a:pt x="11429" y="12700"/>
                </a:lnTo>
                <a:lnTo>
                  <a:pt x="15239" y="7620"/>
                </a:lnTo>
                <a:lnTo>
                  <a:pt x="1016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00" name="bk object 5800"/>
          <p:cNvSpPr/>
          <p:nvPr/>
        </p:nvSpPr>
        <p:spPr>
          <a:xfrm>
            <a:off x="6229350" y="3291840"/>
            <a:ext cx="20320" cy="21590"/>
          </a:xfrm>
          <a:custGeom>
            <a:avLst/>
            <a:gdLst/>
            <a:ahLst/>
            <a:cxnLst/>
            <a:rect l="l" t="t" r="r" b="b"/>
            <a:pathLst>
              <a:path w="20320" h="21589">
                <a:moveTo>
                  <a:pt x="8889" y="0"/>
                </a:moveTo>
                <a:lnTo>
                  <a:pt x="3810" y="3810"/>
                </a:lnTo>
                <a:lnTo>
                  <a:pt x="0" y="7620"/>
                </a:lnTo>
                <a:lnTo>
                  <a:pt x="10160" y="21589"/>
                </a:lnTo>
                <a:lnTo>
                  <a:pt x="15239" y="17780"/>
                </a:lnTo>
                <a:lnTo>
                  <a:pt x="20320" y="12700"/>
                </a:lnTo>
                <a:lnTo>
                  <a:pt x="8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01" name="bk object 5801"/>
          <p:cNvSpPr/>
          <p:nvPr/>
        </p:nvSpPr>
        <p:spPr>
          <a:xfrm>
            <a:off x="6233159" y="3290570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5079" y="0"/>
                </a:moveTo>
                <a:lnTo>
                  <a:pt x="0" y="5079"/>
                </a:lnTo>
                <a:lnTo>
                  <a:pt x="5079" y="1269"/>
                </a:lnTo>
                <a:lnTo>
                  <a:pt x="507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02" name="bk object 5802"/>
          <p:cNvSpPr/>
          <p:nvPr/>
        </p:nvSpPr>
        <p:spPr>
          <a:xfrm>
            <a:off x="6217920" y="3279140"/>
            <a:ext cx="20320" cy="20320"/>
          </a:xfrm>
          <a:custGeom>
            <a:avLst/>
            <a:gdLst/>
            <a:ahLst/>
            <a:cxnLst/>
            <a:rect l="l" t="t" r="r" b="b"/>
            <a:pathLst>
              <a:path w="20320" h="20320">
                <a:moveTo>
                  <a:pt x="8889" y="0"/>
                </a:moveTo>
                <a:lnTo>
                  <a:pt x="5079" y="3810"/>
                </a:lnTo>
                <a:lnTo>
                  <a:pt x="0" y="7620"/>
                </a:lnTo>
                <a:lnTo>
                  <a:pt x="11429" y="20320"/>
                </a:lnTo>
                <a:lnTo>
                  <a:pt x="20319" y="11430"/>
                </a:lnTo>
                <a:lnTo>
                  <a:pt x="8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03" name="bk object 5803"/>
          <p:cNvSpPr/>
          <p:nvPr/>
        </p:nvSpPr>
        <p:spPr>
          <a:xfrm>
            <a:off x="6223000" y="3277870"/>
            <a:ext cx="3810" cy="5080"/>
          </a:xfrm>
          <a:custGeom>
            <a:avLst/>
            <a:gdLst/>
            <a:ahLst/>
            <a:cxnLst/>
            <a:rect l="l" t="t" r="r" b="b"/>
            <a:pathLst>
              <a:path w="3810" h="5079">
                <a:moveTo>
                  <a:pt x="3810" y="0"/>
                </a:moveTo>
                <a:lnTo>
                  <a:pt x="0" y="5079"/>
                </a:lnTo>
                <a:lnTo>
                  <a:pt x="3810" y="1269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04" name="bk object 5804"/>
          <p:cNvSpPr/>
          <p:nvPr/>
        </p:nvSpPr>
        <p:spPr>
          <a:xfrm>
            <a:off x="6212840" y="3274059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70" h="13970">
                <a:moveTo>
                  <a:pt x="8889" y="0"/>
                </a:moveTo>
                <a:lnTo>
                  <a:pt x="3810" y="3810"/>
                </a:lnTo>
                <a:lnTo>
                  <a:pt x="0" y="8889"/>
                </a:lnTo>
                <a:lnTo>
                  <a:pt x="6350" y="13969"/>
                </a:lnTo>
                <a:lnTo>
                  <a:pt x="13970" y="3810"/>
                </a:lnTo>
                <a:lnTo>
                  <a:pt x="8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05" name="bk object 5805"/>
          <p:cNvSpPr/>
          <p:nvPr/>
        </p:nvSpPr>
        <p:spPr>
          <a:xfrm>
            <a:off x="6207759" y="3268979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70" h="13970">
                <a:moveTo>
                  <a:pt x="8889" y="0"/>
                </a:moveTo>
                <a:lnTo>
                  <a:pt x="3810" y="3810"/>
                </a:lnTo>
                <a:lnTo>
                  <a:pt x="0" y="8890"/>
                </a:lnTo>
                <a:lnTo>
                  <a:pt x="5079" y="13970"/>
                </a:lnTo>
                <a:lnTo>
                  <a:pt x="8889" y="8890"/>
                </a:lnTo>
                <a:lnTo>
                  <a:pt x="13969" y="5080"/>
                </a:lnTo>
                <a:lnTo>
                  <a:pt x="8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06" name="bk object 5806"/>
          <p:cNvSpPr/>
          <p:nvPr/>
        </p:nvSpPr>
        <p:spPr>
          <a:xfrm>
            <a:off x="6211570" y="3268979"/>
            <a:ext cx="5080" cy="3810"/>
          </a:xfrm>
          <a:custGeom>
            <a:avLst/>
            <a:gdLst/>
            <a:ahLst/>
            <a:cxnLst/>
            <a:rect l="l" t="t" r="r" b="b"/>
            <a:pathLst>
              <a:path w="5079" h="3810">
                <a:moveTo>
                  <a:pt x="5079" y="0"/>
                </a:moveTo>
                <a:lnTo>
                  <a:pt x="3809" y="0"/>
                </a:lnTo>
                <a:lnTo>
                  <a:pt x="0" y="3810"/>
                </a:lnTo>
                <a:lnTo>
                  <a:pt x="507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07" name="bk object 5807"/>
          <p:cNvSpPr/>
          <p:nvPr/>
        </p:nvSpPr>
        <p:spPr>
          <a:xfrm>
            <a:off x="6202679" y="3263900"/>
            <a:ext cx="12700" cy="13970"/>
          </a:xfrm>
          <a:custGeom>
            <a:avLst/>
            <a:gdLst/>
            <a:ahLst/>
            <a:cxnLst/>
            <a:rect l="l" t="t" r="r" b="b"/>
            <a:pathLst>
              <a:path w="12700" h="13970">
                <a:moveTo>
                  <a:pt x="7620" y="0"/>
                </a:moveTo>
                <a:lnTo>
                  <a:pt x="3810" y="5079"/>
                </a:lnTo>
                <a:lnTo>
                  <a:pt x="0" y="8889"/>
                </a:lnTo>
                <a:lnTo>
                  <a:pt x="5080" y="13970"/>
                </a:lnTo>
                <a:lnTo>
                  <a:pt x="8890" y="8889"/>
                </a:lnTo>
                <a:lnTo>
                  <a:pt x="12700" y="5079"/>
                </a:lnTo>
                <a:lnTo>
                  <a:pt x="762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08" name="bk object 5808"/>
          <p:cNvSpPr/>
          <p:nvPr/>
        </p:nvSpPr>
        <p:spPr>
          <a:xfrm>
            <a:off x="6197600" y="3258820"/>
            <a:ext cx="12700" cy="15240"/>
          </a:xfrm>
          <a:custGeom>
            <a:avLst/>
            <a:gdLst/>
            <a:ahLst/>
            <a:cxnLst/>
            <a:rect l="l" t="t" r="r" b="b"/>
            <a:pathLst>
              <a:path w="12700" h="15239">
                <a:moveTo>
                  <a:pt x="7620" y="0"/>
                </a:moveTo>
                <a:lnTo>
                  <a:pt x="0" y="10159"/>
                </a:lnTo>
                <a:lnTo>
                  <a:pt x="5079" y="15239"/>
                </a:lnTo>
                <a:lnTo>
                  <a:pt x="12700" y="5079"/>
                </a:lnTo>
                <a:lnTo>
                  <a:pt x="762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09" name="bk object 5809"/>
          <p:cNvSpPr/>
          <p:nvPr/>
        </p:nvSpPr>
        <p:spPr>
          <a:xfrm>
            <a:off x="6201409" y="3258820"/>
            <a:ext cx="3810" cy="5080"/>
          </a:xfrm>
          <a:custGeom>
            <a:avLst/>
            <a:gdLst/>
            <a:ahLst/>
            <a:cxnLst/>
            <a:rect l="l" t="t" r="r" b="b"/>
            <a:pathLst>
              <a:path w="3810" h="5079">
                <a:moveTo>
                  <a:pt x="3810" y="0"/>
                </a:moveTo>
                <a:lnTo>
                  <a:pt x="2539" y="0"/>
                </a:lnTo>
                <a:lnTo>
                  <a:pt x="0" y="5079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10" name="bk object 5810"/>
          <p:cNvSpPr/>
          <p:nvPr/>
        </p:nvSpPr>
        <p:spPr>
          <a:xfrm>
            <a:off x="6192520" y="3256279"/>
            <a:ext cx="11430" cy="12700"/>
          </a:xfrm>
          <a:custGeom>
            <a:avLst/>
            <a:gdLst/>
            <a:ahLst/>
            <a:cxnLst/>
            <a:rect l="l" t="t" r="r" b="b"/>
            <a:pathLst>
              <a:path w="11429" h="12700">
                <a:moveTo>
                  <a:pt x="6350" y="0"/>
                </a:moveTo>
                <a:lnTo>
                  <a:pt x="2539" y="5080"/>
                </a:lnTo>
                <a:lnTo>
                  <a:pt x="0" y="10160"/>
                </a:lnTo>
                <a:lnTo>
                  <a:pt x="5079" y="12700"/>
                </a:lnTo>
                <a:lnTo>
                  <a:pt x="8889" y="7620"/>
                </a:lnTo>
                <a:lnTo>
                  <a:pt x="11429" y="254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11" name="bk object 5811"/>
          <p:cNvSpPr/>
          <p:nvPr/>
        </p:nvSpPr>
        <p:spPr>
          <a:xfrm>
            <a:off x="6187440" y="3252470"/>
            <a:ext cx="11430" cy="13970"/>
          </a:xfrm>
          <a:custGeom>
            <a:avLst/>
            <a:gdLst/>
            <a:ahLst/>
            <a:cxnLst/>
            <a:rect l="l" t="t" r="r" b="b"/>
            <a:pathLst>
              <a:path w="11429" h="13970">
                <a:moveTo>
                  <a:pt x="6350" y="0"/>
                </a:moveTo>
                <a:lnTo>
                  <a:pt x="2539" y="5079"/>
                </a:lnTo>
                <a:lnTo>
                  <a:pt x="0" y="11429"/>
                </a:lnTo>
                <a:lnTo>
                  <a:pt x="5080" y="13969"/>
                </a:lnTo>
                <a:lnTo>
                  <a:pt x="7620" y="8889"/>
                </a:lnTo>
                <a:lnTo>
                  <a:pt x="11430" y="3809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12" name="bk object 5812"/>
          <p:cNvSpPr/>
          <p:nvPr/>
        </p:nvSpPr>
        <p:spPr>
          <a:xfrm>
            <a:off x="6189979" y="3252470"/>
            <a:ext cx="3810" cy="5080"/>
          </a:xfrm>
          <a:custGeom>
            <a:avLst/>
            <a:gdLst/>
            <a:ahLst/>
            <a:cxnLst/>
            <a:rect l="l" t="t" r="r" b="b"/>
            <a:pathLst>
              <a:path w="3810" h="5079">
                <a:moveTo>
                  <a:pt x="3810" y="0"/>
                </a:moveTo>
                <a:lnTo>
                  <a:pt x="2540" y="0"/>
                </a:lnTo>
                <a:lnTo>
                  <a:pt x="0" y="5079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13" name="bk object 5813"/>
          <p:cNvSpPr/>
          <p:nvPr/>
        </p:nvSpPr>
        <p:spPr>
          <a:xfrm>
            <a:off x="6182359" y="3249929"/>
            <a:ext cx="10160" cy="13970"/>
          </a:xfrm>
          <a:custGeom>
            <a:avLst/>
            <a:gdLst/>
            <a:ahLst/>
            <a:cxnLst/>
            <a:rect l="l" t="t" r="r" b="b"/>
            <a:pathLst>
              <a:path w="10160" h="13970">
                <a:moveTo>
                  <a:pt x="5079" y="0"/>
                </a:moveTo>
                <a:lnTo>
                  <a:pt x="2539" y="5080"/>
                </a:lnTo>
                <a:lnTo>
                  <a:pt x="0" y="11430"/>
                </a:lnTo>
                <a:lnTo>
                  <a:pt x="5079" y="13970"/>
                </a:lnTo>
                <a:lnTo>
                  <a:pt x="7619" y="7620"/>
                </a:lnTo>
                <a:lnTo>
                  <a:pt x="10160" y="2540"/>
                </a:lnTo>
                <a:lnTo>
                  <a:pt x="507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14" name="bk object 5814"/>
          <p:cNvSpPr/>
          <p:nvPr/>
        </p:nvSpPr>
        <p:spPr>
          <a:xfrm>
            <a:off x="6177279" y="3247389"/>
            <a:ext cx="10160" cy="13970"/>
          </a:xfrm>
          <a:custGeom>
            <a:avLst/>
            <a:gdLst/>
            <a:ahLst/>
            <a:cxnLst/>
            <a:rect l="l" t="t" r="r" b="b"/>
            <a:pathLst>
              <a:path w="10160" h="13970">
                <a:moveTo>
                  <a:pt x="5080" y="0"/>
                </a:moveTo>
                <a:lnTo>
                  <a:pt x="2540" y="5080"/>
                </a:lnTo>
                <a:lnTo>
                  <a:pt x="0" y="11430"/>
                </a:lnTo>
                <a:lnTo>
                  <a:pt x="5080" y="13970"/>
                </a:lnTo>
                <a:lnTo>
                  <a:pt x="7620" y="7620"/>
                </a:lnTo>
                <a:lnTo>
                  <a:pt x="10160" y="2539"/>
                </a:lnTo>
                <a:lnTo>
                  <a:pt x="508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15" name="bk object 5815"/>
          <p:cNvSpPr/>
          <p:nvPr/>
        </p:nvSpPr>
        <p:spPr>
          <a:xfrm>
            <a:off x="6179820" y="3247389"/>
            <a:ext cx="2540" cy="5080"/>
          </a:xfrm>
          <a:custGeom>
            <a:avLst/>
            <a:gdLst/>
            <a:ahLst/>
            <a:cxnLst/>
            <a:rect l="l" t="t" r="r" b="b"/>
            <a:pathLst>
              <a:path w="2539" h="5079">
                <a:moveTo>
                  <a:pt x="2539" y="0"/>
                </a:moveTo>
                <a:lnTo>
                  <a:pt x="1269" y="0"/>
                </a:lnTo>
                <a:lnTo>
                  <a:pt x="0" y="5080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16" name="bk object 5816"/>
          <p:cNvSpPr/>
          <p:nvPr/>
        </p:nvSpPr>
        <p:spPr>
          <a:xfrm>
            <a:off x="6172200" y="3244850"/>
            <a:ext cx="8890" cy="13970"/>
          </a:xfrm>
          <a:custGeom>
            <a:avLst/>
            <a:gdLst/>
            <a:ahLst/>
            <a:cxnLst/>
            <a:rect l="l" t="t" r="r" b="b"/>
            <a:pathLst>
              <a:path w="8889" h="13970">
                <a:moveTo>
                  <a:pt x="3810" y="0"/>
                </a:moveTo>
                <a:lnTo>
                  <a:pt x="1270" y="6350"/>
                </a:lnTo>
                <a:lnTo>
                  <a:pt x="0" y="12700"/>
                </a:lnTo>
                <a:lnTo>
                  <a:pt x="5079" y="13970"/>
                </a:lnTo>
                <a:lnTo>
                  <a:pt x="7620" y="7620"/>
                </a:lnTo>
                <a:lnTo>
                  <a:pt x="8889" y="2539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17" name="bk object 5817"/>
          <p:cNvSpPr/>
          <p:nvPr/>
        </p:nvSpPr>
        <p:spPr>
          <a:xfrm>
            <a:off x="6173470" y="3244850"/>
            <a:ext cx="2540" cy="6350"/>
          </a:xfrm>
          <a:custGeom>
            <a:avLst/>
            <a:gdLst/>
            <a:ahLst/>
            <a:cxnLst/>
            <a:rect l="l" t="t" r="r" b="b"/>
            <a:pathLst>
              <a:path w="2539" h="6350">
                <a:moveTo>
                  <a:pt x="2539" y="0"/>
                </a:moveTo>
                <a:lnTo>
                  <a:pt x="1269" y="0"/>
                </a:lnTo>
                <a:lnTo>
                  <a:pt x="0" y="6350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18" name="bk object 5818"/>
          <p:cNvSpPr/>
          <p:nvPr/>
        </p:nvSpPr>
        <p:spPr>
          <a:xfrm>
            <a:off x="6168390" y="3244850"/>
            <a:ext cx="6350" cy="12700"/>
          </a:xfrm>
          <a:custGeom>
            <a:avLst/>
            <a:gdLst/>
            <a:ahLst/>
            <a:cxnLst/>
            <a:rect l="l" t="t" r="r" b="b"/>
            <a:pathLst>
              <a:path w="6350" h="12700">
                <a:moveTo>
                  <a:pt x="6350" y="0"/>
                </a:moveTo>
                <a:lnTo>
                  <a:pt x="1270" y="0"/>
                </a:lnTo>
                <a:lnTo>
                  <a:pt x="0" y="5079"/>
                </a:lnTo>
                <a:lnTo>
                  <a:pt x="0" y="11429"/>
                </a:lnTo>
                <a:lnTo>
                  <a:pt x="5080" y="12700"/>
                </a:lnTo>
                <a:lnTo>
                  <a:pt x="5080" y="635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19" name="bk object 5819"/>
          <p:cNvSpPr/>
          <p:nvPr/>
        </p:nvSpPr>
        <p:spPr>
          <a:xfrm>
            <a:off x="6167120" y="3249929"/>
            <a:ext cx="1270" cy="6350"/>
          </a:xfrm>
          <a:custGeom>
            <a:avLst/>
            <a:gdLst/>
            <a:ahLst/>
            <a:cxnLst/>
            <a:rect l="l" t="t" r="r" b="b"/>
            <a:pathLst>
              <a:path w="1270" h="6350">
                <a:moveTo>
                  <a:pt x="1269" y="0"/>
                </a:moveTo>
                <a:lnTo>
                  <a:pt x="0" y="6350"/>
                </a:lnTo>
                <a:lnTo>
                  <a:pt x="1269" y="6350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20" name="bk object 5820"/>
          <p:cNvSpPr/>
          <p:nvPr/>
        </p:nvSpPr>
        <p:spPr>
          <a:xfrm>
            <a:off x="6162040" y="3243579"/>
            <a:ext cx="8890" cy="12700"/>
          </a:xfrm>
          <a:custGeom>
            <a:avLst/>
            <a:gdLst/>
            <a:ahLst/>
            <a:cxnLst/>
            <a:rect l="l" t="t" r="r" b="b"/>
            <a:pathLst>
              <a:path w="8889" h="12700">
                <a:moveTo>
                  <a:pt x="3810" y="0"/>
                </a:moveTo>
                <a:lnTo>
                  <a:pt x="1270" y="6350"/>
                </a:lnTo>
                <a:lnTo>
                  <a:pt x="0" y="11430"/>
                </a:lnTo>
                <a:lnTo>
                  <a:pt x="5080" y="12700"/>
                </a:lnTo>
                <a:lnTo>
                  <a:pt x="6350" y="6350"/>
                </a:lnTo>
                <a:lnTo>
                  <a:pt x="8889" y="1270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21" name="bk object 5821"/>
          <p:cNvSpPr/>
          <p:nvPr/>
        </p:nvSpPr>
        <p:spPr>
          <a:xfrm>
            <a:off x="6163309" y="3243579"/>
            <a:ext cx="2540" cy="6350"/>
          </a:xfrm>
          <a:custGeom>
            <a:avLst/>
            <a:gdLst/>
            <a:ahLst/>
            <a:cxnLst/>
            <a:rect l="l" t="t" r="r" b="b"/>
            <a:pathLst>
              <a:path w="2539" h="6350">
                <a:moveTo>
                  <a:pt x="2539" y="0"/>
                </a:moveTo>
                <a:lnTo>
                  <a:pt x="0" y="0"/>
                </a:lnTo>
                <a:lnTo>
                  <a:pt x="0" y="6350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22" name="bk object 5822"/>
          <p:cNvSpPr/>
          <p:nvPr/>
        </p:nvSpPr>
        <p:spPr>
          <a:xfrm>
            <a:off x="6158229" y="3243579"/>
            <a:ext cx="5080" cy="12700"/>
          </a:xfrm>
          <a:custGeom>
            <a:avLst/>
            <a:gdLst/>
            <a:ahLst/>
            <a:cxnLst/>
            <a:rect l="l" t="t" r="r" b="b"/>
            <a:pathLst>
              <a:path w="5079" h="12700">
                <a:moveTo>
                  <a:pt x="5080" y="12700"/>
                </a:moveTo>
                <a:lnTo>
                  <a:pt x="0" y="12700"/>
                </a:lnTo>
                <a:lnTo>
                  <a:pt x="0" y="0"/>
                </a:lnTo>
                <a:lnTo>
                  <a:pt x="5080" y="0"/>
                </a:lnTo>
                <a:lnTo>
                  <a:pt x="5080" y="1270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23" name="bk object 5823"/>
          <p:cNvSpPr/>
          <p:nvPr/>
        </p:nvSpPr>
        <p:spPr>
          <a:xfrm>
            <a:off x="6158229" y="3243579"/>
            <a:ext cx="0" cy="6350"/>
          </a:xfrm>
          <a:custGeom>
            <a:avLst/>
            <a:gdLst/>
            <a:ahLst/>
            <a:cxnLst/>
            <a:rect l="l" t="t" r="r" b="b"/>
            <a:pathLst>
              <a:path h="6350">
                <a:moveTo>
                  <a:pt x="0" y="6350"/>
                </a:move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24" name="bk object 5824"/>
          <p:cNvSpPr/>
          <p:nvPr/>
        </p:nvSpPr>
        <p:spPr>
          <a:xfrm>
            <a:off x="6146800" y="3243579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11429" y="0"/>
                </a:moveTo>
                <a:lnTo>
                  <a:pt x="0" y="1270"/>
                </a:lnTo>
                <a:lnTo>
                  <a:pt x="1270" y="6350"/>
                </a:lnTo>
                <a:lnTo>
                  <a:pt x="1270" y="12700"/>
                </a:lnTo>
                <a:lnTo>
                  <a:pt x="12700" y="11430"/>
                </a:lnTo>
                <a:lnTo>
                  <a:pt x="11429" y="6350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25" name="bk object 5825"/>
          <p:cNvSpPr/>
          <p:nvPr/>
        </p:nvSpPr>
        <p:spPr>
          <a:xfrm>
            <a:off x="6141720" y="3244850"/>
            <a:ext cx="6350" cy="12700"/>
          </a:xfrm>
          <a:custGeom>
            <a:avLst/>
            <a:gdLst/>
            <a:ahLst/>
            <a:cxnLst/>
            <a:rect l="l" t="t" r="r" b="b"/>
            <a:pathLst>
              <a:path w="6350" h="12700">
                <a:moveTo>
                  <a:pt x="5079" y="0"/>
                </a:moveTo>
                <a:lnTo>
                  <a:pt x="0" y="0"/>
                </a:lnTo>
                <a:lnTo>
                  <a:pt x="1269" y="6350"/>
                </a:lnTo>
                <a:lnTo>
                  <a:pt x="1269" y="12700"/>
                </a:lnTo>
                <a:lnTo>
                  <a:pt x="6350" y="11429"/>
                </a:lnTo>
                <a:lnTo>
                  <a:pt x="6350" y="5079"/>
                </a:lnTo>
                <a:lnTo>
                  <a:pt x="507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26" name="bk object 5826"/>
          <p:cNvSpPr/>
          <p:nvPr/>
        </p:nvSpPr>
        <p:spPr>
          <a:xfrm>
            <a:off x="6140450" y="3244850"/>
            <a:ext cx="2540" cy="6350"/>
          </a:xfrm>
          <a:custGeom>
            <a:avLst/>
            <a:gdLst/>
            <a:ahLst/>
            <a:cxnLst/>
            <a:rect l="l" t="t" r="r" b="b"/>
            <a:pathLst>
              <a:path w="2539" h="6350">
                <a:moveTo>
                  <a:pt x="1270" y="0"/>
                </a:moveTo>
                <a:lnTo>
                  <a:pt x="0" y="0"/>
                </a:lnTo>
                <a:lnTo>
                  <a:pt x="2539" y="6350"/>
                </a:lnTo>
                <a:lnTo>
                  <a:pt x="127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27" name="bk object 5827"/>
          <p:cNvSpPr/>
          <p:nvPr/>
        </p:nvSpPr>
        <p:spPr>
          <a:xfrm>
            <a:off x="6135370" y="3244850"/>
            <a:ext cx="10160" cy="13970"/>
          </a:xfrm>
          <a:custGeom>
            <a:avLst/>
            <a:gdLst/>
            <a:ahLst/>
            <a:cxnLst/>
            <a:rect l="l" t="t" r="r" b="b"/>
            <a:pathLst>
              <a:path w="10160" h="13970">
                <a:moveTo>
                  <a:pt x="5079" y="0"/>
                </a:moveTo>
                <a:lnTo>
                  <a:pt x="0" y="2539"/>
                </a:lnTo>
                <a:lnTo>
                  <a:pt x="2539" y="7620"/>
                </a:lnTo>
                <a:lnTo>
                  <a:pt x="5079" y="13970"/>
                </a:lnTo>
                <a:lnTo>
                  <a:pt x="10159" y="12700"/>
                </a:lnTo>
                <a:lnTo>
                  <a:pt x="507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28" name="bk object 5828"/>
          <p:cNvSpPr/>
          <p:nvPr/>
        </p:nvSpPr>
        <p:spPr>
          <a:xfrm>
            <a:off x="6131559" y="3247389"/>
            <a:ext cx="8890" cy="12700"/>
          </a:xfrm>
          <a:custGeom>
            <a:avLst/>
            <a:gdLst/>
            <a:ahLst/>
            <a:cxnLst/>
            <a:rect l="l" t="t" r="r" b="b"/>
            <a:pathLst>
              <a:path w="8889" h="12700">
                <a:moveTo>
                  <a:pt x="5079" y="0"/>
                </a:moveTo>
                <a:lnTo>
                  <a:pt x="0" y="1270"/>
                </a:lnTo>
                <a:lnTo>
                  <a:pt x="2539" y="7620"/>
                </a:lnTo>
                <a:lnTo>
                  <a:pt x="3810" y="12700"/>
                </a:lnTo>
                <a:lnTo>
                  <a:pt x="8889" y="11430"/>
                </a:lnTo>
                <a:lnTo>
                  <a:pt x="6350" y="5080"/>
                </a:lnTo>
                <a:lnTo>
                  <a:pt x="507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29" name="bk object 5829"/>
          <p:cNvSpPr/>
          <p:nvPr/>
        </p:nvSpPr>
        <p:spPr>
          <a:xfrm>
            <a:off x="6130290" y="3248660"/>
            <a:ext cx="3810" cy="6350"/>
          </a:xfrm>
          <a:custGeom>
            <a:avLst/>
            <a:gdLst/>
            <a:ahLst/>
            <a:cxnLst/>
            <a:rect l="l" t="t" r="r" b="b"/>
            <a:pathLst>
              <a:path w="3810" h="6350">
                <a:moveTo>
                  <a:pt x="1270" y="0"/>
                </a:moveTo>
                <a:lnTo>
                  <a:pt x="0" y="1269"/>
                </a:lnTo>
                <a:lnTo>
                  <a:pt x="3810" y="6350"/>
                </a:lnTo>
                <a:lnTo>
                  <a:pt x="127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30" name="bk object 5830"/>
          <p:cNvSpPr/>
          <p:nvPr/>
        </p:nvSpPr>
        <p:spPr>
          <a:xfrm>
            <a:off x="6125209" y="3249929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5079" y="0"/>
                </a:moveTo>
                <a:lnTo>
                  <a:pt x="0" y="2540"/>
                </a:lnTo>
                <a:lnTo>
                  <a:pt x="5079" y="7620"/>
                </a:lnTo>
                <a:lnTo>
                  <a:pt x="8889" y="12700"/>
                </a:lnTo>
                <a:lnTo>
                  <a:pt x="12700" y="10160"/>
                </a:lnTo>
                <a:lnTo>
                  <a:pt x="507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31" name="bk object 5831"/>
          <p:cNvSpPr/>
          <p:nvPr/>
        </p:nvSpPr>
        <p:spPr>
          <a:xfrm>
            <a:off x="6130290" y="3257550"/>
            <a:ext cx="3810" cy="6350"/>
          </a:xfrm>
          <a:custGeom>
            <a:avLst/>
            <a:gdLst/>
            <a:ahLst/>
            <a:cxnLst/>
            <a:rect l="l" t="t" r="r" b="b"/>
            <a:pathLst>
              <a:path w="3810" h="6350">
                <a:moveTo>
                  <a:pt x="0" y="0"/>
                </a:moveTo>
                <a:lnTo>
                  <a:pt x="2539" y="6350"/>
                </a:lnTo>
                <a:lnTo>
                  <a:pt x="2539" y="5079"/>
                </a:lnTo>
                <a:lnTo>
                  <a:pt x="3810" y="5079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32" name="bk object 5832"/>
          <p:cNvSpPr/>
          <p:nvPr/>
        </p:nvSpPr>
        <p:spPr>
          <a:xfrm>
            <a:off x="6122670" y="3252470"/>
            <a:ext cx="10160" cy="13970"/>
          </a:xfrm>
          <a:custGeom>
            <a:avLst/>
            <a:gdLst/>
            <a:ahLst/>
            <a:cxnLst/>
            <a:rect l="l" t="t" r="r" b="b"/>
            <a:pathLst>
              <a:path w="10160" h="13970">
                <a:moveTo>
                  <a:pt x="3809" y="0"/>
                </a:moveTo>
                <a:lnTo>
                  <a:pt x="0" y="2539"/>
                </a:lnTo>
                <a:lnTo>
                  <a:pt x="2539" y="7619"/>
                </a:lnTo>
                <a:lnTo>
                  <a:pt x="6350" y="13969"/>
                </a:lnTo>
                <a:lnTo>
                  <a:pt x="10159" y="11429"/>
                </a:lnTo>
                <a:lnTo>
                  <a:pt x="7619" y="5079"/>
                </a:lnTo>
                <a:lnTo>
                  <a:pt x="380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33" name="bk object 5833"/>
          <p:cNvSpPr/>
          <p:nvPr/>
        </p:nvSpPr>
        <p:spPr>
          <a:xfrm>
            <a:off x="6121400" y="3255009"/>
            <a:ext cx="3810" cy="5080"/>
          </a:xfrm>
          <a:custGeom>
            <a:avLst/>
            <a:gdLst/>
            <a:ahLst/>
            <a:cxnLst/>
            <a:rect l="l" t="t" r="r" b="b"/>
            <a:pathLst>
              <a:path w="3810" h="5079">
                <a:moveTo>
                  <a:pt x="1270" y="0"/>
                </a:moveTo>
                <a:lnTo>
                  <a:pt x="0" y="0"/>
                </a:lnTo>
                <a:lnTo>
                  <a:pt x="0" y="1269"/>
                </a:lnTo>
                <a:lnTo>
                  <a:pt x="3810" y="5079"/>
                </a:lnTo>
                <a:lnTo>
                  <a:pt x="127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34" name="bk object 5834"/>
          <p:cNvSpPr/>
          <p:nvPr/>
        </p:nvSpPr>
        <p:spPr>
          <a:xfrm>
            <a:off x="6117590" y="3256279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3810" y="0"/>
                </a:moveTo>
                <a:lnTo>
                  <a:pt x="0" y="3810"/>
                </a:lnTo>
                <a:lnTo>
                  <a:pt x="8889" y="12700"/>
                </a:lnTo>
                <a:lnTo>
                  <a:pt x="12700" y="8890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35" name="bk object 5835"/>
          <p:cNvSpPr/>
          <p:nvPr/>
        </p:nvSpPr>
        <p:spPr>
          <a:xfrm>
            <a:off x="6113779" y="3260090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3810" y="0"/>
                </a:moveTo>
                <a:lnTo>
                  <a:pt x="0" y="3810"/>
                </a:lnTo>
                <a:lnTo>
                  <a:pt x="3810" y="8889"/>
                </a:lnTo>
                <a:lnTo>
                  <a:pt x="8890" y="12700"/>
                </a:lnTo>
                <a:lnTo>
                  <a:pt x="12700" y="7620"/>
                </a:lnTo>
                <a:lnTo>
                  <a:pt x="7620" y="3810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36" name="bk object 5836"/>
          <p:cNvSpPr/>
          <p:nvPr/>
        </p:nvSpPr>
        <p:spPr>
          <a:xfrm>
            <a:off x="6112509" y="3263900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1269" y="0"/>
                </a:moveTo>
                <a:lnTo>
                  <a:pt x="1269" y="1270"/>
                </a:lnTo>
                <a:lnTo>
                  <a:pt x="0" y="1270"/>
                </a:lnTo>
                <a:lnTo>
                  <a:pt x="5079" y="5079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37" name="bk object 5837"/>
          <p:cNvSpPr/>
          <p:nvPr/>
        </p:nvSpPr>
        <p:spPr>
          <a:xfrm>
            <a:off x="6109970" y="3265170"/>
            <a:ext cx="13970" cy="11430"/>
          </a:xfrm>
          <a:custGeom>
            <a:avLst/>
            <a:gdLst/>
            <a:ahLst/>
            <a:cxnLst/>
            <a:rect l="l" t="t" r="r" b="b"/>
            <a:pathLst>
              <a:path w="13970" h="11429">
                <a:moveTo>
                  <a:pt x="2539" y="0"/>
                </a:moveTo>
                <a:lnTo>
                  <a:pt x="0" y="5079"/>
                </a:lnTo>
                <a:lnTo>
                  <a:pt x="5079" y="7619"/>
                </a:lnTo>
                <a:lnTo>
                  <a:pt x="10159" y="11429"/>
                </a:lnTo>
                <a:lnTo>
                  <a:pt x="13969" y="6350"/>
                </a:lnTo>
                <a:lnTo>
                  <a:pt x="7619" y="3809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38" name="bk object 5838"/>
          <p:cNvSpPr/>
          <p:nvPr/>
        </p:nvSpPr>
        <p:spPr>
          <a:xfrm>
            <a:off x="6106159" y="3270250"/>
            <a:ext cx="13970" cy="11430"/>
          </a:xfrm>
          <a:custGeom>
            <a:avLst/>
            <a:gdLst/>
            <a:ahLst/>
            <a:cxnLst/>
            <a:rect l="l" t="t" r="r" b="b"/>
            <a:pathLst>
              <a:path w="13970" h="11429">
                <a:moveTo>
                  <a:pt x="3810" y="0"/>
                </a:moveTo>
                <a:lnTo>
                  <a:pt x="0" y="5079"/>
                </a:lnTo>
                <a:lnTo>
                  <a:pt x="6350" y="7620"/>
                </a:lnTo>
                <a:lnTo>
                  <a:pt x="11429" y="11429"/>
                </a:lnTo>
                <a:lnTo>
                  <a:pt x="13969" y="6350"/>
                </a:lnTo>
                <a:lnTo>
                  <a:pt x="8889" y="2539"/>
                </a:lnTo>
                <a:lnTo>
                  <a:pt x="381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39" name="bk object 5839"/>
          <p:cNvSpPr/>
          <p:nvPr/>
        </p:nvSpPr>
        <p:spPr>
          <a:xfrm>
            <a:off x="6103620" y="3275329"/>
            <a:ext cx="13970" cy="10160"/>
          </a:xfrm>
          <a:custGeom>
            <a:avLst/>
            <a:gdLst/>
            <a:ahLst/>
            <a:cxnLst/>
            <a:rect l="l" t="t" r="r" b="b"/>
            <a:pathLst>
              <a:path w="13970" h="10160">
                <a:moveTo>
                  <a:pt x="2539" y="0"/>
                </a:moveTo>
                <a:lnTo>
                  <a:pt x="0" y="3810"/>
                </a:lnTo>
                <a:lnTo>
                  <a:pt x="5079" y="7620"/>
                </a:lnTo>
                <a:lnTo>
                  <a:pt x="11429" y="10160"/>
                </a:lnTo>
                <a:lnTo>
                  <a:pt x="13969" y="6350"/>
                </a:lnTo>
                <a:lnTo>
                  <a:pt x="8889" y="2540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40" name="bk object 5840"/>
          <p:cNvSpPr/>
          <p:nvPr/>
        </p:nvSpPr>
        <p:spPr>
          <a:xfrm>
            <a:off x="6103620" y="3279140"/>
            <a:ext cx="5080" cy="3810"/>
          </a:xfrm>
          <a:custGeom>
            <a:avLst/>
            <a:gdLst/>
            <a:ahLst/>
            <a:cxnLst/>
            <a:rect l="l" t="t" r="r" b="b"/>
            <a:pathLst>
              <a:path w="5079" h="3810">
                <a:moveTo>
                  <a:pt x="0" y="0"/>
                </a:moveTo>
                <a:lnTo>
                  <a:pt x="0" y="1270"/>
                </a:lnTo>
                <a:lnTo>
                  <a:pt x="5079" y="381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41" name="bk object 5841"/>
          <p:cNvSpPr/>
          <p:nvPr/>
        </p:nvSpPr>
        <p:spPr>
          <a:xfrm>
            <a:off x="6101079" y="3280409"/>
            <a:ext cx="13970" cy="11430"/>
          </a:xfrm>
          <a:custGeom>
            <a:avLst/>
            <a:gdLst/>
            <a:ahLst/>
            <a:cxnLst/>
            <a:rect l="l" t="t" r="r" b="b"/>
            <a:pathLst>
              <a:path w="13970" h="11429">
                <a:moveTo>
                  <a:pt x="2540" y="0"/>
                </a:moveTo>
                <a:lnTo>
                  <a:pt x="0" y="6350"/>
                </a:lnTo>
                <a:lnTo>
                  <a:pt x="5080" y="8889"/>
                </a:lnTo>
                <a:lnTo>
                  <a:pt x="11430" y="11429"/>
                </a:lnTo>
                <a:lnTo>
                  <a:pt x="13970" y="5079"/>
                </a:lnTo>
                <a:lnTo>
                  <a:pt x="7620" y="2539"/>
                </a:lnTo>
                <a:lnTo>
                  <a:pt x="254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42" name="bk object 5842"/>
          <p:cNvSpPr/>
          <p:nvPr/>
        </p:nvSpPr>
        <p:spPr>
          <a:xfrm>
            <a:off x="6098540" y="3286759"/>
            <a:ext cx="13970" cy="11430"/>
          </a:xfrm>
          <a:custGeom>
            <a:avLst/>
            <a:gdLst/>
            <a:ahLst/>
            <a:cxnLst/>
            <a:rect l="l" t="t" r="r" b="b"/>
            <a:pathLst>
              <a:path w="13970" h="11429">
                <a:moveTo>
                  <a:pt x="2539" y="0"/>
                </a:moveTo>
                <a:lnTo>
                  <a:pt x="0" y="6350"/>
                </a:lnTo>
                <a:lnTo>
                  <a:pt x="5080" y="8889"/>
                </a:lnTo>
                <a:lnTo>
                  <a:pt x="11430" y="11429"/>
                </a:lnTo>
                <a:lnTo>
                  <a:pt x="13970" y="5079"/>
                </a:lnTo>
                <a:lnTo>
                  <a:pt x="7620" y="2539"/>
                </a:lnTo>
                <a:lnTo>
                  <a:pt x="253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43" name="bk object 5843"/>
          <p:cNvSpPr/>
          <p:nvPr/>
        </p:nvSpPr>
        <p:spPr>
          <a:xfrm>
            <a:off x="6093459" y="3293109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10" h="19050">
                <a:moveTo>
                  <a:pt x="5079" y="0"/>
                </a:moveTo>
                <a:lnTo>
                  <a:pt x="0" y="15239"/>
                </a:lnTo>
                <a:lnTo>
                  <a:pt x="6350" y="16510"/>
                </a:lnTo>
                <a:lnTo>
                  <a:pt x="12700" y="19050"/>
                </a:lnTo>
                <a:lnTo>
                  <a:pt x="16510" y="3810"/>
                </a:lnTo>
                <a:lnTo>
                  <a:pt x="10160" y="2539"/>
                </a:lnTo>
                <a:lnTo>
                  <a:pt x="507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44" name="bk object 5844"/>
          <p:cNvSpPr/>
          <p:nvPr/>
        </p:nvSpPr>
        <p:spPr>
          <a:xfrm>
            <a:off x="6092190" y="3308350"/>
            <a:ext cx="13970" cy="11430"/>
          </a:xfrm>
          <a:custGeom>
            <a:avLst/>
            <a:gdLst/>
            <a:ahLst/>
            <a:cxnLst/>
            <a:rect l="l" t="t" r="r" b="b"/>
            <a:pathLst>
              <a:path w="13970" h="11429">
                <a:moveTo>
                  <a:pt x="1270" y="0"/>
                </a:moveTo>
                <a:lnTo>
                  <a:pt x="0" y="8889"/>
                </a:lnTo>
                <a:lnTo>
                  <a:pt x="12700" y="11429"/>
                </a:lnTo>
                <a:lnTo>
                  <a:pt x="13970" y="2539"/>
                </a:lnTo>
                <a:lnTo>
                  <a:pt x="127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45" name="bk object 5845"/>
          <p:cNvSpPr/>
          <p:nvPr/>
        </p:nvSpPr>
        <p:spPr>
          <a:xfrm>
            <a:off x="6092190" y="3317240"/>
            <a:ext cx="12700" cy="8890"/>
          </a:xfrm>
          <a:custGeom>
            <a:avLst/>
            <a:gdLst/>
            <a:ahLst/>
            <a:cxnLst/>
            <a:rect l="l" t="t" r="r" b="b"/>
            <a:pathLst>
              <a:path w="12700" h="8889">
                <a:moveTo>
                  <a:pt x="0" y="0"/>
                </a:moveTo>
                <a:lnTo>
                  <a:pt x="0" y="7620"/>
                </a:lnTo>
                <a:lnTo>
                  <a:pt x="5080" y="8889"/>
                </a:lnTo>
                <a:lnTo>
                  <a:pt x="11430" y="8889"/>
                </a:lnTo>
                <a:lnTo>
                  <a:pt x="12700" y="1270"/>
                </a:lnTo>
                <a:lnTo>
                  <a:pt x="6350" y="1270"/>
                </a:lnTo>
                <a:lnTo>
                  <a:pt x="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46" name="bk object 5846"/>
          <p:cNvSpPr/>
          <p:nvPr/>
        </p:nvSpPr>
        <p:spPr>
          <a:xfrm>
            <a:off x="6090920" y="3324859"/>
            <a:ext cx="12700" cy="10160"/>
          </a:xfrm>
          <a:custGeom>
            <a:avLst/>
            <a:gdLst/>
            <a:ahLst/>
            <a:cxnLst/>
            <a:rect l="l" t="t" r="r" b="b"/>
            <a:pathLst>
              <a:path w="12700" h="10160">
                <a:moveTo>
                  <a:pt x="1269" y="0"/>
                </a:moveTo>
                <a:lnTo>
                  <a:pt x="0" y="8889"/>
                </a:lnTo>
                <a:lnTo>
                  <a:pt x="5079" y="10160"/>
                </a:lnTo>
                <a:lnTo>
                  <a:pt x="11429" y="10160"/>
                </a:lnTo>
                <a:lnTo>
                  <a:pt x="12700" y="1269"/>
                </a:lnTo>
                <a:lnTo>
                  <a:pt x="6350" y="1269"/>
                </a:lnTo>
                <a:lnTo>
                  <a:pt x="126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47" name="bk object 5847"/>
          <p:cNvSpPr/>
          <p:nvPr/>
        </p:nvSpPr>
        <p:spPr>
          <a:xfrm>
            <a:off x="6089650" y="3333750"/>
            <a:ext cx="12700" cy="10160"/>
          </a:xfrm>
          <a:custGeom>
            <a:avLst/>
            <a:gdLst/>
            <a:ahLst/>
            <a:cxnLst/>
            <a:rect l="l" t="t" r="r" b="b"/>
            <a:pathLst>
              <a:path w="12700" h="10160">
                <a:moveTo>
                  <a:pt x="1270" y="0"/>
                </a:moveTo>
                <a:lnTo>
                  <a:pt x="0" y="10160"/>
                </a:lnTo>
                <a:lnTo>
                  <a:pt x="12700" y="10160"/>
                </a:lnTo>
                <a:lnTo>
                  <a:pt x="12700" y="1270"/>
                </a:lnTo>
                <a:lnTo>
                  <a:pt x="6350" y="1270"/>
                </a:lnTo>
                <a:lnTo>
                  <a:pt x="127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48" name="bk object 5848"/>
          <p:cNvSpPr/>
          <p:nvPr/>
        </p:nvSpPr>
        <p:spPr>
          <a:xfrm>
            <a:off x="6089650" y="3343909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6350" y="0"/>
                </a:moveTo>
                <a:lnTo>
                  <a:pt x="0" y="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49" name="bk object 5849"/>
          <p:cNvSpPr/>
          <p:nvPr/>
        </p:nvSpPr>
        <p:spPr>
          <a:xfrm>
            <a:off x="6089650" y="3343909"/>
            <a:ext cx="12700" cy="10160"/>
          </a:xfrm>
          <a:custGeom>
            <a:avLst/>
            <a:gdLst/>
            <a:ahLst/>
            <a:cxnLst/>
            <a:rect l="l" t="t" r="r" b="b"/>
            <a:pathLst>
              <a:path w="12700" h="10160">
                <a:moveTo>
                  <a:pt x="12700" y="0"/>
                </a:moveTo>
                <a:lnTo>
                  <a:pt x="12700" y="10160"/>
                </a:lnTo>
                <a:lnTo>
                  <a:pt x="0" y="10160"/>
                </a:lnTo>
                <a:lnTo>
                  <a:pt x="0" y="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50" name="bk object 5850"/>
          <p:cNvSpPr/>
          <p:nvPr/>
        </p:nvSpPr>
        <p:spPr>
          <a:xfrm>
            <a:off x="6089650" y="3354070"/>
            <a:ext cx="12700" cy="10160"/>
          </a:xfrm>
          <a:custGeom>
            <a:avLst/>
            <a:gdLst/>
            <a:ahLst/>
            <a:cxnLst/>
            <a:rect l="l" t="t" r="r" b="b"/>
            <a:pathLst>
              <a:path w="12700" h="10160">
                <a:moveTo>
                  <a:pt x="12700" y="0"/>
                </a:moveTo>
                <a:lnTo>
                  <a:pt x="12700" y="10159"/>
                </a:lnTo>
                <a:lnTo>
                  <a:pt x="0" y="10159"/>
                </a:lnTo>
                <a:lnTo>
                  <a:pt x="0" y="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51" name="bk object 5851"/>
          <p:cNvSpPr/>
          <p:nvPr/>
        </p:nvSpPr>
        <p:spPr>
          <a:xfrm>
            <a:off x="6089650" y="3364229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6350" y="0"/>
                </a:moveTo>
                <a:lnTo>
                  <a:pt x="0" y="0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52" name="bk object 5852"/>
          <p:cNvSpPr/>
          <p:nvPr/>
        </p:nvSpPr>
        <p:spPr>
          <a:xfrm>
            <a:off x="6089650" y="3364229"/>
            <a:ext cx="13970" cy="22860"/>
          </a:xfrm>
          <a:custGeom>
            <a:avLst/>
            <a:gdLst/>
            <a:ahLst/>
            <a:cxnLst/>
            <a:rect l="l" t="t" r="r" b="b"/>
            <a:pathLst>
              <a:path w="13970" h="22860">
                <a:moveTo>
                  <a:pt x="12700" y="0"/>
                </a:moveTo>
                <a:lnTo>
                  <a:pt x="0" y="0"/>
                </a:lnTo>
                <a:lnTo>
                  <a:pt x="1270" y="22860"/>
                </a:lnTo>
                <a:lnTo>
                  <a:pt x="7620" y="21590"/>
                </a:lnTo>
                <a:lnTo>
                  <a:pt x="13970" y="2159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53" name="bk object 5853"/>
          <p:cNvSpPr/>
          <p:nvPr/>
        </p:nvSpPr>
        <p:spPr>
          <a:xfrm>
            <a:off x="6090920" y="3385820"/>
            <a:ext cx="15240" cy="25400"/>
          </a:xfrm>
          <a:custGeom>
            <a:avLst/>
            <a:gdLst/>
            <a:ahLst/>
            <a:cxnLst/>
            <a:rect l="l" t="t" r="r" b="b"/>
            <a:pathLst>
              <a:path w="15239" h="25400">
                <a:moveTo>
                  <a:pt x="12700" y="0"/>
                </a:moveTo>
                <a:lnTo>
                  <a:pt x="6350" y="0"/>
                </a:lnTo>
                <a:lnTo>
                  <a:pt x="0" y="1269"/>
                </a:lnTo>
                <a:lnTo>
                  <a:pt x="2539" y="25400"/>
                </a:lnTo>
                <a:lnTo>
                  <a:pt x="8889" y="24129"/>
                </a:lnTo>
                <a:lnTo>
                  <a:pt x="15239" y="24129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54" name="bk object 5854"/>
          <p:cNvSpPr/>
          <p:nvPr/>
        </p:nvSpPr>
        <p:spPr>
          <a:xfrm>
            <a:off x="6093459" y="3409950"/>
            <a:ext cx="16510" cy="26670"/>
          </a:xfrm>
          <a:custGeom>
            <a:avLst/>
            <a:gdLst/>
            <a:ahLst/>
            <a:cxnLst/>
            <a:rect l="l" t="t" r="r" b="b"/>
            <a:pathLst>
              <a:path w="16510" h="26670">
                <a:moveTo>
                  <a:pt x="12700" y="0"/>
                </a:moveTo>
                <a:lnTo>
                  <a:pt x="6350" y="0"/>
                </a:lnTo>
                <a:lnTo>
                  <a:pt x="0" y="1270"/>
                </a:lnTo>
                <a:lnTo>
                  <a:pt x="3810" y="26670"/>
                </a:lnTo>
                <a:lnTo>
                  <a:pt x="10160" y="26670"/>
                </a:lnTo>
                <a:lnTo>
                  <a:pt x="16510" y="25400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55" name="bk object 5855"/>
          <p:cNvSpPr/>
          <p:nvPr/>
        </p:nvSpPr>
        <p:spPr>
          <a:xfrm>
            <a:off x="6097270" y="3436620"/>
            <a:ext cx="6350" cy="1270"/>
          </a:xfrm>
          <a:custGeom>
            <a:avLst/>
            <a:gdLst/>
            <a:ahLst/>
            <a:cxnLst/>
            <a:rect l="l" t="t" r="r" b="b"/>
            <a:pathLst>
              <a:path w="6350" h="1270">
                <a:moveTo>
                  <a:pt x="6350" y="0"/>
                </a:moveTo>
                <a:lnTo>
                  <a:pt x="0" y="0"/>
                </a:lnTo>
                <a:lnTo>
                  <a:pt x="0" y="1269"/>
                </a:lnTo>
                <a:lnTo>
                  <a:pt x="635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56" name="bk object 5856"/>
          <p:cNvSpPr/>
          <p:nvPr/>
        </p:nvSpPr>
        <p:spPr>
          <a:xfrm>
            <a:off x="6097270" y="3435350"/>
            <a:ext cx="17780" cy="30480"/>
          </a:xfrm>
          <a:custGeom>
            <a:avLst/>
            <a:gdLst/>
            <a:ahLst/>
            <a:cxnLst/>
            <a:rect l="l" t="t" r="r" b="b"/>
            <a:pathLst>
              <a:path w="17779" h="30479">
                <a:moveTo>
                  <a:pt x="12700" y="0"/>
                </a:moveTo>
                <a:lnTo>
                  <a:pt x="0" y="2539"/>
                </a:lnTo>
                <a:lnTo>
                  <a:pt x="6350" y="30479"/>
                </a:lnTo>
                <a:lnTo>
                  <a:pt x="12700" y="29210"/>
                </a:lnTo>
                <a:lnTo>
                  <a:pt x="17779" y="27939"/>
                </a:lnTo>
                <a:lnTo>
                  <a:pt x="12700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57" name="bk object 5857"/>
          <p:cNvSpPr/>
          <p:nvPr/>
        </p:nvSpPr>
        <p:spPr>
          <a:xfrm>
            <a:off x="6103620" y="3463290"/>
            <a:ext cx="19050" cy="31750"/>
          </a:xfrm>
          <a:custGeom>
            <a:avLst/>
            <a:gdLst/>
            <a:ahLst/>
            <a:cxnLst/>
            <a:rect l="l" t="t" r="r" b="b"/>
            <a:pathLst>
              <a:path w="19050" h="31750">
                <a:moveTo>
                  <a:pt x="11429" y="0"/>
                </a:moveTo>
                <a:lnTo>
                  <a:pt x="6350" y="1270"/>
                </a:lnTo>
                <a:lnTo>
                  <a:pt x="0" y="2539"/>
                </a:lnTo>
                <a:lnTo>
                  <a:pt x="6350" y="31750"/>
                </a:lnTo>
                <a:lnTo>
                  <a:pt x="19050" y="29210"/>
                </a:lnTo>
                <a:lnTo>
                  <a:pt x="1142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58" name="bk object 5858"/>
          <p:cNvSpPr/>
          <p:nvPr/>
        </p:nvSpPr>
        <p:spPr>
          <a:xfrm>
            <a:off x="6487159" y="3027108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3683">
            <a:solidFill>
              <a:srgbClr val="510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59" name="bk object 5859"/>
          <p:cNvSpPr/>
          <p:nvPr/>
        </p:nvSpPr>
        <p:spPr>
          <a:xfrm>
            <a:off x="6485890" y="3023997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3175">
            <a:solidFill>
              <a:srgbClr val="510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60" name="bk object 5860"/>
          <p:cNvSpPr/>
          <p:nvPr/>
        </p:nvSpPr>
        <p:spPr>
          <a:xfrm>
            <a:off x="6832600" y="3028314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10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61" name="bk object 5861"/>
          <p:cNvSpPr/>
          <p:nvPr/>
        </p:nvSpPr>
        <p:spPr>
          <a:xfrm>
            <a:off x="6832600" y="3026410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175">
            <a:solidFill>
              <a:srgbClr val="510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62" name="bk object 5862"/>
          <p:cNvSpPr/>
          <p:nvPr/>
        </p:nvSpPr>
        <p:spPr>
          <a:xfrm>
            <a:off x="6831330" y="3023997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175">
            <a:solidFill>
              <a:srgbClr val="510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63" name="bk object 5863"/>
          <p:cNvSpPr/>
          <p:nvPr/>
        </p:nvSpPr>
        <p:spPr>
          <a:xfrm>
            <a:off x="6489700" y="3035300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20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64" name="bk object 5864"/>
          <p:cNvSpPr/>
          <p:nvPr/>
        </p:nvSpPr>
        <p:spPr>
          <a:xfrm>
            <a:off x="6488429" y="303339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520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65" name="bk object 5865"/>
          <p:cNvSpPr/>
          <p:nvPr/>
        </p:nvSpPr>
        <p:spPr>
          <a:xfrm>
            <a:off x="6488429" y="3030918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682">
            <a:solidFill>
              <a:srgbClr val="520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66" name="bk object 5866"/>
          <p:cNvSpPr/>
          <p:nvPr/>
        </p:nvSpPr>
        <p:spPr>
          <a:xfrm>
            <a:off x="6487159" y="3029013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3175">
            <a:solidFill>
              <a:srgbClr val="520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67" name="bk object 5867"/>
          <p:cNvSpPr/>
          <p:nvPr/>
        </p:nvSpPr>
        <p:spPr>
          <a:xfrm>
            <a:off x="6836409" y="3035935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175">
            <a:solidFill>
              <a:srgbClr val="520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68" name="bk object 5868"/>
          <p:cNvSpPr/>
          <p:nvPr/>
        </p:nvSpPr>
        <p:spPr>
          <a:xfrm>
            <a:off x="6835140" y="3034664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20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69" name="bk object 5869"/>
          <p:cNvSpPr/>
          <p:nvPr/>
        </p:nvSpPr>
        <p:spPr>
          <a:xfrm>
            <a:off x="6835140" y="3033395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175">
            <a:solidFill>
              <a:srgbClr val="520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70" name="bk object 5870"/>
          <p:cNvSpPr/>
          <p:nvPr/>
        </p:nvSpPr>
        <p:spPr>
          <a:xfrm>
            <a:off x="6835140" y="3032188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175">
            <a:solidFill>
              <a:srgbClr val="520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71" name="bk object 5871"/>
          <p:cNvSpPr/>
          <p:nvPr/>
        </p:nvSpPr>
        <p:spPr>
          <a:xfrm>
            <a:off x="6833869" y="3030220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175">
            <a:solidFill>
              <a:srgbClr val="520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72" name="bk object 5872"/>
          <p:cNvSpPr/>
          <p:nvPr/>
        </p:nvSpPr>
        <p:spPr>
          <a:xfrm>
            <a:off x="6492240" y="3043618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3175">
            <a:solidFill>
              <a:srgbClr val="53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73" name="bk object 5873"/>
          <p:cNvSpPr/>
          <p:nvPr/>
        </p:nvSpPr>
        <p:spPr>
          <a:xfrm>
            <a:off x="6492240" y="304228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3175">
            <a:solidFill>
              <a:srgbClr val="53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74" name="bk object 5874"/>
          <p:cNvSpPr/>
          <p:nvPr/>
        </p:nvSpPr>
        <p:spPr>
          <a:xfrm>
            <a:off x="6490970" y="3041014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53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75" name="bk object 5875"/>
          <p:cNvSpPr/>
          <p:nvPr/>
        </p:nvSpPr>
        <p:spPr>
          <a:xfrm>
            <a:off x="6490970" y="303974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3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76" name="bk object 5876"/>
          <p:cNvSpPr/>
          <p:nvPr/>
        </p:nvSpPr>
        <p:spPr>
          <a:xfrm>
            <a:off x="6490970" y="303847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3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77" name="bk object 5877"/>
          <p:cNvSpPr/>
          <p:nvPr/>
        </p:nvSpPr>
        <p:spPr>
          <a:xfrm>
            <a:off x="6489700" y="3037204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53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78" name="bk object 5878"/>
          <p:cNvSpPr/>
          <p:nvPr/>
        </p:nvSpPr>
        <p:spPr>
          <a:xfrm>
            <a:off x="6838950" y="3043618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175">
            <a:solidFill>
              <a:srgbClr val="53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79" name="bk object 5879"/>
          <p:cNvSpPr/>
          <p:nvPr/>
        </p:nvSpPr>
        <p:spPr>
          <a:xfrm>
            <a:off x="6837680" y="304228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3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80" name="bk object 5880"/>
          <p:cNvSpPr/>
          <p:nvPr/>
        </p:nvSpPr>
        <p:spPr>
          <a:xfrm>
            <a:off x="6837680" y="3040379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175">
            <a:solidFill>
              <a:srgbClr val="53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81" name="bk object 5881"/>
          <p:cNvSpPr/>
          <p:nvPr/>
        </p:nvSpPr>
        <p:spPr>
          <a:xfrm>
            <a:off x="6836409" y="303847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3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82" name="bk object 5882"/>
          <p:cNvSpPr/>
          <p:nvPr/>
        </p:nvSpPr>
        <p:spPr>
          <a:xfrm>
            <a:off x="6836409" y="3037204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175">
            <a:solidFill>
              <a:srgbClr val="530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83" name="bk object 5883"/>
          <p:cNvSpPr/>
          <p:nvPr/>
        </p:nvSpPr>
        <p:spPr>
          <a:xfrm>
            <a:off x="6494779" y="3049968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84" name="bk object 5884"/>
          <p:cNvSpPr/>
          <p:nvPr/>
        </p:nvSpPr>
        <p:spPr>
          <a:xfrm>
            <a:off x="6493509" y="304863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175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85" name="bk object 5885"/>
          <p:cNvSpPr/>
          <p:nvPr/>
        </p:nvSpPr>
        <p:spPr>
          <a:xfrm>
            <a:off x="6493509" y="3046729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89" y="0"/>
                </a:lnTo>
              </a:path>
            </a:pathLst>
          </a:custGeom>
          <a:ln w="3175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86" name="bk object 5886"/>
          <p:cNvSpPr/>
          <p:nvPr/>
        </p:nvSpPr>
        <p:spPr>
          <a:xfrm>
            <a:off x="6492240" y="304482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175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87" name="bk object 5887"/>
          <p:cNvSpPr/>
          <p:nvPr/>
        </p:nvSpPr>
        <p:spPr>
          <a:xfrm>
            <a:off x="6841490" y="3049968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175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88" name="bk object 5888"/>
          <p:cNvSpPr/>
          <p:nvPr/>
        </p:nvSpPr>
        <p:spPr>
          <a:xfrm>
            <a:off x="6840219" y="304863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89" name="bk object 5889"/>
          <p:cNvSpPr/>
          <p:nvPr/>
        </p:nvSpPr>
        <p:spPr>
          <a:xfrm>
            <a:off x="6840219" y="3046729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175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90" name="bk object 5890"/>
          <p:cNvSpPr/>
          <p:nvPr/>
        </p:nvSpPr>
        <p:spPr>
          <a:xfrm>
            <a:off x="6838950" y="304482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40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91" name="bk object 5891"/>
          <p:cNvSpPr/>
          <p:nvPr/>
        </p:nvSpPr>
        <p:spPr>
          <a:xfrm>
            <a:off x="6496050" y="3056889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560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92" name="bk object 5892"/>
          <p:cNvSpPr/>
          <p:nvPr/>
        </p:nvSpPr>
        <p:spPr>
          <a:xfrm>
            <a:off x="6496050" y="305498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60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93" name="bk object 5893"/>
          <p:cNvSpPr/>
          <p:nvPr/>
        </p:nvSpPr>
        <p:spPr>
          <a:xfrm>
            <a:off x="6494779" y="3053079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560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94" name="bk object 5894"/>
          <p:cNvSpPr/>
          <p:nvPr/>
        </p:nvSpPr>
        <p:spPr>
          <a:xfrm>
            <a:off x="6494779" y="305117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60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95" name="bk object 5895"/>
          <p:cNvSpPr/>
          <p:nvPr/>
        </p:nvSpPr>
        <p:spPr>
          <a:xfrm>
            <a:off x="6844030" y="3057588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60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96" name="bk object 5896"/>
          <p:cNvSpPr/>
          <p:nvPr/>
        </p:nvSpPr>
        <p:spPr>
          <a:xfrm>
            <a:off x="6842759" y="3056382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60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97" name="bk object 5897"/>
          <p:cNvSpPr/>
          <p:nvPr/>
        </p:nvSpPr>
        <p:spPr>
          <a:xfrm>
            <a:off x="6842759" y="305498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60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98" name="bk object 5898"/>
          <p:cNvSpPr/>
          <p:nvPr/>
        </p:nvSpPr>
        <p:spPr>
          <a:xfrm>
            <a:off x="6842759" y="3053714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175">
            <a:solidFill>
              <a:srgbClr val="560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99" name="bk object 5899"/>
          <p:cNvSpPr/>
          <p:nvPr/>
        </p:nvSpPr>
        <p:spPr>
          <a:xfrm>
            <a:off x="6841490" y="305244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60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00" name="bk object 5900"/>
          <p:cNvSpPr/>
          <p:nvPr/>
        </p:nvSpPr>
        <p:spPr>
          <a:xfrm>
            <a:off x="6841490" y="305117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60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01" name="bk object 5901"/>
          <p:cNvSpPr/>
          <p:nvPr/>
        </p:nvSpPr>
        <p:spPr>
          <a:xfrm>
            <a:off x="6498590" y="3065208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175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02" name="bk object 5902"/>
          <p:cNvSpPr/>
          <p:nvPr/>
        </p:nvSpPr>
        <p:spPr>
          <a:xfrm>
            <a:off x="6498590" y="3063239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175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03" name="bk object 5903"/>
          <p:cNvSpPr/>
          <p:nvPr/>
        </p:nvSpPr>
        <p:spPr>
          <a:xfrm>
            <a:off x="6497320" y="3060700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04" name="bk object 5904"/>
          <p:cNvSpPr/>
          <p:nvPr/>
        </p:nvSpPr>
        <p:spPr>
          <a:xfrm>
            <a:off x="6497320" y="305879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05" name="bk object 5905"/>
          <p:cNvSpPr/>
          <p:nvPr/>
        </p:nvSpPr>
        <p:spPr>
          <a:xfrm>
            <a:off x="6496050" y="305816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1270" y="126"/>
                </a:lnTo>
                <a:close/>
              </a:path>
            </a:pathLst>
          </a:custGeom>
          <a:solidFill>
            <a:srgbClr val="570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06" name="bk object 5906"/>
          <p:cNvSpPr/>
          <p:nvPr/>
        </p:nvSpPr>
        <p:spPr>
          <a:xfrm>
            <a:off x="6846569" y="306514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07" name="bk object 5907"/>
          <p:cNvSpPr/>
          <p:nvPr/>
        </p:nvSpPr>
        <p:spPr>
          <a:xfrm>
            <a:off x="6846569" y="3063875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175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08" name="bk object 5908"/>
          <p:cNvSpPr/>
          <p:nvPr/>
        </p:nvSpPr>
        <p:spPr>
          <a:xfrm>
            <a:off x="6845300" y="3062604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09" name="bk object 5909"/>
          <p:cNvSpPr/>
          <p:nvPr/>
        </p:nvSpPr>
        <p:spPr>
          <a:xfrm>
            <a:off x="6845300" y="306133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10" name="bk object 5910"/>
          <p:cNvSpPr/>
          <p:nvPr/>
        </p:nvSpPr>
        <p:spPr>
          <a:xfrm>
            <a:off x="6845300" y="3060064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175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11" name="bk object 5911"/>
          <p:cNvSpPr/>
          <p:nvPr/>
        </p:nvSpPr>
        <p:spPr>
          <a:xfrm>
            <a:off x="6844030" y="305879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70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12" name="bk object 5912"/>
          <p:cNvSpPr/>
          <p:nvPr/>
        </p:nvSpPr>
        <p:spPr>
          <a:xfrm>
            <a:off x="6501129" y="3070923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580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13" name="bk object 5913"/>
          <p:cNvSpPr/>
          <p:nvPr/>
        </p:nvSpPr>
        <p:spPr>
          <a:xfrm>
            <a:off x="6499859" y="3067748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60" y="0"/>
                </a:lnTo>
              </a:path>
            </a:pathLst>
          </a:custGeom>
          <a:ln w="3937">
            <a:solidFill>
              <a:srgbClr val="580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14" name="bk object 5914"/>
          <p:cNvSpPr/>
          <p:nvPr/>
        </p:nvSpPr>
        <p:spPr>
          <a:xfrm>
            <a:off x="6849109" y="3071558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80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15" name="bk object 5915"/>
          <p:cNvSpPr/>
          <p:nvPr/>
        </p:nvSpPr>
        <p:spPr>
          <a:xfrm>
            <a:off x="6847840" y="3069082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810">
            <a:solidFill>
              <a:srgbClr val="580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16" name="bk object 5916"/>
          <p:cNvSpPr/>
          <p:nvPr/>
        </p:nvSpPr>
        <p:spPr>
          <a:xfrm>
            <a:off x="6846569" y="3066478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80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17" name="bk object 5917"/>
          <p:cNvSpPr/>
          <p:nvPr/>
        </p:nvSpPr>
        <p:spPr>
          <a:xfrm>
            <a:off x="6503669" y="3079114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5A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18" name="bk object 5918"/>
          <p:cNvSpPr/>
          <p:nvPr/>
        </p:nvSpPr>
        <p:spPr>
          <a:xfrm>
            <a:off x="6502400" y="3077845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5A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19" name="bk object 5919"/>
          <p:cNvSpPr/>
          <p:nvPr/>
        </p:nvSpPr>
        <p:spPr>
          <a:xfrm>
            <a:off x="6502400" y="3075939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5A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20" name="bk object 5920"/>
          <p:cNvSpPr/>
          <p:nvPr/>
        </p:nvSpPr>
        <p:spPr>
          <a:xfrm>
            <a:off x="6501129" y="3074035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5A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21" name="bk object 5921"/>
          <p:cNvSpPr/>
          <p:nvPr/>
        </p:nvSpPr>
        <p:spPr>
          <a:xfrm>
            <a:off x="6501129" y="3072764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5A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22" name="bk object 5922"/>
          <p:cNvSpPr/>
          <p:nvPr/>
        </p:nvSpPr>
        <p:spPr>
          <a:xfrm>
            <a:off x="6851650" y="3078479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A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23" name="bk object 5923"/>
          <p:cNvSpPr/>
          <p:nvPr/>
        </p:nvSpPr>
        <p:spPr>
          <a:xfrm>
            <a:off x="6850380" y="3075939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A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24" name="bk object 5924"/>
          <p:cNvSpPr/>
          <p:nvPr/>
        </p:nvSpPr>
        <p:spPr>
          <a:xfrm>
            <a:off x="6849109" y="307403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5A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25" name="bk object 5925"/>
          <p:cNvSpPr/>
          <p:nvPr/>
        </p:nvSpPr>
        <p:spPr>
          <a:xfrm>
            <a:off x="6849109" y="3072764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A0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26" name="bk object 5926"/>
          <p:cNvSpPr/>
          <p:nvPr/>
        </p:nvSpPr>
        <p:spPr>
          <a:xfrm>
            <a:off x="6506209" y="308673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5B0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27" name="bk object 5927"/>
          <p:cNvSpPr/>
          <p:nvPr/>
        </p:nvSpPr>
        <p:spPr>
          <a:xfrm>
            <a:off x="6504940" y="3085464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5B0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28" name="bk object 5928"/>
          <p:cNvSpPr/>
          <p:nvPr/>
        </p:nvSpPr>
        <p:spPr>
          <a:xfrm>
            <a:off x="6504940" y="308419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5B0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29" name="bk object 5929"/>
          <p:cNvSpPr/>
          <p:nvPr/>
        </p:nvSpPr>
        <p:spPr>
          <a:xfrm>
            <a:off x="6504940" y="308292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5B0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30" name="bk object 5930"/>
          <p:cNvSpPr/>
          <p:nvPr/>
        </p:nvSpPr>
        <p:spPr>
          <a:xfrm>
            <a:off x="6503669" y="3081654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5B0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31" name="bk object 5931"/>
          <p:cNvSpPr/>
          <p:nvPr/>
        </p:nvSpPr>
        <p:spPr>
          <a:xfrm>
            <a:off x="6503669" y="308038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5B0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32" name="bk object 5932"/>
          <p:cNvSpPr/>
          <p:nvPr/>
        </p:nvSpPr>
        <p:spPr>
          <a:xfrm>
            <a:off x="6854190" y="3086100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B0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33" name="bk object 5933"/>
          <p:cNvSpPr/>
          <p:nvPr/>
        </p:nvSpPr>
        <p:spPr>
          <a:xfrm>
            <a:off x="6852919" y="308419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5B0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34" name="bk object 5934"/>
          <p:cNvSpPr/>
          <p:nvPr/>
        </p:nvSpPr>
        <p:spPr>
          <a:xfrm>
            <a:off x="6852919" y="3082353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B0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35" name="bk object 5935"/>
          <p:cNvSpPr/>
          <p:nvPr/>
        </p:nvSpPr>
        <p:spPr>
          <a:xfrm>
            <a:off x="6851650" y="308038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5B0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36" name="bk object 5936"/>
          <p:cNvSpPr/>
          <p:nvPr/>
        </p:nvSpPr>
        <p:spPr>
          <a:xfrm>
            <a:off x="6507480" y="3093085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37" name="bk object 5937"/>
          <p:cNvSpPr/>
          <p:nvPr/>
        </p:nvSpPr>
        <p:spPr>
          <a:xfrm>
            <a:off x="6507480" y="3091179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38" name="bk object 5938"/>
          <p:cNvSpPr/>
          <p:nvPr/>
        </p:nvSpPr>
        <p:spPr>
          <a:xfrm>
            <a:off x="6506209" y="3089275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39" name="bk object 5939"/>
          <p:cNvSpPr/>
          <p:nvPr/>
        </p:nvSpPr>
        <p:spPr>
          <a:xfrm>
            <a:off x="6506209" y="3088004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40" name="bk object 5940"/>
          <p:cNvSpPr/>
          <p:nvPr/>
        </p:nvSpPr>
        <p:spPr>
          <a:xfrm>
            <a:off x="6856730" y="3092450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41" name="bk object 5941"/>
          <p:cNvSpPr/>
          <p:nvPr/>
        </p:nvSpPr>
        <p:spPr>
          <a:xfrm>
            <a:off x="6855459" y="309054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42" name="bk object 5942"/>
          <p:cNvSpPr/>
          <p:nvPr/>
        </p:nvSpPr>
        <p:spPr>
          <a:xfrm>
            <a:off x="6855459" y="308927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43" name="bk object 5943"/>
          <p:cNvSpPr/>
          <p:nvPr/>
        </p:nvSpPr>
        <p:spPr>
          <a:xfrm>
            <a:off x="6854190" y="3088004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5C1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44" name="bk object 5944"/>
          <p:cNvSpPr/>
          <p:nvPr/>
        </p:nvSpPr>
        <p:spPr>
          <a:xfrm>
            <a:off x="6510019" y="3100704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45" name="bk object 5945"/>
          <p:cNvSpPr/>
          <p:nvPr/>
        </p:nvSpPr>
        <p:spPr>
          <a:xfrm>
            <a:off x="6510019" y="309943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46" name="bk object 5946"/>
          <p:cNvSpPr/>
          <p:nvPr/>
        </p:nvSpPr>
        <p:spPr>
          <a:xfrm>
            <a:off x="6508750" y="3097529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47" name="bk object 5947"/>
          <p:cNvSpPr/>
          <p:nvPr/>
        </p:nvSpPr>
        <p:spPr>
          <a:xfrm>
            <a:off x="6508750" y="309562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48" name="bk object 5948"/>
          <p:cNvSpPr/>
          <p:nvPr/>
        </p:nvSpPr>
        <p:spPr>
          <a:xfrm>
            <a:off x="6507480" y="3094354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49" name="bk object 5949"/>
          <p:cNvSpPr/>
          <p:nvPr/>
        </p:nvSpPr>
        <p:spPr>
          <a:xfrm>
            <a:off x="6859269" y="3100704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50" name="bk object 5950"/>
          <p:cNvSpPr/>
          <p:nvPr/>
        </p:nvSpPr>
        <p:spPr>
          <a:xfrm>
            <a:off x="6859269" y="309943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51" name="bk object 5951"/>
          <p:cNvSpPr/>
          <p:nvPr/>
        </p:nvSpPr>
        <p:spPr>
          <a:xfrm>
            <a:off x="6858000" y="3097529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52" name="bk object 5952"/>
          <p:cNvSpPr/>
          <p:nvPr/>
        </p:nvSpPr>
        <p:spPr>
          <a:xfrm>
            <a:off x="6858000" y="309562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53" name="bk object 5953"/>
          <p:cNvSpPr/>
          <p:nvPr/>
        </p:nvSpPr>
        <p:spPr>
          <a:xfrm>
            <a:off x="6856730" y="3094354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5D1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54" name="bk object 5954"/>
          <p:cNvSpPr/>
          <p:nvPr/>
        </p:nvSpPr>
        <p:spPr>
          <a:xfrm>
            <a:off x="6512559" y="3108325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5F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55" name="bk object 5955"/>
          <p:cNvSpPr/>
          <p:nvPr/>
        </p:nvSpPr>
        <p:spPr>
          <a:xfrm>
            <a:off x="6512559" y="3107054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5F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56" name="bk object 5956"/>
          <p:cNvSpPr/>
          <p:nvPr/>
        </p:nvSpPr>
        <p:spPr>
          <a:xfrm>
            <a:off x="6511290" y="3105150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5F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57" name="bk object 5957"/>
          <p:cNvSpPr/>
          <p:nvPr/>
        </p:nvSpPr>
        <p:spPr>
          <a:xfrm>
            <a:off x="6511290" y="310324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5F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58" name="bk object 5958"/>
          <p:cNvSpPr/>
          <p:nvPr/>
        </p:nvSpPr>
        <p:spPr>
          <a:xfrm>
            <a:off x="6510019" y="3101975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5F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59" name="bk object 5959"/>
          <p:cNvSpPr/>
          <p:nvPr/>
        </p:nvSpPr>
        <p:spPr>
          <a:xfrm>
            <a:off x="6861809" y="3107689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5F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60" name="bk object 5960"/>
          <p:cNvSpPr/>
          <p:nvPr/>
        </p:nvSpPr>
        <p:spPr>
          <a:xfrm>
            <a:off x="6861809" y="310578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5F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61" name="bk object 5961"/>
          <p:cNvSpPr/>
          <p:nvPr/>
        </p:nvSpPr>
        <p:spPr>
          <a:xfrm>
            <a:off x="6860540" y="3103879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5F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62" name="bk object 5962"/>
          <p:cNvSpPr/>
          <p:nvPr/>
        </p:nvSpPr>
        <p:spPr>
          <a:xfrm>
            <a:off x="6859269" y="310197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5F1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63" name="bk object 5963"/>
          <p:cNvSpPr/>
          <p:nvPr/>
        </p:nvSpPr>
        <p:spPr>
          <a:xfrm>
            <a:off x="6515100" y="3115945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01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64" name="bk object 5964"/>
          <p:cNvSpPr/>
          <p:nvPr/>
        </p:nvSpPr>
        <p:spPr>
          <a:xfrm>
            <a:off x="6513830" y="3113404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810">
            <a:solidFill>
              <a:srgbClr val="601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65" name="bk object 5965"/>
          <p:cNvSpPr/>
          <p:nvPr/>
        </p:nvSpPr>
        <p:spPr>
          <a:xfrm>
            <a:off x="6513830" y="3110864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601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66" name="bk object 5966"/>
          <p:cNvSpPr/>
          <p:nvPr/>
        </p:nvSpPr>
        <p:spPr>
          <a:xfrm>
            <a:off x="6512559" y="3109595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01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67" name="bk object 5967"/>
          <p:cNvSpPr/>
          <p:nvPr/>
        </p:nvSpPr>
        <p:spPr>
          <a:xfrm>
            <a:off x="6864350" y="3116008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601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68" name="bk object 5968"/>
          <p:cNvSpPr/>
          <p:nvPr/>
        </p:nvSpPr>
        <p:spPr>
          <a:xfrm>
            <a:off x="6864350" y="3114103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601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69" name="bk object 5969"/>
          <p:cNvSpPr/>
          <p:nvPr/>
        </p:nvSpPr>
        <p:spPr>
          <a:xfrm>
            <a:off x="6863080" y="3110864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809">
            <a:solidFill>
              <a:srgbClr val="601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70" name="bk object 5970"/>
          <p:cNvSpPr/>
          <p:nvPr/>
        </p:nvSpPr>
        <p:spPr>
          <a:xfrm>
            <a:off x="6861809" y="310896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1270" y="126"/>
                </a:lnTo>
                <a:close/>
              </a:path>
            </a:pathLst>
          </a:custGeom>
          <a:solidFill>
            <a:srgbClr val="6014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71" name="bk object 5971"/>
          <p:cNvSpPr/>
          <p:nvPr/>
        </p:nvSpPr>
        <p:spPr>
          <a:xfrm>
            <a:off x="6516369" y="3121025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809">
            <a:solidFill>
              <a:srgbClr val="611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72" name="bk object 5972"/>
          <p:cNvSpPr/>
          <p:nvPr/>
        </p:nvSpPr>
        <p:spPr>
          <a:xfrm>
            <a:off x="6515100" y="3117850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11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73" name="bk object 5973"/>
          <p:cNvSpPr/>
          <p:nvPr/>
        </p:nvSpPr>
        <p:spPr>
          <a:xfrm>
            <a:off x="6866890" y="312102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809">
            <a:solidFill>
              <a:srgbClr val="611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74" name="bk object 5974"/>
          <p:cNvSpPr/>
          <p:nvPr/>
        </p:nvSpPr>
        <p:spPr>
          <a:xfrm>
            <a:off x="6865619" y="3117850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611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75" name="bk object 5975"/>
          <p:cNvSpPr/>
          <p:nvPr/>
        </p:nvSpPr>
        <p:spPr>
          <a:xfrm>
            <a:off x="6869430" y="3129914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31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76" name="bk object 5976"/>
          <p:cNvSpPr/>
          <p:nvPr/>
        </p:nvSpPr>
        <p:spPr>
          <a:xfrm>
            <a:off x="6869430" y="3128010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631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77" name="bk object 5977"/>
          <p:cNvSpPr/>
          <p:nvPr/>
        </p:nvSpPr>
        <p:spPr>
          <a:xfrm>
            <a:off x="6868159" y="3126104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31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78" name="bk object 5978"/>
          <p:cNvSpPr/>
          <p:nvPr/>
        </p:nvSpPr>
        <p:spPr>
          <a:xfrm>
            <a:off x="6868159" y="3124200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631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79" name="bk object 5979"/>
          <p:cNvSpPr/>
          <p:nvPr/>
        </p:nvSpPr>
        <p:spPr>
          <a:xfrm>
            <a:off x="6518909" y="3128645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810">
            <a:solidFill>
              <a:srgbClr val="631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80" name="bk object 5980"/>
          <p:cNvSpPr/>
          <p:nvPr/>
        </p:nvSpPr>
        <p:spPr>
          <a:xfrm>
            <a:off x="6517640" y="3124835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809">
            <a:solidFill>
              <a:srgbClr val="631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81" name="bk object 5981"/>
          <p:cNvSpPr/>
          <p:nvPr/>
        </p:nvSpPr>
        <p:spPr>
          <a:xfrm>
            <a:off x="6521450" y="313753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41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82" name="bk object 5982"/>
          <p:cNvSpPr/>
          <p:nvPr/>
        </p:nvSpPr>
        <p:spPr>
          <a:xfrm>
            <a:off x="6521450" y="3136264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41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83" name="bk object 5983"/>
          <p:cNvSpPr/>
          <p:nvPr/>
        </p:nvSpPr>
        <p:spPr>
          <a:xfrm>
            <a:off x="6520180" y="313499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41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84" name="bk object 5984"/>
          <p:cNvSpPr/>
          <p:nvPr/>
        </p:nvSpPr>
        <p:spPr>
          <a:xfrm>
            <a:off x="6520180" y="3132454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810">
            <a:solidFill>
              <a:srgbClr val="641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85" name="bk object 5985"/>
          <p:cNvSpPr/>
          <p:nvPr/>
        </p:nvSpPr>
        <p:spPr>
          <a:xfrm>
            <a:off x="6873240" y="313753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641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86" name="bk object 5986"/>
          <p:cNvSpPr/>
          <p:nvPr/>
        </p:nvSpPr>
        <p:spPr>
          <a:xfrm>
            <a:off x="6871969" y="3136264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41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87" name="bk object 5987"/>
          <p:cNvSpPr/>
          <p:nvPr/>
        </p:nvSpPr>
        <p:spPr>
          <a:xfrm>
            <a:off x="6871969" y="3134360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641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88" name="bk object 5988"/>
          <p:cNvSpPr/>
          <p:nvPr/>
        </p:nvSpPr>
        <p:spPr>
          <a:xfrm>
            <a:off x="6870700" y="3132454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41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89" name="bk object 5989"/>
          <p:cNvSpPr/>
          <p:nvPr/>
        </p:nvSpPr>
        <p:spPr>
          <a:xfrm>
            <a:off x="6870700" y="313118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641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90" name="bk object 5990"/>
          <p:cNvSpPr/>
          <p:nvPr/>
        </p:nvSpPr>
        <p:spPr>
          <a:xfrm>
            <a:off x="6523990" y="3143885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61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91" name="bk object 5991"/>
          <p:cNvSpPr/>
          <p:nvPr/>
        </p:nvSpPr>
        <p:spPr>
          <a:xfrm>
            <a:off x="6522719" y="3141979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61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92" name="bk object 5992"/>
          <p:cNvSpPr/>
          <p:nvPr/>
        </p:nvSpPr>
        <p:spPr>
          <a:xfrm>
            <a:off x="6522719" y="3140075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61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93" name="bk object 5993"/>
          <p:cNvSpPr/>
          <p:nvPr/>
        </p:nvSpPr>
        <p:spPr>
          <a:xfrm>
            <a:off x="6521450" y="3138804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61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94" name="bk object 5994"/>
          <p:cNvSpPr/>
          <p:nvPr/>
        </p:nvSpPr>
        <p:spPr>
          <a:xfrm>
            <a:off x="6874509" y="3143250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61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95" name="bk object 5995"/>
          <p:cNvSpPr/>
          <p:nvPr/>
        </p:nvSpPr>
        <p:spPr>
          <a:xfrm>
            <a:off x="6874509" y="314134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661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96" name="bk object 5996"/>
          <p:cNvSpPr/>
          <p:nvPr/>
        </p:nvSpPr>
        <p:spPr>
          <a:xfrm>
            <a:off x="6873240" y="3140075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61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97" name="bk object 5997"/>
          <p:cNvSpPr/>
          <p:nvPr/>
        </p:nvSpPr>
        <p:spPr>
          <a:xfrm>
            <a:off x="6873240" y="3138804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661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98" name="bk object 5998"/>
          <p:cNvSpPr/>
          <p:nvPr/>
        </p:nvSpPr>
        <p:spPr>
          <a:xfrm>
            <a:off x="6525259" y="3147695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61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99" name="bk object 5999"/>
          <p:cNvSpPr/>
          <p:nvPr/>
        </p:nvSpPr>
        <p:spPr>
          <a:xfrm>
            <a:off x="6523990" y="3145789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61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00" name="bk object 6000"/>
          <p:cNvSpPr/>
          <p:nvPr/>
        </p:nvSpPr>
        <p:spPr>
          <a:xfrm>
            <a:off x="6877050" y="3147695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661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01" name="bk object 6001"/>
          <p:cNvSpPr/>
          <p:nvPr/>
        </p:nvSpPr>
        <p:spPr>
          <a:xfrm>
            <a:off x="6875780" y="3146425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61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02" name="bk object 6002"/>
          <p:cNvSpPr/>
          <p:nvPr/>
        </p:nvSpPr>
        <p:spPr>
          <a:xfrm>
            <a:off x="6875780" y="3145154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661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03" name="bk object 6003"/>
          <p:cNvSpPr/>
          <p:nvPr/>
        </p:nvSpPr>
        <p:spPr>
          <a:xfrm>
            <a:off x="6526530" y="3151504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61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04" name="bk object 6004"/>
          <p:cNvSpPr/>
          <p:nvPr/>
        </p:nvSpPr>
        <p:spPr>
          <a:xfrm>
            <a:off x="6525259" y="3149600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61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05" name="bk object 6005"/>
          <p:cNvSpPr/>
          <p:nvPr/>
        </p:nvSpPr>
        <p:spPr>
          <a:xfrm>
            <a:off x="6878319" y="3151504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>
                <a:moveTo>
                  <a:pt x="0" y="0"/>
                </a:moveTo>
                <a:lnTo>
                  <a:pt x="200659" y="0"/>
                </a:lnTo>
              </a:path>
            </a:pathLst>
          </a:custGeom>
          <a:ln w="3175">
            <a:solidFill>
              <a:srgbClr val="661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06" name="bk object 6006"/>
          <p:cNvSpPr/>
          <p:nvPr/>
        </p:nvSpPr>
        <p:spPr>
          <a:xfrm>
            <a:off x="6877050" y="3149600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61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07" name="bk object 6007"/>
          <p:cNvSpPr/>
          <p:nvPr/>
        </p:nvSpPr>
        <p:spPr>
          <a:xfrm>
            <a:off x="6527800" y="3157854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810">
            <a:solidFill>
              <a:srgbClr val="681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08" name="bk object 6008"/>
          <p:cNvSpPr/>
          <p:nvPr/>
        </p:nvSpPr>
        <p:spPr>
          <a:xfrm>
            <a:off x="6526530" y="315404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810">
            <a:solidFill>
              <a:srgbClr val="681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09" name="bk object 6009"/>
          <p:cNvSpPr/>
          <p:nvPr/>
        </p:nvSpPr>
        <p:spPr>
          <a:xfrm>
            <a:off x="6880859" y="3159125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81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10" name="bk object 6010"/>
          <p:cNvSpPr/>
          <p:nvPr/>
        </p:nvSpPr>
        <p:spPr>
          <a:xfrm>
            <a:off x="6879590" y="3156585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810">
            <a:solidFill>
              <a:srgbClr val="681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11" name="bk object 6011"/>
          <p:cNvSpPr/>
          <p:nvPr/>
        </p:nvSpPr>
        <p:spPr>
          <a:xfrm>
            <a:off x="6878319" y="3153410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81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12" name="bk object 6012"/>
          <p:cNvSpPr/>
          <p:nvPr/>
        </p:nvSpPr>
        <p:spPr>
          <a:xfrm>
            <a:off x="6530340" y="3164839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91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13" name="bk object 6013"/>
          <p:cNvSpPr/>
          <p:nvPr/>
        </p:nvSpPr>
        <p:spPr>
          <a:xfrm>
            <a:off x="6529069" y="3161664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810">
            <a:solidFill>
              <a:srgbClr val="691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14" name="bk object 6014"/>
          <p:cNvSpPr/>
          <p:nvPr/>
        </p:nvSpPr>
        <p:spPr>
          <a:xfrm>
            <a:off x="6883400" y="3165475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91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15" name="bk object 6015"/>
          <p:cNvSpPr/>
          <p:nvPr/>
        </p:nvSpPr>
        <p:spPr>
          <a:xfrm>
            <a:off x="6882130" y="3163570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91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16" name="bk object 6016"/>
          <p:cNvSpPr/>
          <p:nvPr/>
        </p:nvSpPr>
        <p:spPr>
          <a:xfrm>
            <a:off x="6880859" y="3161029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91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17" name="bk object 6017"/>
          <p:cNvSpPr/>
          <p:nvPr/>
        </p:nvSpPr>
        <p:spPr>
          <a:xfrm>
            <a:off x="6532880" y="3172460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A2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18" name="bk object 6018"/>
          <p:cNvSpPr/>
          <p:nvPr/>
        </p:nvSpPr>
        <p:spPr>
          <a:xfrm>
            <a:off x="6531609" y="316928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810">
            <a:solidFill>
              <a:srgbClr val="6A2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19" name="bk object 6019"/>
          <p:cNvSpPr/>
          <p:nvPr/>
        </p:nvSpPr>
        <p:spPr>
          <a:xfrm>
            <a:off x="6530340" y="316674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A2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20" name="bk object 6020"/>
          <p:cNvSpPr/>
          <p:nvPr/>
        </p:nvSpPr>
        <p:spPr>
          <a:xfrm>
            <a:off x="6885940" y="3173095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A2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21" name="bk object 6021"/>
          <p:cNvSpPr/>
          <p:nvPr/>
        </p:nvSpPr>
        <p:spPr>
          <a:xfrm>
            <a:off x="6884669" y="317182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A2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22" name="bk object 6022"/>
          <p:cNvSpPr/>
          <p:nvPr/>
        </p:nvSpPr>
        <p:spPr>
          <a:xfrm>
            <a:off x="6884669" y="3169920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A2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23" name="bk object 6023"/>
          <p:cNvSpPr/>
          <p:nvPr/>
        </p:nvSpPr>
        <p:spPr>
          <a:xfrm>
            <a:off x="6883400" y="3167379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A2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24" name="bk object 6024"/>
          <p:cNvSpPr/>
          <p:nvPr/>
        </p:nvSpPr>
        <p:spPr>
          <a:xfrm>
            <a:off x="6535419" y="3180714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C2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25" name="bk object 6025"/>
          <p:cNvSpPr/>
          <p:nvPr/>
        </p:nvSpPr>
        <p:spPr>
          <a:xfrm>
            <a:off x="6534150" y="317944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6C2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26" name="bk object 6026"/>
          <p:cNvSpPr/>
          <p:nvPr/>
        </p:nvSpPr>
        <p:spPr>
          <a:xfrm>
            <a:off x="6534150" y="3177539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C2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27" name="bk object 6027"/>
          <p:cNvSpPr/>
          <p:nvPr/>
        </p:nvSpPr>
        <p:spPr>
          <a:xfrm>
            <a:off x="6532880" y="317563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6C2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28" name="bk object 6028"/>
          <p:cNvSpPr/>
          <p:nvPr/>
        </p:nvSpPr>
        <p:spPr>
          <a:xfrm>
            <a:off x="6532880" y="3174364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C2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29" name="bk object 6029"/>
          <p:cNvSpPr/>
          <p:nvPr/>
        </p:nvSpPr>
        <p:spPr>
          <a:xfrm>
            <a:off x="6888480" y="3180079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C2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30" name="bk object 6030"/>
          <p:cNvSpPr/>
          <p:nvPr/>
        </p:nvSpPr>
        <p:spPr>
          <a:xfrm>
            <a:off x="6887209" y="317817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C2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31" name="bk object 6031"/>
          <p:cNvSpPr/>
          <p:nvPr/>
        </p:nvSpPr>
        <p:spPr>
          <a:xfrm>
            <a:off x="6887209" y="3176904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C2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32" name="bk object 6032"/>
          <p:cNvSpPr/>
          <p:nvPr/>
        </p:nvSpPr>
        <p:spPr>
          <a:xfrm>
            <a:off x="6885940" y="317563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C2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33" name="bk object 6033"/>
          <p:cNvSpPr/>
          <p:nvPr/>
        </p:nvSpPr>
        <p:spPr>
          <a:xfrm>
            <a:off x="6885940" y="3174364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C2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34" name="bk object 6034"/>
          <p:cNvSpPr/>
          <p:nvPr/>
        </p:nvSpPr>
        <p:spPr>
          <a:xfrm>
            <a:off x="6536690" y="3187064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6D2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35" name="bk object 6035"/>
          <p:cNvSpPr/>
          <p:nvPr/>
        </p:nvSpPr>
        <p:spPr>
          <a:xfrm>
            <a:off x="6536690" y="3185160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D2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36" name="bk object 6036"/>
          <p:cNvSpPr/>
          <p:nvPr/>
        </p:nvSpPr>
        <p:spPr>
          <a:xfrm>
            <a:off x="6535419" y="3183254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6D2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37" name="bk object 6037"/>
          <p:cNvSpPr/>
          <p:nvPr/>
        </p:nvSpPr>
        <p:spPr>
          <a:xfrm>
            <a:off x="6535419" y="318198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D2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38" name="bk object 6038"/>
          <p:cNvSpPr/>
          <p:nvPr/>
        </p:nvSpPr>
        <p:spPr>
          <a:xfrm>
            <a:off x="6891019" y="3187064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D2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39" name="bk object 6039"/>
          <p:cNvSpPr/>
          <p:nvPr/>
        </p:nvSpPr>
        <p:spPr>
          <a:xfrm>
            <a:off x="6889750" y="318579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D2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40" name="bk object 6040"/>
          <p:cNvSpPr/>
          <p:nvPr/>
        </p:nvSpPr>
        <p:spPr>
          <a:xfrm>
            <a:off x="6889750" y="3183889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D2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41" name="bk object 6041"/>
          <p:cNvSpPr/>
          <p:nvPr/>
        </p:nvSpPr>
        <p:spPr>
          <a:xfrm>
            <a:off x="6888480" y="318198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D2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42" name="bk object 6042"/>
          <p:cNvSpPr/>
          <p:nvPr/>
        </p:nvSpPr>
        <p:spPr>
          <a:xfrm>
            <a:off x="6539230" y="319468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6E2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43" name="bk object 6043"/>
          <p:cNvSpPr/>
          <p:nvPr/>
        </p:nvSpPr>
        <p:spPr>
          <a:xfrm>
            <a:off x="6539230" y="3192779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E2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44" name="bk object 6044"/>
          <p:cNvSpPr/>
          <p:nvPr/>
        </p:nvSpPr>
        <p:spPr>
          <a:xfrm>
            <a:off x="6537959" y="319087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6E2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45" name="bk object 6045"/>
          <p:cNvSpPr/>
          <p:nvPr/>
        </p:nvSpPr>
        <p:spPr>
          <a:xfrm>
            <a:off x="6537959" y="3188970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E2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46" name="bk object 6046"/>
          <p:cNvSpPr/>
          <p:nvPr/>
        </p:nvSpPr>
        <p:spPr>
          <a:xfrm>
            <a:off x="6893559" y="319468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E2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47" name="bk object 6047"/>
          <p:cNvSpPr/>
          <p:nvPr/>
        </p:nvSpPr>
        <p:spPr>
          <a:xfrm>
            <a:off x="6893559" y="3193414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E2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48" name="bk object 6048"/>
          <p:cNvSpPr/>
          <p:nvPr/>
        </p:nvSpPr>
        <p:spPr>
          <a:xfrm>
            <a:off x="6892290" y="319214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E2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49" name="bk object 6049"/>
          <p:cNvSpPr/>
          <p:nvPr/>
        </p:nvSpPr>
        <p:spPr>
          <a:xfrm>
            <a:off x="6892290" y="3190875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E2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50" name="bk object 6050"/>
          <p:cNvSpPr/>
          <p:nvPr/>
        </p:nvSpPr>
        <p:spPr>
          <a:xfrm>
            <a:off x="6891019" y="3188970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E2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51" name="bk object 6051"/>
          <p:cNvSpPr/>
          <p:nvPr/>
        </p:nvSpPr>
        <p:spPr>
          <a:xfrm>
            <a:off x="6541769" y="3202304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6F2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52" name="bk object 6052"/>
          <p:cNvSpPr/>
          <p:nvPr/>
        </p:nvSpPr>
        <p:spPr>
          <a:xfrm>
            <a:off x="6541769" y="320103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F2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53" name="bk object 6053"/>
          <p:cNvSpPr/>
          <p:nvPr/>
        </p:nvSpPr>
        <p:spPr>
          <a:xfrm>
            <a:off x="6540500" y="3199129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6F2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54" name="bk object 6054"/>
          <p:cNvSpPr/>
          <p:nvPr/>
        </p:nvSpPr>
        <p:spPr>
          <a:xfrm>
            <a:off x="6540500" y="319722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F2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55" name="bk object 6055"/>
          <p:cNvSpPr/>
          <p:nvPr/>
        </p:nvSpPr>
        <p:spPr>
          <a:xfrm>
            <a:off x="6539230" y="3195954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6F2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56" name="bk object 6056"/>
          <p:cNvSpPr/>
          <p:nvPr/>
        </p:nvSpPr>
        <p:spPr>
          <a:xfrm>
            <a:off x="6896100" y="3201670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F2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57" name="bk object 6057"/>
          <p:cNvSpPr/>
          <p:nvPr/>
        </p:nvSpPr>
        <p:spPr>
          <a:xfrm>
            <a:off x="6894830" y="3199129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F2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58" name="bk object 6058"/>
          <p:cNvSpPr/>
          <p:nvPr/>
        </p:nvSpPr>
        <p:spPr>
          <a:xfrm>
            <a:off x="6894830" y="3197225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6F2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59" name="bk object 6059"/>
          <p:cNvSpPr/>
          <p:nvPr/>
        </p:nvSpPr>
        <p:spPr>
          <a:xfrm>
            <a:off x="6893559" y="3195954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6F2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60" name="bk object 6060"/>
          <p:cNvSpPr/>
          <p:nvPr/>
        </p:nvSpPr>
        <p:spPr>
          <a:xfrm>
            <a:off x="6544309" y="3209289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12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61" name="bk object 6061"/>
          <p:cNvSpPr/>
          <p:nvPr/>
        </p:nvSpPr>
        <p:spPr>
          <a:xfrm>
            <a:off x="6543040" y="3206750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12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62" name="bk object 6062"/>
          <p:cNvSpPr/>
          <p:nvPr/>
        </p:nvSpPr>
        <p:spPr>
          <a:xfrm>
            <a:off x="6543040" y="320484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712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63" name="bk object 6063"/>
          <p:cNvSpPr/>
          <p:nvPr/>
        </p:nvSpPr>
        <p:spPr>
          <a:xfrm>
            <a:off x="6541769" y="320357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12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64" name="bk object 6064"/>
          <p:cNvSpPr/>
          <p:nvPr/>
        </p:nvSpPr>
        <p:spPr>
          <a:xfrm>
            <a:off x="6898640" y="3208654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810">
            <a:solidFill>
              <a:srgbClr val="712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65" name="bk object 6065"/>
          <p:cNvSpPr/>
          <p:nvPr/>
        </p:nvSpPr>
        <p:spPr>
          <a:xfrm>
            <a:off x="6897369" y="3205479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712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66" name="bk object 6066"/>
          <p:cNvSpPr/>
          <p:nvPr/>
        </p:nvSpPr>
        <p:spPr>
          <a:xfrm>
            <a:off x="6896100" y="320357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712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67" name="bk object 6067"/>
          <p:cNvSpPr/>
          <p:nvPr/>
        </p:nvSpPr>
        <p:spPr>
          <a:xfrm>
            <a:off x="6544309" y="321119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22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68" name="bk object 6068"/>
          <p:cNvSpPr/>
          <p:nvPr/>
        </p:nvSpPr>
        <p:spPr>
          <a:xfrm>
            <a:off x="6899909" y="321119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722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69" name="bk object 6069"/>
          <p:cNvSpPr/>
          <p:nvPr/>
        </p:nvSpPr>
        <p:spPr>
          <a:xfrm>
            <a:off x="6545580" y="321627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722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70" name="bk object 6070"/>
          <p:cNvSpPr/>
          <p:nvPr/>
        </p:nvSpPr>
        <p:spPr>
          <a:xfrm>
            <a:off x="6545580" y="321373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810">
            <a:solidFill>
              <a:srgbClr val="722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71" name="bk object 6071"/>
          <p:cNvSpPr/>
          <p:nvPr/>
        </p:nvSpPr>
        <p:spPr>
          <a:xfrm>
            <a:off x="6901180" y="3215639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722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72" name="bk object 6072"/>
          <p:cNvSpPr/>
          <p:nvPr/>
        </p:nvSpPr>
        <p:spPr>
          <a:xfrm>
            <a:off x="6899909" y="3213100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722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73" name="bk object 6073"/>
          <p:cNvSpPr/>
          <p:nvPr/>
        </p:nvSpPr>
        <p:spPr>
          <a:xfrm>
            <a:off x="6548119" y="322389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732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74" name="bk object 6074"/>
          <p:cNvSpPr/>
          <p:nvPr/>
        </p:nvSpPr>
        <p:spPr>
          <a:xfrm>
            <a:off x="6548119" y="3221989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32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75" name="bk object 6075"/>
          <p:cNvSpPr/>
          <p:nvPr/>
        </p:nvSpPr>
        <p:spPr>
          <a:xfrm>
            <a:off x="6546850" y="322008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732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76" name="bk object 6076"/>
          <p:cNvSpPr/>
          <p:nvPr/>
        </p:nvSpPr>
        <p:spPr>
          <a:xfrm>
            <a:off x="6546850" y="3218179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32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77" name="bk object 6077"/>
          <p:cNvSpPr/>
          <p:nvPr/>
        </p:nvSpPr>
        <p:spPr>
          <a:xfrm>
            <a:off x="6903719" y="322389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32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78" name="bk object 6078"/>
          <p:cNvSpPr/>
          <p:nvPr/>
        </p:nvSpPr>
        <p:spPr>
          <a:xfrm>
            <a:off x="6903719" y="3221989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732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79" name="bk object 6079"/>
          <p:cNvSpPr/>
          <p:nvPr/>
        </p:nvSpPr>
        <p:spPr>
          <a:xfrm>
            <a:off x="6902450" y="3219450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732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80" name="bk object 6080"/>
          <p:cNvSpPr/>
          <p:nvPr/>
        </p:nvSpPr>
        <p:spPr>
          <a:xfrm>
            <a:off x="6901180" y="321754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32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81" name="bk object 6081"/>
          <p:cNvSpPr/>
          <p:nvPr/>
        </p:nvSpPr>
        <p:spPr>
          <a:xfrm>
            <a:off x="6550659" y="323151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752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82" name="bk object 6082"/>
          <p:cNvSpPr/>
          <p:nvPr/>
        </p:nvSpPr>
        <p:spPr>
          <a:xfrm>
            <a:off x="6550659" y="3229610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52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83" name="bk object 6083"/>
          <p:cNvSpPr/>
          <p:nvPr/>
        </p:nvSpPr>
        <p:spPr>
          <a:xfrm>
            <a:off x="6549390" y="322770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752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84" name="bk object 6084"/>
          <p:cNvSpPr/>
          <p:nvPr/>
        </p:nvSpPr>
        <p:spPr>
          <a:xfrm>
            <a:off x="6549390" y="3225800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52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85" name="bk object 6085"/>
          <p:cNvSpPr/>
          <p:nvPr/>
        </p:nvSpPr>
        <p:spPr>
          <a:xfrm>
            <a:off x="6906259" y="3230879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52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86" name="bk object 6086"/>
          <p:cNvSpPr/>
          <p:nvPr/>
        </p:nvSpPr>
        <p:spPr>
          <a:xfrm>
            <a:off x="6906259" y="322897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752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87" name="bk object 6087"/>
          <p:cNvSpPr/>
          <p:nvPr/>
        </p:nvSpPr>
        <p:spPr>
          <a:xfrm>
            <a:off x="6904990" y="3227704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52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88" name="bk object 6088"/>
          <p:cNvSpPr/>
          <p:nvPr/>
        </p:nvSpPr>
        <p:spPr>
          <a:xfrm>
            <a:off x="6904990" y="3225800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752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89" name="bk object 6089"/>
          <p:cNvSpPr/>
          <p:nvPr/>
        </p:nvSpPr>
        <p:spPr>
          <a:xfrm>
            <a:off x="6553200" y="3237864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62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90" name="bk object 6090"/>
          <p:cNvSpPr/>
          <p:nvPr/>
        </p:nvSpPr>
        <p:spPr>
          <a:xfrm>
            <a:off x="6551930" y="3235960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762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91" name="bk object 6091"/>
          <p:cNvSpPr/>
          <p:nvPr/>
        </p:nvSpPr>
        <p:spPr>
          <a:xfrm>
            <a:off x="6551930" y="3234054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62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92" name="bk object 6092"/>
          <p:cNvSpPr/>
          <p:nvPr/>
        </p:nvSpPr>
        <p:spPr>
          <a:xfrm>
            <a:off x="6550659" y="323278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762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93" name="bk object 6093"/>
          <p:cNvSpPr/>
          <p:nvPr/>
        </p:nvSpPr>
        <p:spPr>
          <a:xfrm>
            <a:off x="6908800" y="3237864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62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94" name="bk object 6094"/>
          <p:cNvSpPr/>
          <p:nvPr/>
        </p:nvSpPr>
        <p:spPr>
          <a:xfrm>
            <a:off x="6908800" y="3235960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762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95" name="bk object 6095"/>
          <p:cNvSpPr/>
          <p:nvPr/>
        </p:nvSpPr>
        <p:spPr>
          <a:xfrm>
            <a:off x="6907530" y="3234054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62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96" name="bk object 6096"/>
          <p:cNvSpPr/>
          <p:nvPr/>
        </p:nvSpPr>
        <p:spPr>
          <a:xfrm>
            <a:off x="6907530" y="323278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762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97" name="bk object 6097"/>
          <p:cNvSpPr/>
          <p:nvPr/>
        </p:nvSpPr>
        <p:spPr>
          <a:xfrm>
            <a:off x="6555740" y="324548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72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98" name="bk object 6098"/>
          <p:cNvSpPr/>
          <p:nvPr/>
        </p:nvSpPr>
        <p:spPr>
          <a:xfrm>
            <a:off x="6554469" y="3243579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772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99" name="bk object 6099"/>
          <p:cNvSpPr/>
          <p:nvPr/>
        </p:nvSpPr>
        <p:spPr>
          <a:xfrm>
            <a:off x="6554469" y="324167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72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00" name="bk object 6100"/>
          <p:cNvSpPr/>
          <p:nvPr/>
        </p:nvSpPr>
        <p:spPr>
          <a:xfrm>
            <a:off x="6553200" y="3239770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772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01" name="bk object 6101"/>
          <p:cNvSpPr/>
          <p:nvPr/>
        </p:nvSpPr>
        <p:spPr>
          <a:xfrm>
            <a:off x="6911340" y="3244850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72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02" name="bk object 6102"/>
          <p:cNvSpPr/>
          <p:nvPr/>
        </p:nvSpPr>
        <p:spPr>
          <a:xfrm>
            <a:off x="6911340" y="324294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772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03" name="bk object 6103"/>
          <p:cNvSpPr/>
          <p:nvPr/>
        </p:nvSpPr>
        <p:spPr>
          <a:xfrm>
            <a:off x="6910069" y="3241039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72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04" name="bk object 6104"/>
          <p:cNvSpPr/>
          <p:nvPr/>
        </p:nvSpPr>
        <p:spPr>
          <a:xfrm>
            <a:off x="6910069" y="3239135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3175">
            <a:solidFill>
              <a:srgbClr val="772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05" name="bk object 6105"/>
          <p:cNvSpPr/>
          <p:nvPr/>
        </p:nvSpPr>
        <p:spPr>
          <a:xfrm>
            <a:off x="6557009" y="324929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93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06" name="bk object 6106"/>
          <p:cNvSpPr/>
          <p:nvPr/>
        </p:nvSpPr>
        <p:spPr>
          <a:xfrm>
            <a:off x="6555740" y="3247389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793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07" name="bk object 6107"/>
          <p:cNvSpPr/>
          <p:nvPr/>
        </p:nvSpPr>
        <p:spPr>
          <a:xfrm>
            <a:off x="6912609" y="324802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809">
            <a:solidFill>
              <a:srgbClr val="793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08" name="bk object 6108"/>
          <p:cNvSpPr/>
          <p:nvPr/>
        </p:nvSpPr>
        <p:spPr>
          <a:xfrm>
            <a:off x="6557009" y="3253168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793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09" name="bk object 6109"/>
          <p:cNvSpPr/>
          <p:nvPr/>
        </p:nvSpPr>
        <p:spPr>
          <a:xfrm>
            <a:off x="6557009" y="3251263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793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10" name="bk object 6110"/>
          <p:cNvSpPr/>
          <p:nvPr/>
        </p:nvSpPr>
        <p:spPr>
          <a:xfrm>
            <a:off x="6915150" y="3253104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93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11" name="bk object 6111"/>
          <p:cNvSpPr/>
          <p:nvPr/>
        </p:nvSpPr>
        <p:spPr>
          <a:xfrm>
            <a:off x="6913880" y="3251200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93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12" name="bk object 6112"/>
          <p:cNvSpPr/>
          <p:nvPr/>
        </p:nvSpPr>
        <p:spPr>
          <a:xfrm>
            <a:off x="6559550" y="3258883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7A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13" name="bk object 6113"/>
          <p:cNvSpPr/>
          <p:nvPr/>
        </p:nvSpPr>
        <p:spPr>
          <a:xfrm>
            <a:off x="6558280" y="3255771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810">
            <a:solidFill>
              <a:srgbClr val="7A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14" name="bk object 6114"/>
          <p:cNvSpPr/>
          <p:nvPr/>
        </p:nvSpPr>
        <p:spPr>
          <a:xfrm>
            <a:off x="6557009" y="3253803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7A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15" name="bk object 6115"/>
          <p:cNvSpPr/>
          <p:nvPr/>
        </p:nvSpPr>
        <p:spPr>
          <a:xfrm>
            <a:off x="6916419" y="3258184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810">
            <a:solidFill>
              <a:srgbClr val="7A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16" name="bk object 6116"/>
          <p:cNvSpPr/>
          <p:nvPr/>
        </p:nvSpPr>
        <p:spPr>
          <a:xfrm>
            <a:off x="6915150" y="3255009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A3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17" name="bk object 6117"/>
          <p:cNvSpPr/>
          <p:nvPr/>
        </p:nvSpPr>
        <p:spPr>
          <a:xfrm>
            <a:off x="6562090" y="3266440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7B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18" name="bk object 6118"/>
          <p:cNvSpPr/>
          <p:nvPr/>
        </p:nvSpPr>
        <p:spPr>
          <a:xfrm>
            <a:off x="6560819" y="326326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809">
            <a:solidFill>
              <a:srgbClr val="7B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19" name="bk object 6119"/>
          <p:cNvSpPr/>
          <p:nvPr/>
        </p:nvSpPr>
        <p:spPr>
          <a:xfrm>
            <a:off x="6559550" y="326072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7B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20" name="bk object 6120"/>
          <p:cNvSpPr/>
          <p:nvPr/>
        </p:nvSpPr>
        <p:spPr>
          <a:xfrm>
            <a:off x="6920230" y="3267138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B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21" name="bk object 6121"/>
          <p:cNvSpPr/>
          <p:nvPr/>
        </p:nvSpPr>
        <p:spPr>
          <a:xfrm>
            <a:off x="6918959" y="3265932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B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22" name="bk object 6122"/>
          <p:cNvSpPr/>
          <p:nvPr/>
        </p:nvSpPr>
        <p:spPr>
          <a:xfrm>
            <a:off x="6918959" y="3264534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B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23" name="bk object 6123"/>
          <p:cNvSpPr/>
          <p:nvPr/>
        </p:nvSpPr>
        <p:spPr>
          <a:xfrm>
            <a:off x="6917690" y="326326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7B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24" name="bk object 6124"/>
          <p:cNvSpPr/>
          <p:nvPr/>
        </p:nvSpPr>
        <p:spPr>
          <a:xfrm>
            <a:off x="6917690" y="326199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B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25" name="bk object 6125"/>
          <p:cNvSpPr/>
          <p:nvPr/>
        </p:nvSpPr>
        <p:spPr>
          <a:xfrm>
            <a:off x="6917690" y="3260788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B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26" name="bk object 6126"/>
          <p:cNvSpPr/>
          <p:nvPr/>
        </p:nvSpPr>
        <p:spPr>
          <a:xfrm>
            <a:off x="6916419" y="3260153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B3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27" name="bk object 6127"/>
          <p:cNvSpPr/>
          <p:nvPr/>
        </p:nvSpPr>
        <p:spPr>
          <a:xfrm>
            <a:off x="6564630" y="3274758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7C3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28" name="bk object 6128"/>
          <p:cNvSpPr/>
          <p:nvPr/>
        </p:nvSpPr>
        <p:spPr>
          <a:xfrm>
            <a:off x="6563359" y="327342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7C3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29" name="bk object 6129"/>
          <p:cNvSpPr/>
          <p:nvPr/>
        </p:nvSpPr>
        <p:spPr>
          <a:xfrm>
            <a:off x="6563359" y="327088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810">
            <a:solidFill>
              <a:srgbClr val="7C3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30" name="bk object 6130"/>
          <p:cNvSpPr/>
          <p:nvPr/>
        </p:nvSpPr>
        <p:spPr>
          <a:xfrm>
            <a:off x="6562090" y="326834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7C3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31" name="bk object 6131"/>
          <p:cNvSpPr/>
          <p:nvPr/>
        </p:nvSpPr>
        <p:spPr>
          <a:xfrm>
            <a:off x="6922769" y="3274758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C3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32" name="bk object 6132"/>
          <p:cNvSpPr/>
          <p:nvPr/>
        </p:nvSpPr>
        <p:spPr>
          <a:xfrm>
            <a:off x="6921500" y="327342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7C3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33" name="bk object 6133"/>
          <p:cNvSpPr/>
          <p:nvPr/>
        </p:nvSpPr>
        <p:spPr>
          <a:xfrm>
            <a:off x="6921500" y="3271520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C3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34" name="bk object 6134"/>
          <p:cNvSpPr/>
          <p:nvPr/>
        </p:nvSpPr>
        <p:spPr>
          <a:xfrm>
            <a:off x="6920230" y="326961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7C3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35" name="bk object 6135"/>
          <p:cNvSpPr/>
          <p:nvPr/>
        </p:nvSpPr>
        <p:spPr>
          <a:xfrm>
            <a:off x="6920230" y="326834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C3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36" name="bk object 6136"/>
          <p:cNvSpPr/>
          <p:nvPr/>
        </p:nvSpPr>
        <p:spPr>
          <a:xfrm>
            <a:off x="6565900" y="328104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7E3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37" name="bk object 6137"/>
          <p:cNvSpPr/>
          <p:nvPr/>
        </p:nvSpPr>
        <p:spPr>
          <a:xfrm>
            <a:off x="6565900" y="3279203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7E3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38" name="bk object 6138"/>
          <p:cNvSpPr/>
          <p:nvPr/>
        </p:nvSpPr>
        <p:spPr>
          <a:xfrm>
            <a:off x="6564630" y="327723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7E3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39" name="bk object 6139"/>
          <p:cNvSpPr/>
          <p:nvPr/>
        </p:nvSpPr>
        <p:spPr>
          <a:xfrm>
            <a:off x="6564630" y="327596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7E3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40" name="bk object 6140"/>
          <p:cNvSpPr/>
          <p:nvPr/>
        </p:nvSpPr>
        <p:spPr>
          <a:xfrm>
            <a:off x="6925309" y="3281108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E3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41" name="bk object 6141"/>
          <p:cNvSpPr/>
          <p:nvPr/>
        </p:nvSpPr>
        <p:spPr>
          <a:xfrm>
            <a:off x="6924040" y="327977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7E3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42" name="bk object 6142"/>
          <p:cNvSpPr/>
          <p:nvPr/>
        </p:nvSpPr>
        <p:spPr>
          <a:xfrm>
            <a:off x="6924040" y="3278504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E3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43" name="bk object 6143"/>
          <p:cNvSpPr/>
          <p:nvPr/>
        </p:nvSpPr>
        <p:spPr>
          <a:xfrm>
            <a:off x="6922769" y="3276600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7E3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44" name="bk object 6144"/>
          <p:cNvSpPr/>
          <p:nvPr/>
        </p:nvSpPr>
        <p:spPr>
          <a:xfrm>
            <a:off x="6568440" y="3288029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7F3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45" name="bk object 6145"/>
          <p:cNvSpPr/>
          <p:nvPr/>
        </p:nvSpPr>
        <p:spPr>
          <a:xfrm>
            <a:off x="6568440" y="328612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7F3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46" name="bk object 6146"/>
          <p:cNvSpPr/>
          <p:nvPr/>
        </p:nvSpPr>
        <p:spPr>
          <a:xfrm>
            <a:off x="6567169" y="328485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7F3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47" name="bk object 6147"/>
          <p:cNvSpPr/>
          <p:nvPr/>
        </p:nvSpPr>
        <p:spPr>
          <a:xfrm>
            <a:off x="6567169" y="328358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7F3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48" name="bk object 6148"/>
          <p:cNvSpPr/>
          <p:nvPr/>
        </p:nvSpPr>
        <p:spPr>
          <a:xfrm>
            <a:off x="6567169" y="328231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3175">
            <a:solidFill>
              <a:srgbClr val="7F3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49" name="bk object 6149"/>
          <p:cNvSpPr/>
          <p:nvPr/>
        </p:nvSpPr>
        <p:spPr>
          <a:xfrm>
            <a:off x="6927850" y="328866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F3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50" name="bk object 6150"/>
          <p:cNvSpPr/>
          <p:nvPr/>
        </p:nvSpPr>
        <p:spPr>
          <a:xfrm>
            <a:off x="6926580" y="328739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7F3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51" name="bk object 6151"/>
          <p:cNvSpPr/>
          <p:nvPr/>
        </p:nvSpPr>
        <p:spPr>
          <a:xfrm>
            <a:off x="6926580" y="328612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7F3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52" name="bk object 6152"/>
          <p:cNvSpPr/>
          <p:nvPr/>
        </p:nvSpPr>
        <p:spPr>
          <a:xfrm>
            <a:off x="6926580" y="3284854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7F3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53" name="bk object 6153"/>
          <p:cNvSpPr/>
          <p:nvPr/>
        </p:nvSpPr>
        <p:spPr>
          <a:xfrm>
            <a:off x="6925309" y="3282950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7F3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54" name="bk object 6154"/>
          <p:cNvSpPr/>
          <p:nvPr/>
        </p:nvSpPr>
        <p:spPr>
          <a:xfrm>
            <a:off x="6570980" y="3295650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55" name="bk object 6155"/>
          <p:cNvSpPr/>
          <p:nvPr/>
        </p:nvSpPr>
        <p:spPr>
          <a:xfrm>
            <a:off x="6569709" y="329247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810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56" name="bk object 6156"/>
          <p:cNvSpPr/>
          <p:nvPr/>
        </p:nvSpPr>
        <p:spPr>
          <a:xfrm>
            <a:off x="6569709" y="328993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57" name="bk object 6157"/>
          <p:cNvSpPr/>
          <p:nvPr/>
        </p:nvSpPr>
        <p:spPr>
          <a:xfrm>
            <a:off x="6930390" y="329628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58" name="bk object 6158"/>
          <p:cNvSpPr/>
          <p:nvPr/>
        </p:nvSpPr>
        <p:spPr>
          <a:xfrm>
            <a:off x="6930390" y="329501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59" name="bk object 6159"/>
          <p:cNvSpPr/>
          <p:nvPr/>
        </p:nvSpPr>
        <p:spPr>
          <a:xfrm>
            <a:off x="6929119" y="3293109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60" name="bk object 6160"/>
          <p:cNvSpPr/>
          <p:nvPr/>
        </p:nvSpPr>
        <p:spPr>
          <a:xfrm>
            <a:off x="6927850" y="3291332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61" name="bk object 6161"/>
          <p:cNvSpPr/>
          <p:nvPr/>
        </p:nvSpPr>
        <p:spPr>
          <a:xfrm>
            <a:off x="6927850" y="328993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803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62" name="bk object 6162"/>
          <p:cNvSpPr/>
          <p:nvPr/>
        </p:nvSpPr>
        <p:spPr>
          <a:xfrm>
            <a:off x="6573519" y="3303333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2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63" name="bk object 6163"/>
          <p:cNvSpPr/>
          <p:nvPr/>
        </p:nvSpPr>
        <p:spPr>
          <a:xfrm>
            <a:off x="6572250" y="3300221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810">
            <a:solidFill>
              <a:srgbClr val="82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64" name="bk object 6164"/>
          <p:cNvSpPr/>
          <p:nvPr/>
        </p:nvSpPr>
        <p:spPr>
          <a:xfrm>
            <a:off x="6570980" y="3297618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2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65" name="bk object 6165"/>
          <p:cNvSpPr/>
          <p:nvPr/>
        </p:nvSpPr>
        <p:spPr>
          <a:xfrm>
            <a:off x="6932930" y="3303333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82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66" name="bk object 6166"/>
          <p:cNvSpPr/>
          <p:nvPr/>
        </p:nvSpPr>
        <p:spPr>
          <a:xfrm>
            <a:off x="6931659" y="3300221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810">
            <a:solidFill>
              <a:srgbClr val="82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67" name="bk object 6167"/>
          <p:cNvSpPr/>
          <p:nvPr/>
        </p:nvSpPr>
        <p:spPr>
          <a:xfrm>
            <a:off x="6930390" y="3297618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823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68" name="bk object 6168"/>
          <p:cNvSpPr/>
          <p:nvPr/>
        </p:nvSpPr>
        <p:spPr>
          <a:xfrm>
            <a:off x="6576059" y="3310318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69" name="bk object 6169"/>
          <p:cNvSpPr/>
          <p:nvPr/>
        </p:nvSpPr>
        <p:spPr>
          <a:xfrm>
            <a:off x="6574790" y="3307841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809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70" name="bk object 6170"/>
          <p:cNvSpPr/>
          <p:nvPr/>
        </p:nvSpPr>
        <p:spPr>
          <a:xfrm>
            <a:off x="6573519" y="3305238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71" name="bk object 6171"/>
          <p:cNvSpPr/>
          <p:nvPr/>
        </p:nvSpPr>
        <p:spPr>
          <a:xfrm>
            <a:off x="6935469" y="3309683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72" name="bk object 6172"/>
          <p:cNvSpPr/>
          <p:nvPr/>
        </p:nvSpPr>
        <p:spPr>
          <a:xfrm>
            <a:off x="6934200" y="3307079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73" name="bk object 6173"/>
          <p:cNvSpPr/>
          <p:nvPr/>
        </p:nvSpPr>
        <p:spPr>
          <a:xfrm>
            <a:off x="6932930" y="330517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33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74" name="bk object 6174"/>
          <p:cNvSpPr/>
          <p:nvPr/>
        </p:nvSpPr>
        <p:spPr>
          <a:xfrm>
            <a:off x="6577330" y="331787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75" name="bk object 6175"/>
          <p:cNvSpPr/>
          <p:nvPr/>
        </p:nvSpPr>
        <p:spPr>
          <a:xfrm>
            <a:off x="6577330" y="331660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76" name="bk object 6176"/>
          <p:cNvSpPr/>
          <p:nvPr/>
        </p:nvSpPr>
        <p:spPr>
          <a:xfrm>
            <a:off x="6577330" y="331533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77" name="bk object 6177"/>
          <p:cNvSpPr/>
          <p:nvPr/>
        </p:nvSpPr>
        <p:spPr>
          <a:xfrm>
            <a:off x="6576059" y="331406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78" name="bk object 6178"/>
          <p:cNvSpPr/>
          <p:nvPr/>
        </p:nvSpPr>
        <p:spPr>
          <a:xfrm>
            <a:off x="6576059" y="331279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79" name="bk object 6179"/>
          <p:cNvSpPr/>
          <p:nvPr/>
        </p:nvSpPr>
        <p:spPr>
          <a:xfrm>
            <a:off x="6576059" y="331152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80" name="bk object 6180"/>
          <p:cNvSpPr/>
          <p:nvPr/>
        </p:nvSpPr>
        <p:spPr>
          <a:xfrm>
            <a:off x="6938009" y="3317303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81" name="bk object 6181"/>
          <p:cNvSpPr/>
          <p:nvPr/>
        </p:nvSpPr>
        <p:spPr>
          <a:xfrm>
            <a:off x="6936740" y="331533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82" name="bk object 6182"/>
          <p:cNvSpPr/>
          <p:nvPr/>
        </p:nvSpPr>
        <p:spPr>
          <a:xfrm>
            <a:off x="6936740" y="3313429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83" name="bk object 6183"/>
          <p:cNvSpPr/>
          <p:nvPr/>
        </p:nvSpPr>
        <p:spPr>
          <a:xfrm>
            <a:off x="6935469" y="331152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843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84" name="bk object 6184"/>
          <p:cNvSpPr/>
          <p:nvPr/>
        </p:nvSpPr>
        <p:spPr>
          <a:xfrm>
            <a:off x="6579869" y="332549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85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85" name="bk object 6185"/>
          <p:cNvSpPr/>
          <p:nvPr/>
        </p:nvSpPr>
        <p:spPr>
          <a:xfrm>
            <a:off x="6579869" y="3323590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5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86" name="bk object 6186"/>
          <p:cNvSpPr/>
          <p:nvPr/>
        </p:nvSpPr>
        <p:spPr>
          <a:xfrm>
            <a:off x="6578600" y="3321684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85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87" name="bk object 6187"/>
          <p:cNvSpPr/>
          <p:nvPr/>
        </p:nvSpPr>
        <p:spPr>
          <a:xfrm>
            <a:off x="6578600" y="3319779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5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88" name="bk object 6188"/>
          <p:cNvSpPr/>
          <p:nvPr/>
        </p:nvSpPr>
        <p:spPr>
          <a:xfrm>
            <a:off x="6577330" y="3318509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1270" y="126"/>
                </a:lnTo>
                <a:close/>
              </a:path>
            </a:pathLst>
          </a:custGeom>
          <a:solidFill>
            <a:srgbClr val="8540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89" name="bk object 6189"/>
          <p:cNvSpPr/>
          <p:nvPr/>
        </p:nvSpPr>
        <p:spPr>
          <a:xfrm>
            <a:off x="6940550" y="332549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5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90" name="bk object 6190"/>
          <p:cNvSpPr/>
          <p:nvPr/>
        </p:nvSpPr>
        <p:spPr>
          <a:xfrm>
            <a:off x="6940550" y="3323590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85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91" name="bk object 6191"/>
          <p:cNvSpPr/>
          <p:nvPr/>
        </p:nvSpPr>
        <p:spPr>
          <a:xfrm>
            <a:off x="6939280" y="332168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5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92" name="bk object 6192"/>
          <p:cNvSpPr/>
          <p:nvPr/>
        </p:nvSpPr>
        <p:spPr>
          <a:xfrm>
            <a:off x="6939280" y="332041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85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93" name="bk object 6193"/>
          <p:cNvSpPr/>
          <p:nvPr/>
        </p:nvSpPr>
        <p:spPr>
          <a:xfrm>
            <a:off x="6938009" y="331914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54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94" name="bk object 6194"/>
          <p:cNvSpPr/>
          <p:nvPr/>
        </p:nvSpPr>
        <p:spPr>
          <a:xfrm>
            <a:off x="6582409" y="3331908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95" name="bk object 6195"/>
          <p:cNvSpPr/>
          <p:nvPr/>
        </p:nvSpPr>
        <p:spPr>
          <a:xfrm>
            <a:off x="6582409" y="333057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96" name="bk object 6196"/>
          <p:cNvSpPr/>
          <p:nvPr/>
        </p:nvSpPr>
        <p:spPr>
          <a:xfrm>
            <a:off x="6581140" y="3329304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97" name="bk object 6197"/>
          <p:cNvSpPr/>
          <p:nvPr/>
        </p:nvSpPr>
        <p:spPr>
          <a:xfrm>
            <a:off x="6581140" y="3327400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98" name="bk object 6198"/>
          <p:cNvSpPr/>
          <p:nvPr/>
        </p:nvSpPr>
        <p:spPr>
          <a:xfrm>
            <a:off x="6943090" y="333184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99" name="bk object 6199"/>
          <p:cNvSpPr/>
          <p:nvPr/>
        </p:nvSpPr>
        <p:spPr>
          <a:xfrm>
            <a:off x="6943090" y="333057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00" name="bk object 6200"/>
          <p:cNvSpPr/>
          <p:nvPr/>
        </p:nvSpPr>
        <p:spPr>
          <a:xfrm>
            <a:off x="6941819" y="332930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01" name="bk object 6201"/>
          <p:cNvSpPr/>
          <p:nvPr/>
        </p:nvSpPr>
        <p:spPr>
          <a:xfrm>
            <a:off x="6941819" y="332803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02" name="bk object 6202"/>
          <p:cNvSpPr/>
          <p:nvPr/>
        </p:nvSpPr>
        <p:spPr>
          <a:xfrm>
            <a:off x="6941819" y="332676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3175">
            <a:solidFill>
              <a:srgbClr val="874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03" name="bk object 6203"/>
          <p:cNvSpPr/>
          <p:nvPr/>
        </p:nvSpPr>
        <p:spPr>
          <a:xfrm>
            <a:off x="6584950" y="333946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04" name="bk object 6204"/>
          <p:cNvSpPr/>
          <p:nvPr/>
        </p:nvSpPr>
        <p:spPr>
          <a:xfrm>
            <a:off x="6583680" y="333819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05" name="bk object 6205"/>
          <p:cNvSpPr/>
          <p:nvPr/>
        </p:nvSpPr>
        <p:spPr>
          <a:xfrm>
            <a:off x="6583680" y="333692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06" name="bk object 6206"/>
          <p:cNvSpPr/>
          <p:nvPr/>
        </p:nvSpPr>
        <p:spPr>
          <a:xfrm>
            <a:off x="6583680" y="333565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07" name="bk object 6207"/>
          <p:cNvSpPr/>
          <p:nvPr/>
        </p:nvSpPr>
        <p:spPr>
          <a:xfrm>
            <a:off x="6582409" y="3333750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08" name="bk object 6208"/>
          <p:cNvSpPr/>
          <p:nvPr/>
        </p:nvSpPr>
        <p:spPr>
          <a:xfrm>
            <a:off x="6945630" y="3338829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10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09" name="bk object 6209"/>
          <p:cNvSpPr/>
          <p:nvPr/>
        </p:nvSpPr>
        <p:spPr>
          <a:xfrm>
            <a:off x="6945630" y="333692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10" name="bk object 6210"/>
          <p:cNvSpPr/>
          <p:nvPr/>
        </p:nvSpPr>
        <p:spPr>
          <a:xfrm>
            <a:off x="6944359" y="333565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11" name="bk object 6211"/>
          <p:cNvSpPr/>
          <p:nvPr/>
        </p:nvSpPr>
        <p:spPr>
          <a:xfrm>
            <a:off x="6944359" y="333438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12" name="bk object 6212"/>
          <p:cNvSpPr/>
          <p:nvPr/>
        </p:nvSpPr>
        <p:spPr>
          <a:xfrm>
            <a:off x="6943090" y="333311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84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13" name="bk object 6213"/>
          <p:cNvSpPr/>
          <p:nvPr/>
        </p:nvSpPr>
        <p:spPr>
          <a:xfrm>
            <a:off x="6587490" y="334708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14" name="bk object 6214"/>
          <p:cNvSpPr/>
          <p:nvPr/>
        </p:nvSpPr>
        <p:spPr>
          <a:xfrm>
            <a:off x="6586219" y="3345179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15" name="bk object 6215"/>
          <p:cNvSpPr/>
          <p:nvPr/>
        </p:nvSpPr>
        <p:spPr>
          <a:xfrm>
            <a:off x="6586219" y="334327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16" name="bk object 6216"/>
          <p:cNvSpPr/>
          <p:nvPr/>
        </p:nvSpPr>
        <p:spPr>
          <a:xfrm>
            <a:off x="6584950" y="3342004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17" name="bk object 6217"/>
          <p:cNvSpPr/>
          <p:nvPr/>
        </p:nvSpPr>
        <p:spPr>
          <a:xfrm>
            <a:off x="6584950" y="3340734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18" name="bk object 6218"/>
          <p:cNvSpPr/>
          <p:nvPr/>
        </p:nvSpPr>
        <p:spPr>
          <a:xfrm>
            <a:off x="6948169" y="3345878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683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19" name="bk object 6219"/>
          <p:cNvSpPr/>
          <p:nvPr/>
        </p:nvSpPr>
        <p:spPr>
          <a:xfrm>
            <a:off x="6946900" y="3342640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20" name="bk object 6220"/>
          <p:cNvSpPr/>
          <p:nvPr/>
        </p:nvSpPr>
        <p:spPr>
          <a:xfrm>
            <a:off x="6946900" y="334073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894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21" name="bk object 6221"/>
          <p:cNvSpPr/>
          <p:nvPr/>
        </p:nvSpPr>
        <p:spPr>
          <a:xfrm>
            <a:off x="6588759" y="3350958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22" name="bk object 6222"/>
          <p:cNvSpPr/>
          <p:nvPr/>
        </p:nvSpPr>
        <p:spPr>
          <a:xfrm>
            <a:off x="6587490" y="3348990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23" name="bk object 6223"/>
          <p:cNvSpPr/>
          <p:nvPr/>
        </p:nvSpPr>
        <p:spPr>
          <a:xfrm>
            <a:off x="6949440" y="335089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24" name="bk object 6224"/>
          <p:cNvSpPr/>
          <p:nvPr/>
        </p:nvSpPr>
        <p:spPr>
          <a:xfrm>
            <a:off x="6949440" y="3349053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25" name="bk object 6225"/>
          <p:cNvSpPr/>
          <p:nvPr/>
        </p:nvSpPr>
        <p:spPr>
          <a:xfrm>
            <a:off x="6948169" y="3347783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26" name="bk object 6226"/>
          <p:cNvSpPr/>
          <p:nvPr/>
        </p:nvSpPr>
        <p:spPr>
          <a:xfrm>
            <a:off x="6588759" y="3352800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27" name="bk object 6227"/>
          <p:cNvSpPr/>
          <p:nvPr/>
        </p:nvSpPr>
        <p:spPr>
          <a:xfrm>
            <a:off x="6950709" y="3352800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B4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28" name="bk object 6228"/>
          <p:cNvSpPr/>
          <p:nvPr/>
        </p:nvSpPr>
        <p:spPr>
          <a:xfrm>
            <a:off x="6591300" y="3360420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29" name="bk object 6229"/>
          <p:cNvSpPr/>
          <p:nvPr/>
        </p:nvSpPr>
        <p:spPr>
          <a:xfrm>
            <a:off x="6590030" y="335851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30" name="bk object 6230"/>
          <p:cNvSpPr/>
          <p:nvPr/>
        </p:nvSpPr>
        <p:spPr>
          <a:xfrm>
            <a:off x="6590030" y="3356609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31" name="bk object 6231"/>
          <p:cNvSpPr/>
          <p:nvPr/>
        </p:nvSpPr>
        <p:spPr>
          <a:xfrm>
            <a:off x="6588759" y="3354704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32" name="bk object 6232"/>
          <p:cNvSpPr/>
          <p:nvPr/>
        </p:nvSpPr>
        <p:spPr>
          <a:xfrm>
            <a:off x="6953250" y="3361054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33" name="bk object 6233"/>
          <p:cNvSpPr/>
          <p:nvPr/>
        </p:nvSpPr>
        <p:spPr>
          <a:xfrm>
            <a:off x="6953250" y="3359150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34" name="bk object 6234"/>
          <p:cNvSpPr/>
          <p:nvPr/>
        </p:nvSpPr>
        <p:spPr>
          <a:xfrm>
            <a:off x="6951980" y="335597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809">
            <a:solidFill>
              <a:srgbClr val="8C47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35" name="bk object 6235"/>
          <p:cNvSpPr/>
          <p:nvPr/>
        </p:nvSpPr>
        <p:spPr>
          <a:xfrm>
            <a:off x="6593840" y="3368040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8D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36" name="bk object 6236"/>
          <p:cNvSpPr/>
          <p:nvPr/>
        </p:nvSpPr>
        <p:spPr>
          <a:xfrm>
            <a:off x="6592569" y="336613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8D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37" name="bk object 6237"/>
          <p:cNvSpPr/>
          <p:nvPr/>
        </p:nvSpPr>
        <p:spPr>
          <a:xfrm>
            <a:off x="6592569" y="3364229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8D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38" name="bk object 6238"/>
          <p:cNvSpPr/>
          <p:nvPr/>
        </p:nvSpPr>
        <p:spPr>
          <a:xfrm>
            <a:off x="6591300" y="336232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8D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39" name="bk object 6239"/>
          <p:cNvSpPr/>
          <p:nvPr/>
        </p:nvSpPr>
        <p:spPr>
          <a:xfrm>
            <a:off x="6957059" y="336867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D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40" name="bk object 6240"/>
          <p:cNvSpPr/>
          <p:nvPr/>
        </p:nvSpPr>
        <p:spPr>
          <a:xfrm>
            <a:off x="6955790" y="3367404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8D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41" name="bk object 6241"/>
          <p:cNvSpPr/>
          <p:nvPr/>
        </p:nvSpPr>
        <p:spPr>
          <a:xfrm>
            <a:off x="6955790" y="336613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D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42" name="bk object 6242"/>
          <p:cNvSpPr/>
          <p:nvPr/>
        </p:nvSpPr>
        <p:spPr>
          <a:xfrm>
            <a:off x="6954519" y="336486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8D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43" name="bk object 6243"/>
          <p:cNvSpPr/>
          <p:nvPr/>
        </p:nvSpPr>
        <p:spPr>
          <a:xfrm>
            <a:off x="6954519" y="3362959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D4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44" name="bk object 6244"/>
          <p:cNvSpPr/>
          <p:nvPr/>
        </p:nvSpPr>
        <p:spPr>
          <a:xfrm>
            <a:off x="6596380" y="337629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8E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45" name="bk object 6245"/>
          <p:cNvSpPr/>
          <p:nvPr/>
        </p:nvSpPr>
        <p:spPr>
          <a:xfrm>
            <a:off x="6595109" y="3374390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8E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46" name="bk object 6246"/>
          <p:cNvSpPr/>
          <p:nvPr/>
        </p:nvSpPr>
        <p:spPr>
          <a:xfrm>
            <a:off x="6595109" y="3371850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8E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47" name="bk object 6247"/>
          <p:cNvSpPr/>
          <p:nvPr/>
        </p:nvSpPr>
        <p:spPr>
          <a:xfrm>
            <a:off x="6593840" y="336994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8E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48" name="bk object 6248"/>
          <p:cNvSpPr/>
          <p:nvPr/>
        </p:nvSpPr>
        <p:spPr>
          <a:xfrm>
            <a:off x="6959600" y="337629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E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49" name="bk object 6249"/>
          <p:cNvSpPr/>
          <p:nvPr/>
        </p:nvSpPr>
        <p:spPr>
          <a:xfrm>
            <a:off x="6958330" y="3374390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8E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50" name="bk object 6250"/>
          <p:cNvSpPr/>
          <p:nvPr/>
        </p:nvSpPr>
        <p:spPr>
          <a:xfrm>
            <a:off x="6958330" y="337248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E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51" name="bk object 6251"/>
          <p:cNvSpPr/>
          <p:nvPr/>
        </p:nvSpPr>
        <p:spPr>
          <a:xfrm>
            <a:off x="6957059" y="337121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8E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52" name="bk object 6252"/>
          <p:cNvSpPr/>
          <p:nvPr/>
        </p:nvSpPr>
        <p:spPr>
          <a:xfrm>
            <a:off x="6957059" y="336994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8E4A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53" name="bk object 6253"/>
          <p:cNvSpPr/>
          <p:nvPr/>
        </p:nvSpPr>
        <p:spPr>
          <a:xfrm>
            <a:off x="6597650" y="3382708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04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54" name="bk object 6254"/>
          <p:cNvSpPr/>
          <p:nvPr/>
        </p:nvSpPr>
        <p:spPr>
          <a:xfrm>
            <a:off x="6597650" y="338137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04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55" name="bk object 6255"/>
          <p:cNvSpPr/>
          <p:nvPr/>
        </p:nvSpPr>
        <p:spPr>
          <a:xfrm>
            <a:off x="6597650" y="3380104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904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56" name="bk object 6256"/>
          <p:cNvSpPr/>
          <p:nvPr/>
        </p:nvSpPr>
        <p:spPr>
          <a:xfrm>
            <a:off x="6596380" y="3378200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04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57" name="bk object 6257"/>
          <p:cNvSpPr/>
          <p:nvPr/>
        </p:nvSpPr>
        <p:spPr>
          <a:xfrm>
            <a:off x="6962140" y="3382708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904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58" name="bk object 6258"/>
          <p:cNvSpPr/>
          <p:nvPr/>
        </p:nvSpPr>
        <p:spPr>
          <a:xfrm>
            <a:off x="6960869" y="3380740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904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59" name="bk object 6259"/>
          <p:cNvSpPr/>
          <p:nvPr/>
        </p:nvSpPr>
        <p:spPr>
          <a:xfrm>
            <a:off x="6959600" y="3378200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904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60" name="bk object 6260"/>
          <p:cNvSpPr/>
          <p:nvPr/>
        </p:nvSpPr>
        <p:spPr>
          <a:xfrm>
            <a:off x="6600190" y="3389629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61" name="bk object 6261"/>
          <p:cNvSpPr/>
          <p:nvPr/>
        </p:nvSpPr>
        <p:spPr>
          <a:xfrm>
            <a:off x="6600190" y="338772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62" name="bk object 6262"/>
          <p:cNvSpPr/>
          <p:nvPr/>
        </p:nvSpPr>
        <p:spPr>
          <a:xfrm>
            <a:off x="6598919" y="338645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63" name="bk object 6263"/>
          <p:cNvSpPr/>
          <p:nvPr/>
        </p:nvSpPr>
        <p:spPr>
          <a:xfrm>
            <a:off x="6598919" y="338518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64" name="bk object 6264"/>
          <p:cNvSpPr/>
          <p:nvPr/>
        </p:nvSpPr>
        <p:spPr>
          <a:xfrm>
            <a:off x="6598919" y="338391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65" name="bk object 6265"/>
          <p:cNvSpPr/>
          <p:nvPr/>
        </p:nvSpPr>
        <p:spPr>
          <a:xfrm>
            <a:off x="6964680" y="339026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66" name="bk object 6266"/>
          <p:cNvSpPr/>
          <p:nvPr/>
        </p:nvSpPr>
        <p:spPr>
          <a:xfrm>
            <a:off x="6963409" y="3389058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67" name="bk object 6267"/>
          <p:cNvSpPr/>
          <p:nvPr/>
        </p:nvSpPr>
        <p:spPr>
          <a:xfrm>
            <a:off x="6963409" y="338772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68" name="bk object 6268"/>
          <p:cNvSpPr/>
          <p:nvPr/>
        </p:nvSpPr>
        <p:spPr>
          <a:xfrm>
            <a:off x="6963409" y="338645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69" name="bk object 6269"/>
          <p:cNvSpPr/>
          <p:nvPr/>
        </p:nvSpPr>
        <p:spPr>
          <a:xfrm>
            <a:off x="6962140" y="3384550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914D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70" name="bk object 6270"/>
          <p:cNvSpPr/>
          <p:nvPr/>
        </p:nvSpPr>
        <p:spPr>
          <a:xfrm>
            <a:off x="6602730" y="3397250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24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71" name="bk object 6271"/>
          <p:cNvSpPr/>
          <p:nvPr/>
        </p:nvSpPr>
        <p:spPr>
          <a:xfrm>
            <a:off x="6601459" y="339407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810">
            <a:solidFill>
              <a:srgbClr val="924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72" name="bk object 6272"/>
          <p:cNvSpPr/>
          <p:nvPr/>
        </p:nvSpPr>
        <p:spPr>
          <a:xfrm>
            <a:off x="6601459" y="3391534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924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73" name="bk object 6273"/>
          <p:cNvSpPr/>
          <p:nvPr/>
        </p:nvSpPr>
        <p:spPr>
          <a:xfrm>
            <a:off x="6967219" y="3397250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924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74" name="bk object 6274"/>
          <p:cNvSpPr/>
          <p:nvPr/>
        </p:nvSpPr>
        <p:spPr>
          <a:xfrm>
            <a:off x="6965950" y="3394773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924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75" name="bk object 6275"/>
          <p:cNvSpPr/>
          <p:nvPr/>
        </p:nvSpPr>
        <p:spPr>
          <a:xfrm>
            <a:off x="6964680" y="3392932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924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76" name="bk object 6276"/>
          <p:cNvSpPr/>
          <p:nvPr/>
        </p:nvSpPr>
        <p:spPr>
          <a:xfrm>
            <a:off x="6964680" y="3391534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924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77" name="bk object 6277"/>
          <p:cNvSpPr/>
          <p:nvPr/>
        </p:nvSpPr>
        <p:spPr>
          <a:xfrm>
            <a:off x="6605269" y="3404298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4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78" name="bk object 6278"/>
          <p:cNvSpPr/>
          <p:nvPr/>
        </p:nvSpPr>
        <p:spPr>
          <a:xfrm>
            <a:off x="6604000" y="3401821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810">
            <a:solidFill>
              <a:srgbClr val="94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79" name="bk object 6279"/>
          <p:cNvSpPr/>
          <p:nvPr/>
        </p:nvSpPr>
        <p:spPr>
          <a:xfrm>
            <a:off x="6602730" y="3399218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4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80" name="bk object 6280"/>
          <p:cNvSpPr/>
          <p:nvPr/>
        </p:nvSpPr>
        <p:spPr>
          <a:xfrm>
            <a:off x="6969759" y="3404234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94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81" name="bk object 6281"/>
          <p:cNvSpPr/>
          <p:nvPr/>
        </p:nvSpPr>
        <p:spPr>
          <a:xfrm>
            <a:off x="6968490" y="340296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4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82" name="bk object 6282"/>
          <p:cNvSpPr/>
          <p:nvPr/>
        </p:nvSpPr>
        <p:spPr>
          <a:xfrm>
            <a:off x="6968490" y="3401059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94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83" name="bk object 6283"/>
          <p:cNvSpPr/>
          <p:nvPr/>
        </p:nvSpPr>
        <p:spPr>
          <a:xfrm>
            <a:off x="6967219" y="3399218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9450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84" name="bk object 6284"/>
          <p:cNvSpPr/>
          <p:nvPr/>
        </p:nvSpPr>
        <p:spPr>
          <a:xfrm>
            <a:off x="6607809" y="341185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55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85" name="bk object 6285"/>
          <p:cNvSpPr/>
          <p:nvPr/>
        </p:nvSpPr>
        <p:spPr>
          <a:xfrm>
            <a:off x="6606540" y="340931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809">
            <a:solidFill>
              <a:srgbClr val="955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86" name="bk object 6286"/>
          <p:cNvSpPr/>
          <p:nvPr/>
        </p:nvSpPr>
        <p:spPr>
          <a:xfrm>
            <a:off x="6605269" y="3406203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55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87" name="bk object 6287"/>
          <p:cNvSpPr/>
          <p:nvPr/>
        </p:nvSpPr>
        <p:spPr>
          <a:xfrm>
            <a:off x="6972300" y="3411918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955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88" name="bk object 6288"/>
          <p:cNvSpPr/>
          <p:nvPr/>
        </p:nvSpPr>
        <p:spPr>
          <a:xfrm>
            <a:off x="6972300" y="3410648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955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89" name="bk object 6289"/>
          <p:cNvSpPr/>
          <p:nvPr/>
        </p:nvSpPr>
        <p:spPr>
          <a:xfrm>
            <a:off x="6971030" y="3408679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955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90" name="bk object 6290"/>
          <p:cNvSpPr/>
          <p:nvPr/>
        </p:nvSpPr>
        <p:spPr>
          <a:xfrm>
            <a:off x="6969759" y="340677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55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91" name="bk object 6291"/>
          <p:cNvSpPr/>
          <p:nvPr/>
        </p:nvSpPr>
        <p:spPr>
          <a:xfrm>
            <a:off x="6969759" y="3405504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955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92" name="bk object 6292"/>
          <p:cNvSpPr/>
          <p:nvPr/>
        </p:nvSpPr>
        <p:spPr>
          <a:xfrm>
            <a:off x="6609080" y="341947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93" name="bk object 6293"/>
          <p:cNvSpPr/>
          <p:nvPr/>
        </p:nvSpPr>
        <p:spPr>
          <a:xfrm>
            <a:off x="6609080" y="341820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94" name="bk object 6294"/>
          <p:cNvSpPr/>
          <p:nvPr/>
        </p:nvSpPr>
        <p:spPr>
          <a:xfrm>
            <a:off x="6609080" y="341693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95" name="bk object 6295"/>
          <p:cNvSpPr/>
          <p:nvPr/>
        </p:nvSpPr>
        <p:spPr>
          <a:xfrm>
            <a:off x="6607809" y="341566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96" name="bk object 6296"/>
          <p:cNvSpPr/>
          <p:nvPr/>
        </p:nvSpPr>
        <p:spPr>
          <a:xfrm>
            <a:off x="6607809" y="341439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97" name="bk object 6297"/>
          <p:cNvSpPr/>
          <p:nvPr/>
        </p:nvSpPr>
        <p:spPr>
          <a:xfrm>
            <a:off x="6607809" y="341312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98" name="bk object 6298"/>
          <p:cNvSpPr/>
          <p:nvPr/>
        </p:nvSpPr>
        <p:spPr>
          <a:xfrm>
            <a:off x="6974840" y="341947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99" name="bk object 6299"/>
          <p:cNvSpPr/>
          <p:nvPr/>
        </p:nvSpPr>
        <p:spPr>
          <a:xfrm>
            <a:off x="6974840" y="3418204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00" name="bk object 6300"/>
          <p:cNvSpPr/>
          <p:nvPr/>
        </p:nvSpPr>
        <p:spPr>
          <a:xfrm>
            <a:off x="6973569" y="341693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01" name="bk object 6301"/>
          <p:cNvSpPr/>
          <p:nvPr/>
        </p:nvSpPr>
        <p:spPr>
          <a:xfrm>
            <a:off x="6973569" y="3415029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02" name="bk object 6302"/>
          <p:cNvSpPr/>
          <p:nvPr/>
        </p:nvSpPr>
        <p:spPr>
          <a:xfrm>
            <a:off x="6972300" y="341312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653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03" name="bk object 6303"/>
          <p:cNvSpPr/>
          <p:nvPr/>
        </p:nvSpPr>
        <p:spPr>
          <a:xfrm>
            <a:off x="6611619" y="3425253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85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04" name="bk object 6304"/>
          <p:cNvSpPr/>
          <p:nvPr/>
        </p:nvSpPr>
        <p:spPr>
          <a:xfrm>
            <a:off x="6610350" y="342328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85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05" name="bk object 6305"/>
          <p:cNvSpPr/>
          <p:nvPr/>
        </p:nvSpPr>
        <p:spPr>
          <a:xfrm>
            <a:off x="6610350" y="3421379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85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06" name="bk object 6306"/>
          <p:cNvSpPr/>
          <p:nvPr/>
        </p:nvSpPr>
        <p:spPr>
          <a:xfrm>
            <a:off x="6609080" y="3420109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1270" y="126"/>
                </a:lnTo>
                <a:close/>
              </a:path>
            </a:pathLst>
          </a:custGeom>
          <a:solidFill>
            <a:srgbClr val="9855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07" name="bk object 6307"/>
          <p:cNvSpPr/>
          <p:nvPr/>
        </p:nvSpPr>
        <p:spPr>
          <a:xfrm>
            <a:off x="6977380" y="342582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85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08" name="bk object 6308"/>
          <p:cNvSpPr/>
          <p:nvPr/>
        </p:nvSpPr>
        <p:spPr>
          <a:xfrm>
            <a:off x="6977380" y="3424554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985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09" name="bk object 6309"/>
          <p:cNvSpPr/>
          <p:nvPr/>
        </p:nvSpPr>
        <p:spPr>
          <a:xfrm>
            <a:off x="6976109" y="342328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85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10" name="bk object 6310"/>
          <p:cNvSpPr/>
          <p:nvPr/>
        </p:nvSpPr>
        <p:spPr>
          <a:xfrm>
            <a:off x="6976109" y="342201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985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11" name="bk object 6311"/>
          <p:cNvSpPr/>
          <p:nvPr/>
        </p:nvSpPr>
        <p:spPr>
          <a:xfrm>
            <a:off x="6974840" y="342074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855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12" name="bk object 6312"/>
          <p:cNvSpPr/>
          <p:nvPr/>
        </p:nvSpPr>
        <p:spPr>
          <a:xfrm>
            <a:off x="6614159" y="3433508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9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13" name="bk object 6313"/>
          <p:cNvSpPr/>
          <p:nvPr/>
        </p:nvSpPr>
        <p:spPr>
          <a:xfrm>
            <a:off x="6612890" y="343090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810">
            <a:solidFill>
              <a:srgbClr val="99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14" name="bk object 6314"/>
          <p:cNvSpPr/>
          <p:nvPr/>
        </p:nvSpPr>
        <p:spPr>
          <a:xfrm>
            <a:off x="6612890" y="342836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9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15" name="bk object 6315"/>
          <p:cNvSpPr/>
          <p:nvPr/>
        </p:nvSpPr>
        <p:spPr>
          <a:xfrm>
            <a:off x="6611619" y="342709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9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16" name="bk object 6316"/>
          <p:cNvSpPr/>
          <p:nvPr/>
        </p:nvSpPr>
        <p:spPr>
          <a:xfrm>
            <a:off x="6979919" y="343344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9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17" name="bk object 6317"/>
          <p:cNvSpPr/>
          <p:nvPr/>
        </p:nvSpPr>
        <p:spPr>
          <a:xfrm>
            <a:off x="6979919" y="343217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99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18" name="bk object 6318"/>
          <p:cNvSpPr/>
          <p:nvPr/>
        </p:nvSpPr>
        <p:spPr>
          <a:xfrm>
            <a:off x="6978650" y="3430270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9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19" name="bk object 6319"/>
          <p:cNvSpPr/>
          <p:nvPr/>
        </p:nvSpPr>
        <p:spPr>
          <a:xfrm>
            <a:off x="6978650" y="342836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99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20" name="bk object 6320"/>
          <p:cNvSpPr/>
          <p:nvPr/>
        </p:nvSpPr>
        <p:spPr>
          <a:xfrm>
            <a:off x="6977380" y="342709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95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21" name="bk object 6321"/>
          <p:cNvSpPr/>
          <p:nvPr/>
        </p:nvSpPr>
        <p:spPr>
          <a:xfrm>
            <a:off x="6616700" y="344106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A5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22" name="bk object 6322"/>
          <p:cNvSpPr/>
          <p:nvPr/>
        </p:nvSpPr>
        <p:spPr>
          <a:xfrm>
            <a:off x="6615430" y="3439858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A5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23" name="bk object 6323"/>
          <p:cNvSpPr/>
          <p:nvPr/>
        </p:nvSpPr>
        <p:spPr>
          <a:xfrm>
            <a:off x="6615430" y="3437953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A5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24" name="bk object 6324"/>
          <p:cNvSpPr/>
          <p:nvPr/>
        </p:nvSpPr>
        <p:spPr>
          <a:xfrm>
            <a:off x="6614159" y="3435413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A5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25" name="bk object 6325"/>
          <p:cNvSpPr/>
          <p:nvPr/>
        </p:nvSpPr>
        <p:spPr>
          <a:xfrm>
            <a:off x="6982459" y="3440429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A5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26" name="bk object 6326"/>
          <p:cNvSpPr/>
          <p:nvPr/>
        </p:nvSpPr>
        <p:spPr>
          <a:xfrm>
            <a:off x="6981190" y="343725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810">
            <a:solidFill>
              <a:srgbClr val="9A5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27" name="bk object 6327"/>
          <p:cNvSpPr/>
          <p:nvPr/>
        </p:nvSpPr>
        <p:spPr>
          <a:xfrm>
            <a:off x="6979919" y="3434778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A58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28" name="bk object 6328"/>
          <p:cNvSpPr/>
          <p:nvPr/>
        </p:nvSpPr>
        <p:spPr>
          <a:xfrm>
            <a:off x="6617969" y="3446208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683">
            <a:solidFill>
              <a:srgbClr val="9B5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29" name="bk object 6329"/>
          <p:cNvSpPr/>
          <p:nvPr/>
        </p:nvSpPr>
        <p:spPr>
          <a:xfrm>
            <a:off x="6616700" y="3443033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B5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30" name="bk object 6330"/>
          <p:cNvSpPr/>
          <p:nvPr/>
        </p:nvSpPr>
        <p:spPr>
          <a:xfrm>
            <a:off x="6985000" y="3446843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B5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31" name="bk object 6331"/>
          <p:cNvSpPr/>
          <p:nvPr/>
        </p:nvSpPr>
        <p:spPr>
          <a:xfrm>
            <a:off x="6983730" y="3443732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810">
            <a:solidFill>
              <a:srgbClr val="9B5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32" name="bk object 6332"/>
          <p:cNvSpPr/>
          <p:nvPr/>
        </p:nvSpPr>
        <p:spPr>
          <a:xfrm>
            <a:off x="6982459" y="3441763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B59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33" name="bk object 6333"/>
          <p:cNvSpPr/>
          <p:nvPr/>
        </p:nvSpPr>
        <p:spPr>
          <a:xfrm>
            <a:off x="6620509" y="345440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D5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34" name="bk object 6334"/>
          <p:cNvSpPr/>
          <p:nvPr/>
        </p:nvSpPr>
        <p:spPr>
          <a:xfrm>
            <a:off x="6619240" y="345249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9D5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35" name="bk object 6335"/>
          <p:cNvSpPr/>
          <p:nvPr/>
        </p:nvSpPr>
        <p:spPr>
          <a:xfrm>
            <a:off x="6619240" y="3450018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682">
            <a:solidFill>
              <a:srgbClr val="9D5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36" name="bk object 6336"/>
          <p:cNvSpPr/>
          <p:nvPr/>
        </p:nvSpPr>
        <p:spPr>
          <a:xfrm>
            <a:off x="6617969" y="3448113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D5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37" name="bk object 6337"/>
          <p:cNvSpPr/>
          <p:nvPr/>
        </p:nvSpPr>
        <p:spPr>
          <a:xfrm>
            <a:off x="6987540" y="345503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D5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38" name="bk object 6338"/>
          <p:cNvSpPr/>
          <p:nvPr/>
        </p:nvSpPr>
        <p:spPr>
          <a:xfrm>
            <a:off x="6987540" y="345376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D5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39" name="bk object 6339"/>
          <p:cNvSpPr/>
          <p:nvPr/>
        </p:nvSpPr>
        <p:spPr>
          <a:xfrm>
            <a:off x="6986269" y="345249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D5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40" name="bk object 6340"/>
          <p:cNvSpPr/>
          <p:nvPr/>
        </p:nvSpPr>
        <p:spPr>
          <a:xfrm>
            <a:off x="6986269" y="3450590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D5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41" name="bk object 6341"/>
          <p:cNvSpPr/>
          <p:nvPr/>
        </p:nvSpPr>
        <p:spPr>
          <a:xfrm>
            <a:off x="6985000" y="344868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D5B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42" name="bk object 6342"/>
          <p:cNvSpPr/>
          <p:nvPr/>
        </p:nvSpPr>
        <p:spPr>
          <a:xfrm>
            <a:off x="6623050" y="3462718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43" name="bk object 6343"/>
          <p:cNvSpPr/>
          <p:nvPr/>
        </p:nvSpPr>
        <p:spPr>
          <a:xfrm>
            <a:off x="6623050" y="346138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44" name="bk object 6344"/>
          <p:cNvSpPr/>
          <p:nvPr/>
        </p:nvSpPr>
        <p:spPr>
          <a:xfrm>
            <a:off x="6621780" y="346011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45" name="bk object 6345"/>
          <p:cNvSpPr/>
          <p:nvPr/>
        </p:nvSpPr>
        <p:spPr>
          <a:xfrm>
            <a:off x="6621780" y="345884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46" name="bk object 6346"/>
          <p:cNvSpPr/>
          <p:nvPr/>
        </p:nvSpPr>
        <p:spPr>
          <a:xfrm>
            <a:off x="6621780" y="345757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47" name="bk object 6347"/>
          <p:cNvSpPr/>
          <p:nvPr/>
        </p:nvSpPr>
        <p:spPr>
          <a:xfrm>
            <a:off x="6620509" y="345630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48" name="bk object 6348"/>
          <p:cNvSpPr/>
          <p:nvPr/>
        </p:nvSpPr>
        <p:spPr>
          <a:xfrm>
            <a:off x="6990080" y="346265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49" name="bk object 6349"/>
          <p:cNvSpPr/>
          <p:nvPr/>
        </p:nvSpPr>
        <p:spPr>
          <a:xfrm>
            <a:off x="6990080" y="3460750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50" name="bk object 6350"/>
          <p:cNvSpPr/>
          <p:nvPr/>
        </p:nvSpPr>
        <p:spPr>
          <a:xfrm>
            <a:off x="6988809" y="345884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51" name="bk object 6351"/>
          <p:cNvSpPr/>
          <p:nvPr/>
        </p:nvSpPr>
        <p:spPr>
          <a:xfrm>
            <a:off x="6988809" y="3457003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E5C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52" name="bk object 6352"/>
          <p:cNvSpPr/>
          <p:nvPr/>
        </p:nvSpPr>
        <p:spPr>
          <a:xfrm>
            <a:off x="6987540" y="3455670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69" y="0"/>
                </a:moveTo>
                <a:lnTo>
                  <a:pt x="0" y="0"/>
                </a:lnTo>
                <a:lnTo>
                  <a:pt x="1269" y="126"/>
                </a:lnTo>
                <a:close/>
              </a:path>
            </a:pathLst>
          </a:custGeom>
          <a:solidFill>
            <a:srgbClr val="9E5C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53" name="bk object 6353"/>
          <p:cNvSpPr/>
          <p:nvPr/>
        </p:nvSpPr>
        <p:spPr>
          <a:xfrm>
            <a:off x="6625590" y="3469703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F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54" name="bk object 6354"/>
          <p:cNvSpPr/>
          <p:nvPr/>
        </p:nvSpPr>
        <p:spPr>
          <a:xfrm>
            <a:off x="6624319" y="346773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9F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55" name="bk object 6355"/>
          <p:cNvSpPr/>
          <p:nvPr/>
        </p:nvSpPr>
        <p:spPr>
          <a:xfrm>
            <a:off x="6624319" y="3465829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F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56" name="bk object 6356"/>
          <p:cNvSpPr/>
          <p:nvPr/>
        </p:nvSpPr>
        <p:spPr>
          <a:xfrm>
            <a:off x="6623050" y="346392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9F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57" name="bk object 6357"/>
          <p:cNvSpPr/>
          <p:nvPr/>
        </p:nvSpPr>
        <p:spPr>
          <a:xfrm>
            <a:off x="6993890" y="347027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F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58" name="bk object 6358"/>
          <p:cNvSpPr/>
          <p:nvPr/>
        </p:nvSpPr>
        <p:spPr>
          <a:xfrm>
            <a:off x="6992619" y="346900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F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59" name="bk object 6359"/>
          <p:cNvSpPr/>
          <p:nvPr/>
        </p:nvSpPr>
        <p:spPr>
          <a:xfrm>
            <a:off x="6992619" y="346773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F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60" name="bk object 6360"/>
          <p:cNvSpPr/>
          <p:nvPr/>
        </p:nvSpPr>
        <p:spPr>
          <a:xfrm>
            <a:off x="6991350" y="3465829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9F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61" name="bk object 6361"/>
          <p:cNvSpPr/>
          <p:nvPr/>
        </p:nvSpPr>
        <p:spPr>
          <a:xfrm>
            <a:off x="6991350" y="346392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9F5E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62" name="bk object 6362"/>
          <p:cNvSpPr/>
          <p:nvPr/>
        </p:nvSpPr>
        <p:spPr>
          <a:xfrm>
            <a:off x="6626859" y="347599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15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63" name="bk object 6363"/>
          <p:cNvSpPr/>
          <p:nvPr/>
        </p:nvSpPr>
        <p:spPr>
          <a:xfrm>
            <a:off x="6626859" y="347408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15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64" name="bk object 6364"/>
          <p:cNvSpPr/>
          <p:nvPr/>
        </p:nvSpPr>
        <p:spPr>
          <a:xfrm>
            <a:off x="6625590" y="3472179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15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65" name="bk object 6365"/>
          <p:cNvSpPr/>
          <p:nvPr/>
        </p:nvSpPr>
        <p:spPr>
          <a:xfrm>
            <a:off x="6995159" y="347599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15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66" name="bk object 6366"/>
          <p:cNvSpPr/>
          <p:nvPr/>
        </p:nvSpPr>
        <p:spPr>
          <a:xfrm>
            <a:off x="6995159" y="347408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A15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67" name="bk object 6367"/>
          <p:cNvSpPr/>
          <p:nvPr/>
        </p:nvSpPr>
        <p:spPr>
          <a:xfrm>
            <a:off x="6993890" y="3472179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15F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68" name="bk object 6368"/>
          <p:cNvSpPr/>
          <p:nvPr/>
        </p:nvSpPr>
        <p:spPr>
          <a:xfrm>
            <a:off x="6628130" y="3477958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26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69" name="bk object 6369"/>
          <p:cNvSpPr/>
          <p:nvPr/>
        </p:nvSpPr>
        <p:spPr>
          <a:xfrm>
            <a:off x="6626859" y="3477259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1270" y="126"/>
                </a:lnTo>
                <a:close/>
              </a:path>
            </a:pathLst>
          </a:custGeom>
          <a:solidFill>
            <a:srgbClr val="A2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70" name="bk object 6370"/>
          <p:cNvSpPr/>
          <p:nvPr/>
        </p:nvSpPr>
        <p:spPr>
          <a:xfrm>
            <a:off x="6996430" y="347789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26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71" name="bk object 6371"/>
          <p:cNvSpPr/>
          <p:nvPr/>
        </p:nvSpPr>
        <p:spPr>
          <a:xfrm>
            <a:off x="6995159" y="3477259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1270" y="126"/>
                </a:lnTo>
                <a:close/>
              </a:path>
            </a:pathLst>
          </a:custGeom>
          <a:solidFill>
            <a:srgbClr val="A26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72" name="bk object 6372"/>
          <p:cNvSpPr/>
          <p:nvPr/>
        </p:nvSpPr>
        <p:spPr>
          <a:xfrm>
            <a:off x="6629400" y="3483609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26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73" name="bk object 6373"/>
          <p:cNvSpPr/>
          <p:nvPr/>
        </p:nvSpPr>
        <p:spPr>
          <a:xfrm>
            <a:off x="6629400" y="348170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26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74" name="bk object 6374"/>
          <p:cNvSpPr/>
          <p:nvPr/>
        </p:nvSpPr>
        <p:spPr>
          <a:xfrm>
            <a:off x="6628130" y="347980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26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75" name="bk object 6375"/>
          <p:cNvSpPr/>
          <p:nvPr/>
        </p:nvSpPr>
        <p:spPr>
          <a:xfrm>
            <a:off x="6998969" y="348424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A26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76" name="bk object 6376"/>
          <p:cNvSpPr/>
          <p:nvPr/>
        </p:nvSpPr>
        <p:spPr>
          <a:xfrm>
            <a:off x="6997700" y="348234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26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77" name="bk object 6377"/>
          <p:cNvSpPr/>
          <p:nvPr/>
        </p:nvSpPr>
        <p:spPr>
          <a:xfrm>
            <a:off x="6996430" y="347980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26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78" name="bk object 6378"/>
          <p:cNvSpPr/>
          <p:nvPr/>
        </p:nvSpPr>
        <p:spPr>
          <a:xfrm>
            <a:off x="6631940" y="349059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36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79" name="bk object 6379"/>
          <p:cNvSpPr/>
          <p:nvPr/>
        </p:nvSpPr>
        <p:spPr>
          <a:xfrm>
            <a:off x="6631940" y="348932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36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80" name="bk object 6380"/>
          <p:cNvSpPr/>
          <p:nvPr/>
        </p:nvSpPr>
        <p:spPr>
          <a:xfrm>
            <a:off x="6630669" y="348742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36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81" name="bk object 6381"/>
          <p:cNvSpPr/>
          <p:nvPr/>
        </p:nvSpPr>
        <p:spPr>
          <a:xfrm>
            <a:off x="6630669" y="348551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36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82" name="bk object 6382"/>
          <p:cNvSpPr/>
          <p:nvPr/>
        </p:nvSpPr>
        <p:spPr>
          <a:xfrm>
            <a:off x="7000240" y="348932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809">
            <a:solidFill>
              <a:srgbClr val="A36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83" name="bk object 6383"/>
          <p:cNvSpPr/>
          <p:nvPr/>
        </p:nvSpPr>
        <p:spPr>
          <a:xfrm>
            <a:off x="6998969" y="348615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36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84" name="bk object 6384"/>
          <p:cNvSpPr/>
          <p:nvPr/>
        </p:nvSpPr>
        <p:spPr>
          <a:xfrm>
            <a:off x="6631940" y="349186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36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85" name="bk object 6385"/>
          <p:cNvSpPr/>
          <p:nvPr/>
        </p:nvSpPr>
        <p:spPr>
          <a:xfrm>
            <a:off x="7001509" y="349186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36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86" name="bk object 6386"/>
          <p:cNvSpPr/>
          <p:nvPr/>
        </p:nvSpPr>
        <p:spPr>
          <a:xfrm>
            <a:off x="6633209" y="349567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809">
            <a:solidFill>
              <a:srgbClr val="A4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87" name="bk object 6387"/>
          <p:cNvSpPr/>
          <p:nvPr/>
        </p:nvSpPr>
        <p:spPr>
          <a:xfrm>
            <a:off x="6631940" y="349313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4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88" name="bk object 6388"/>
          <p:cNvSpPr/>
          <p:nvPr/>
        </p:nvSpPr>
        <p:spPr>
          <a:xfrm>
            <a:off x="7002780" y="349567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809">
            <a:solidFill>
              <a:srgbClr val="A4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89" name="bk object 6389"/>
          <p:cNvSpPr/>
          <p:nvPr/>
        </p:nvSpPr>
        <p:spPr>
          <a:xfrm>
            <a:off x="7001509" y="349313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4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90" name="bk object 6390"/>
          <p:cNvSpPr/>
          <p:nvPr/>
        </p:nvSpPr>
        <p:spPr>
          <a:xfrm>
            <a:off x="6634480" y="3498278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4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91" name="bk object 6391"/>
          <p:cNvSpPr/>
          <p:nvPr/>
        </p:nvSpPr>
        <p:spPr>
          <a:xfrm>
            <a:off x="7004050" y="3498278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464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92" name="bk object 6392"/>
          <p:cNvSpPr/>
          <p:nvPr/>
        </p:nvSpPr>
        <p:spPr>
          <a:xfrm>
            <a:off x="6637019" y="350583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93" name="bk object 6393"/>
          <p:cNvSpPr/>
          <p:nvPr/>
        </p:nvSpPr>
        <p:spPr>
          <a:xfrm>
            <a:off x="6635750" y="350456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94" name="bk object 6394"/>
          <p:cNvSpPr/>
          <p:nvPr/>
        </p:nvSpPr>
        <p:spPr>
          <a:xfrm>
            <a:off x="6635750" y="3502659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95" name="bk object 6395"/>
          <p:cNvSpPr/>
          <p:nvPr/>
        </p:nvSpPr>
        <p:spPr>
          <a:xfrm>
            <a:off x="6634480" y="3500882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96" name="bk object 6396"/>
          <p:cNvSpPr/>
          <p:nvPr/>
        </p:nvSpPr>
        <p:spPr>
          <a:xfrm>
            <a:off x="6634480" y="349948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97" name="bk object 6397"/>
          <p:cNvSpPr/>
          <p:nvPr/>
        </p:nvSpPr>
        <p:spPr>
          <a:xfrm>
            <a:off x="7006590" y="350520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98" name="bk object 6398"/>
          <p:cNvSpPr/>
          <p:nvPr/>
        </p:nvSpPr>
        <p:spPr>
          <a:xfrm>
            <a:off x="7005319" y="3502659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99" name="bk object 6399"/>
          <p:cNvSpPr/>
          <p:nvPr/>
        </p:nvSpPr>
        <p:spPr>
          <a:xfrm>
            <a:off x="7004050" y="350075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00" name="bk object 6400"/>
          <p:cNvSpPr/>
          <p:nvPr/>
        </p:nvSpPr>
        <p:spPr>
          <a:xfrm>
            <a:off x="7004050" y="349948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666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01" name="bk object 6401"/>
          <p:cNvSpPr/>
          <p:nvPr/>
        </p:nvSpPr>
        <p:spPr>
          <a:xfrm>
            <a:off x="6638290" y="351282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A7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02" name="bk object 6402"/>
          <p:cNvSpPr/>
          <p:nvPr/>
        </p:nvSpPr>
        <p:spPr>
          <a:xfrm>
            <a:off x="6638290" y="3510279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7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03" name="bk object 6403"/>
          <p:cNvSpPr/>
          <p:nvPr/>
        </p:nvSpPr>
        <p:spPr>
          <a:xfrm>
            <a:off x="6637019" y="350837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A7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04" name="bk object 6404"/>
          <p:cNvSpPr/>
          <p:nvPr/>
        </p:nvSpPr>
        <p:spPr>
          <a:xfrm>
            <a:off x="6637019" y="350710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7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05" name="bk object 6405"/>
          <p:cNvSpPr/>
          <p:nvPr/>
        </p:nvSpPr>
        <p:spPr>
          <a:xfrm>
            <a:off x="7009130" y="3512820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7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06" name="bk object 6406"/>
          <p:cNvSpPr/>
          <p:nvPr/>
        </p:nvSpPr>
        <p:spPr>
          <a:xfrm>
            <a:off x="7007859" y="351091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7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07" name="bk object 6407"/>
          <p:cNvSpPr/>
          <p:nvPr/>
        </p:nvSpPr>
        <p:spPr>
          <a:xfrm>
            <a:off x="7007859" y="350964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7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08" name="bk object 6408"/>
          <p:cNvSpPr/>
          <p:nvPr/>
        </p:nvSpPr>
        <p:spPr>
          <a:xfrm>
            <a:off x="7007859" y="3508438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7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09" name="bk object 6409"/>
          <p:cNvSpPr/>
          <p:nvPr/>
        </p:nvSpPr>
        <p:spPr>
          <a:xfrm>
            <a:off x="7006590" y="3507168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76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10" name="bk object 6410"/>
          <p:cNvSpPr/>
          <p:nvPr/>
        </p:nvSpPr>
        <p:spPr>
          <a:xfrm>
            <a:off x="6640830" y="351980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11" name="bk object 6411"/>
          <p:cNvSpPr/>
          <p:nvPr/>
        </p:nvSpPr>
        <p:spPr>
          <a:xfrm>
            <a:off x="6640830" y="351853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12" name="bk object 6412"/>
          <p:cNvSpPr/>
          <p:nvPr/>
        </p:nvSpPr>
        <p:spPr>
          <a:xfrm>
            <a:off x="6639559" y="3516629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13" name="bk object 6413"/>
          <p:cNvSpPr/>
          <p:nvPr/>
        </p:nvSpPr>
        <p:spPr>
          <a:xfrm>
            <a:off x="6639559" y="351472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14" name="bk object 6414"/>
          <p:cNvSpPr/>
          <p:nvPr/>
        </p:nvSpPr>
        <p:spPr>
          <a:xfrm>
            <a:off x="7010400" y="3519868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15" name="bk object 6415"/>
          <p:cNvSpPr/>
          <p:nvPr/>
        </p:nvSpPr>
        <p:spPr>
          <a:xfrm>
            <a:off x="7010400" y="3517900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16" name="bk object 6416"/>
          <p:cNvSpPr/>
          <p:nvPr/>
        </p:nvSpPr>
        <p:spPr>
          <a:xfrm>
            <a:off x="7010400" y="351599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17" name="bk object 6417"/>
          <p:cNvSpPr/>
          <p:nvPr/>
        </p:nvSpPr>
        <p:spPr>
          <a:xfrm>
            <a:off x="7009130" y="351472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86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18" name="bk object 6418"/>
          <p:cNvSpPr/>
          <p:nvPr/>
        </p:nvSpPr>
        <p:spPr>
          <a:xfrm>
            <a:off x="6643369" y="352742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AA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19" name="bk object 6419"/>
          <p:cNvSpPr/>
          <p:nvPr/>
        </p:nvSpPr>
        <p:spPr>
          <a:xfrm>
            <a:off x="6643369" y="352615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A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20" name="bk object 6420"/>
          <p:cNvSpPr/>
          <p:nvPr/>
        </p:nvSpPr>
        <p:spPr>
          <a:xfrm>
            <a:off x="6642100" y="352425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AA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21" name="bk object 6421"/>
          <p:cNvSpPr/>
          <p:nvPr/>
        </p:nvSpPr>
        <p:spPr>
          <a:xfrm>
            <a:off x="6642100" y="352234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A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22" name="bk object 6422"/>
          <p:cNvSpPr/>
          <p:nvPr/>
        </p:nvSpPr>
        <p:spPr>
          <a:xfrm>
            <a:off x="6640830" y="352107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60" y="0"/>
                </a:lnTo>
              </a:path>
            </a:pathLst>
          </a:custGeom>
          <a:ln w="3175">
            <a:solidFill>
              <a:srgbClr val="AA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23" name="bk object 6423"/>
          <p:cNvSpPr/>
          <p:nvPr/>
        </p:nvSpPr>
        <p:spPr>
          <a:xfrm>
            <a:off x="7012940" y="352742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AA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24" name="bk object 6424"/>
          <p:cNvSpPr/>
          <p:nvPr/>
        </p:nvSpPr>
        <p:spPr>
          <a:xfrm>
            <a:off x="7012940" y="352615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A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25" name="bk object 6425"/>
          <p:cNvSpPr/>
          <p:nvPr/>
        </p:nvSpPr>
        <p:spPr>
          <a:xfrm>
            <a:off x="7012940" y="352488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A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26" name="bk object 6426"/>
          <p:cNvSpPr/>
          <p:nvPr/>
        </p:nvSpPr>
        <p:spPr>
          <a:xfrm>
            <a:off x="7011669" y="352361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AA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27" name="bk object 6427"/>
          <p:cNvSpPr/>
          <p:nvPr/>
        </p:nvSpPr>
        <p:spPr>
          <a:xfrm>
            <a:off x="7011669" y="352234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A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28" name="bk object 6428"/>
          <p:cNvSpPr/>
          <p:nvPr/>
        </p:nvSpPr>
        <p:spPr>
          <a:xfrm>
            <a:off x="7011669" y="3521138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A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29" name="bk object 6429"/>
          <p:cNvSpPr/>
          <p:nvPr/>
        </p:nvSpPr>
        <p:spPr>
          <a:xfrm>
            <a:off x="7010400" y="3520503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A6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30" name="bk object 6430"/>
          <p:cNvSpPr/>
          <p:nvPr/>
        </p:nvSpPr>
        <p:spPr>
          <a:xfrm>
            <a:off x="6645909" y="353504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AB6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31" name="bk object 6431"/>
          <p:cNvSpPr/>
          <p:nvPr/>
        </p:nvSpPr>
        <p:spPr>
          <a:xfrm>
            <a:off x="6644640" y="353314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AB6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32" name="bk object 6432"/>
          <p:cNvSpPr/>
          <p:nvPr/>
        </p:nvSpPr>
        <p:spPr>
          <a:xfrm>
            <a:off x="6644640" y="353123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AB6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33" name="bk object 6433"/>
          <p:cNvSpPr/>
          <p:nvPr/>
        </p:nvSpPr>
        <p:spPr>
          <a:xfrm>
            <a:off x="6644640" y="352996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B6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34" name="bk object 6434"/>
          <p:cNvSpPr/>
          <p:nvPr/>
        </p:nvSpPr>
        <p:spPr>
          <a:xfrm>
            <a:off x="6643369" y="352869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AB6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35" name="bk object 6435"/>
          <p:cNvSpPr/>
          <p:nvPr/>
        </p:nvSpPr>
        <p:spPr>
          <a:xfrm>
            <a:off x="7015480" y="3535108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AB6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36" name="bk object 6436"/>
          <p:cNvSpPr/>
          <p:nvPr/>
        </p:nvSpPr>
        <p:spPr>
          <a:xfrm>
            <a:off x="7015480" y="353377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AB6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37" name="bk object 6437"/>
          <p:cNvSpPr/>
          <p:nvPr/>
        </p:nvSpPr>
        <p:spPr>
          <a:xfrm>
            <a:off x="7015480" y="3532504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B6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38" name="bk object 6438"/>
          <p:cNvSpPr/>
          <p:nvPr/>
        </p:nvSpPr>
        <p:spPr>
          <a:xfrm>
            <a:off x="7014209" y="353123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AB6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39" name="bk object 6439"/>
          <p:cNvSpPr/>
          <p:nvPr/>
        </p:nvSpPr>
        <p:spPr>
          <a:xfrm>
            <a:off x="7014209" y="3529329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90" y="0"/>
                </a:lnTo>
              </a:path>
            </a:pathLst>
          </a:custGeom>
          <a:ln w="3175">
            <a:solidFill>
              <a:srgbClr val="AB6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40" name="bk object 6440"/>
          <p:cNvSpPr/>
          <p:nvPr/>
        </p:nvSpPr>
        <p:spPr>
          <a:xfrm>
            <a:off x="7012940" y="3528059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69" y="0"/>
                </a:moveTo>
                <a:lnTo>
                  <a:pt x="0" y="0"/>
                </a:lnTo>
                <a:lnTo>
                  <a:pt x="1269" y="126"/>
                </a:lnTo>
                <a:close/>
              </a:path>
            </a:pathLst>
          </a:custGeom>
          <a:solidFill>
            <a:srgbClr val="AB6B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41" name="bk object 6441"/>
          <p:cNvSpPr/>
          <p:nvPr/>
        </p:nvSpPr>
        <p:spPr>
          <a:xfrm>
            <a:off x="6647180" y="3541458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AC6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42" name="bk object 6442"/>
          <p:cNvSpPr/>
          <p:nvPr/>
        </p:nvSpPr>
        <p:spPr>
          <a:xfrm>
            <a:off x="6647180" y="353949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AC6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43" name="bk object 6443"/>
          <p:cNvSpPr/>
          <p:nvPr/>
        </p:nvSpPr>
        <p:spPr>
          <a:xfrm>
            <a:off x="6645909" y="353695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AC6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44" name="bk object 6444"/>
          <p:cNvSpPr/>
          <p:nvPr/>
        </p:nvSpPr>
        <p:spPr>
          <a:xfrm>
            <a:off x="7018019" y="3541458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AC6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45" name="bk object 6445"/>
          <p:cNvSpPr/>
          <p:nvPr/>
        </p:nvSpPr>
        <p:spPr>
          <a:xfrm>
            <a:off x="7016750" y="354012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AC6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46" name="bk object 6446"/>
          <p:cNvSpPr/>
          <p:nvPr/>
        </p:nvSpPr>
        <p:spPr>
          <a:xfrm>
            <a:off x="7016750" y="353885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AC6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47" name="bk object 6447"/>
          <p:cNvSpPr/>
          <p:nvPr/>
        </p:nvSpPr>
        <p:spPr>
          <a:xfrm>
            <a:off x="7016750" y="353758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AC6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48" name="bk object 6448"/>
          <p:cNvSpPr/>
          <p:nvPr/>
        </p:nvSpPr>
        <p:spPr>
          <a:xfrm>
            <a:off x="7016750" y="3536315"/>
            <a:ext cx="212090" cy="0"/>
          </a:xfrm>
          <a:custGeom>
            <a:avLst/>
            <a:gdLst/>
            <a:ahLst/>
            <a:cxnLst/>
            <a:rect l="l" t="t" r="r" b="b"/>
            <a:pathLst>
              <a:path w="212090">
                <a:moveTo>
                  <a:pt x="0" y="0"/>
                </a:moveTo>
                <a:lnTo>
                  <a:pt x="212089" y="0"/>
                </a:lnTo>
              </a:path>
            </a:pathLst>
          </a:custGeom>
          <a:ln w="3175">
            <a:solidFill>
              <a:srgbClr val="AC6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49" name="bk object 6449"/>
          <p:cNvSpPr/>
          <p:nvPr/>
        </p:nvSpPr>
        <p:spPr>
          <a:xfrm>
            <a:off x="6649719" y="354901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AD6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50" name="bk object 6450"/>
          <p:cNvSpPr/>
          <p:nvPr/>
        </p:nvSpPr>
        <p:spPr>
          <a:xfrm>
            <a:off x="6649719" y="3547109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AD6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51" name="bk object 6451"/>
          <p:cNvSpPr/>
          <p:nvPr/>
        </p:nvSpPr>
        <p:spPr>
          <a:xfrm>
            <a:off x="6648450" y="3545204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AD6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52" name="bk object 6452"/>
          <p:cNvSpPr/>
          <p:nvPr/>
        </p:nvSpPr>
        <p:spPr>
          <a:xfrm>
            <a:off x="6648450" y="354330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AD6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53" name="bk object 6453"/>
          <p:cNvSpPr/>
          <p:nvPr/>
        </p:nvSpPr>
        <p:spPr>
          <a:xfrm>
            <a:off x="7019290" y="354774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810">
            <a:solidFill>
              <a:srgbClr val="AD6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54" name="bk object 6454"/>
          <p:cNvSpPr/>
          <p:nvPr/>
        </p:nvSpPr>
        <p:spPr>
          <a:xfrm>
            <a:off x="7019290" y="3545204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AD6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55" name="bk object 6455"/>
          <p:cNvSpPr/>
          <p:nvPr/>
        </p:nvSpPr>
        <p:spPr>
          <a:xfrm>
            <a:off x="7018019" y="3543934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AD6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56" name="bk object 6456"/>
          <p:cNvSpPr/>
          <p:nvPr/>
        </p:nvSpPr>
        <p:spPr>
          <a:xfrm>
            <a:off x="7018019" y="3542665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AD6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57" name="bk object 6457"/>
          <p:cNvSpPr/>
          <p:nvPr/>
        </p:nvSpPr>
        <p:spPr>
          <a:xfrm>
            <a:off x="6652259" y="355600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AF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58" name="bk object 6458"/>
          <p:cNvSpPr/>
          <p:nvPr/>
        </p:nvSpPr>
        <p:spPr>
          <a:xfrm>
            <a:off x="6650990" y="3554158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AF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59" name="bk object 6459"/>
          <p:cNvSpPr/>
          <p:nvPr/>
        </p:nvSpPr>
        <p:spPr>
          <a:xfrm>
            <a:off x="6650990" y="355282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AF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60" name="bk object 6460"/>
          <p:cNvSpPr/>
          <p:nvPr/>
        </p:nvSpPr>
        <p:spPr>
          <a:xfrm>
            <a:off x="6650990" y="3550920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>
                <a:moveTo>
                  <a:pt x="0" y="0"/>
                </a:moveTo>
                <a:lnTo>
                  <a:pt x="213359" y="0"/>
                </a:lnTo>
              </a:path>
            </a:pathLst>
          </a:custGeom>
          <a:ln w="3175">
            <a:solidFill>
              <a:srgbClr val="AF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61" name="bk object 6461"/>
          <p:cNvSpPr/>
          <p:nvPr/>
        </p:nvSpPr>
        <p:spPr>
          <a:xfrm>
            <a:off x="7021830" y="3556634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AF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62" name="bk object 6462"/>
          <p:cNvSpPr/>
          <p:nvPr/>
        </p:nvSpPr>
        <p:spPr>
          <a:xfrm>
            <a:off x="7021830" y="3554729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AF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63" name="bk object 6463"/>
          <p:cNvSpPr/>
          <p:nvPr/>
        </p:nvSpPr>
        <p:spPr>
          <a:xfrm>
            <a:off x="7020559" y="355282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AF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64" name="bk object 6464"/>
          <p:cNvSpPr/>
          <p:nvPr/>
        </p:nvSpPr>
        <p:spPr>
          <a:xfrm>
            <a:off x="7020559" y="3550920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AF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65" name="bk object 6465"/>
          <p:cNvSpPr/>
          <p:nvPr/>
        </p:nvSpPr>
        <p:spPr>
          <a:xfrm>
            <a:off x="7019290" y="3549713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AF6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66" name="bk object 6466"/>
          <p:cNvSpPr/>
          <p:nvPr/>
        </p:nvSpPr>
        <p:spPr>
          <a:xfrm>
            <a:off x="6654800" y="3564318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67" name="bk object 6467"/>
          <p:cNvSpPr/>
          <p:nvPr/>
        </p:nvSpPr>
        <p:spPr>
          <a:xfrm>
            <a:off x="6654800" y="3563048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68" name="bk object 6468"/>
          <p:cNvSpPr/>
          <p:nvPr/>
        </p:nvSpPr>
        <p:spPr>
          <a:xfrm>
            <a:off x="6653530" y="3560571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810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69" name="bk object 6469"/>
          <p:cNvSpPr/>
          <p:nvPr/>
        </p:nvSpPr>
        <p:spPr>
          <a:xfrm>
            <a:off x="6652259" y="3557968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70" name="bk object 6470"/>
          <p:cNvSpPr/>
          <p:nvPr/>
        </p:nvSpPr>
        <p:spPr>
          <a:xfrm>
            <a:off x="7024369" y="3564318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71" name="bk object 6471"/>
          <p:cNvSpPr/>
          <p:nvPr/>
        </p:nvSpPr>
        <p:spPr>
          <a:xfrm>
            <a:off x="7023100" y="3562984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72" name="bk object 6472"/>
          <p:cNvSpPr/>
          <p:nvPr/>
        </p:nvSpPr>
        <p:spPr>
          <a:xfrm>
            <a:off x="7023100" y="3561079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73" name="bk object 6473"/>
          <p:cNvSpPr/>
          <p:nvPr/>
        </p:nvSpPr>
        <p:spPr>
          <a:xfrm>
            <a:off x="7023100" y="355917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74" name="bk object 6474"/>
          <p:cNvSpPr/>
          <p:nvPr/>
        </p:nvSpPr>
        <p:spPr>
          <a:xfrm>
            <a:off x="7021830" y="3557904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B07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75" name="bk object 6475"/>
          <p:cNvSpPr/>
          <p:nvPr/>
        </p:nvSpPr>
        <p:spPr>
          <a:xfrm>
            <a:off x="6657340" y="3570604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B17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76" name="bk object 6476"/>
          <p:cNvSpPr/>
          <p:nvPr/>
        </p:nvSpPr>
        <p:spPr>
          <a:xfrm>
            <a:off x="6656069" y="3569334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B17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77" name="bk object 6477"/>
          <p:cNvSpPr/>
          <p:nvPr/>
        </p:nvSpPr>
        <p:spPr>
          <a:xfrm>
            <a:off x="6656069" y="3567429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B17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78" name="bk object 6478"/>
          <p:cNvSpPr/>
          <p:nvPr/>
        </p:nvSpPr>
        <p:spPr>
          <a:xfrm>
            <a:off x="6654800" y="356552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B17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79" name="bk object 6479"/>
          <p:cNvSpPr/>
          <p:nvPr/>
        </p:nvSpPr>
        <p:spPr>
          <a:xfrm>
            <a:off x="7025640" y="3570033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B17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80" name="bk object 6480"/>
          <p:cNvSpPr/>
          <p:nvPr/>
        </p:nvSpPr>
        <p:spPr>
          <a:xfrm>
            <a:off x="7024369" y="3567429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B17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81" name="bk object 6481"/>
          <p:cNvSpPr/>
          <p:nvPr/>
        </p:nvSpPr>
        <p:spPr>
          <a:xfrm>
            <a:off x="7024369" y="356552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B17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82" name="bk object 6482"/>
          <p:cNvSpPr/>
          <p:nvPr/>
        </p:nvSpPr>
        <p:spPr>
          <a:xfrm>
            <a:off x="6658609" y="3577018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683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83" name="bk object 6483"/>
          <p:cNvSpPr/>
          <p:nvPr/>
        </p:nvSpPr>
        <p:spPr>
          <a:xfrm>
            <a:off x="6657340" y="3573779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84" name="bk object 6484"/>
          <p:cNvSpPr/>
          <p:nvPr/>
        </p:nvSpPr>
        <p:spPr>
          <a:xfrm>
            <a:off x="6657340" y="357187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85" name="bk object 6485"/>
          <p:cNvSpPr/>
          <p:nvPr/>
        </p:nvSpPr>
        <p:spPr>
          <a:xfrm>
            <a:off x="7026909" y="3577018"/>
            <a:ext cx="218440" cy="0"/>
          </a:xfrm>
          <a:custGeom>
            <a:avLst/>
            <a:gdLst/>
            <a:ahLst/>
            <a:cxnLst/>
            <a:rect l="l" t="t" r="r" b="b"/>
            <a:pathLst>
              <a:path w="218440">
                <a:moveTo>
                  <a:pt x="0" y="0"/>
                </a:moveTo>
                <a:lnTo>
                  <a:pt x="218440" y="0"/>
                </a:lnTo>
              </a:path>
            </a:pathLst>
          </a:custGeom>
          <a:ln w="3682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86" name="bk object 6486"/>
          <p:cNvSpPr/>
          <p:nvPr/>
        </p:nvSpPr>
        <p:spPr>
          <a:xfrm>
            <a:off x="7025640" y="3573779"/>
            <a:ext cx="218440" cy="0"/>
          </a:xfrm>
          <a:custGeom>
            <a:avLst/>
            <a:gdLst/>
            <a:ahLst/>
            <a:cxnLst/>
            <a:rect l="l" t="t" r="r" b="b"/>
            <a:pathLst>
              <a:path w="218440">
                <a:moveTo>
                  <a:pt x="0" y="0"/>
                </a:moveTo>
                <a:lnTo>
                  <a:pt x="218440" y="0"/>
                </a:lnTo>
              </a:path>
            </a:pathLst>
          </a:custGeom>
          <a:ln w="3175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87" name="bk object 6487"/>
          <p:cNvSpPr/>
          <p:nvPr/>
        </p:nvSpPr>
        <p:spPr>
          <a:xfrm>
            <a:off x="7025640" y="357187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B37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88" name="bk object 6488"/>
          <p:cNvSpPr/>
          <p:nvPr/>
        </p:nvSpPr>
        <p:spPr>
          <a:xfrm>
            <a:off x="6659880" y="357949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B47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89" name="bk object 6489"/>
          <p:cNvSpPr/>
          <p:nvPr/>
        </p:nvSpPr>
        <p:spPr>
          <a:xfrm>
            <a:off x="6658609" y="3578859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1270" y="0"/>
                </a:moveTo>
                <a:lnTo>
                  <a:pt x="0" y="0"/>
                </a:lnTo>
                <a:lnTo>
                  <a:pt x="1270" y="126"/>
                </a:lnTo>
                <a:close/>
              </a:path>
            </a:pathLst>
          </a:custGeom>
          <a:solidFill>
            <a:srgbClr val="B475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90" name="bk object 6490"/>
          <p:cNvSpPr/>
          <p:nvPr/>
        </p:nvSpPr>
        <p:spPr>
          <a:xfrm>
            <a:off x="7026909" y="357949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09">
                <a:moveTo>
                  <a:pt x="0" y="0"/>
                </a:moveTo>
                <a:lnTo>
                  <a:pt x="219709" y="0"/>
                </a:lnTo>
              </a:path>
            </a:pathLst>
          </a:custGeom>
          <a:ln w="3175">
            <a:solidFill>
              <a:srgbClr val="B47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91" name="bk object 6491"/>
          <p:cNvSpPr/>
          <p:nvPr/>
        </p:nvSpPr>
        <p:spPr>
          <a:xfrm>
            <a:off x="6661150" y="358584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B47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92" name="bk object 6492"/>
          <p:cNvSpPr/>
          <p:nvPr/>
        </p:nvSpPr>
        <p:spPr>
          <a:xfrm>
            <a:off x="6661150" y="3583940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B47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93" name="bk object 6493"/>
          <p:cNvSpPr/>
          <p:nvPr/>
        </p:nvSpPr>
        <p:spPr>
          <a:xfrm>
            <a:off x="6659880" y="3581400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B47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94" name="bk object 6494"/>
          <p:cNvSpPr/>
          <p:nvPr/>
        </p:nvSpPr>
        <p:spPr>
          <a:xfrm>
            <a:off x="7028180" y="358584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175">
            <a:solidFill>
              <a:srgbClr val="B47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95" name="bk object 6495"/>
          <p:cNvSpPr/>
          <p:nvPr/>
        </p:nvSpPr>
        <p:spPr>
          <a:xfrm>
            <a:off x="7028180" y="3583940"/>
            <a:ext cx="219710" cy="0"/>
          </a:xfrm>
          <a:custGeom>
            <a:avLst/>
            <a:gdLst/>
            <a:ahLst/>
            <a:cxnLst/>
            <a:rect l="l" t="t" r="r" b="b"/>
            <a:pathLst>
              <a:path w="219709">
                <a:moveTo>
                  <a:pt x="0" y="0"/>
                </a:moveTo>
                <a:lnTo>
                  <a:pt x="219709" y="0"/>
                </a:lnTo>
              </a:path>
            </a:pathLst>
          </a:custGeom>
          <a:ln w="3175">
            <a:solidFill>
              <a:srgbClr val="B47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96" name="bk object 6496"/>
          <p:cNvSpPr/>
          <p:nvPr/>
        </p:nvSpPr>
        <p:spPr>
          <a:xfrm>
            <a:off x="7028180" y="3581400"/>
            <a:ext cx="218440" cy="0"/>
          </a:xfrm>
          <a:custGeom>
            <a:avLst/>
            <a:gdLst/>
            <a:ahLst/>
            <a:cxnLst/>
            <a:rect l="l" t="t" r="r" b="b"/>
            <a:pathLst>
              <a:path w="218440">
                <a:moveTo>
                  <a:pt x="0" y="0"/>
                </a:moveTo>
                <a:lnTo>
                  <a:pt x="218440" y="0"/>
                </a:lnTo>
              </a:path>
            </a:pathLst>
          </a:custGeom>
          <a:ln w="3175">
            <a:solidFill>
              <a:srgbClr val="B47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97" name="bk object 6497"/>
          <p:cNvSpPr/>
          <p:nvPr/>
        </p:nvSpPr>
        <p:spPr>
          <a:xfrm>
            <a:off x="6663690" y="359219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B5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98" name="bk object 6498"/>
          <p:cNvSpPr/>
          <p:nvPr/>
        </p:nvSpPr>
        <p:spPr>
          <a:xfrm>
            <a:off x="6663690" y="359092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B5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99" name="bk object 6499"/>
          <p:cNvSpPr/>
          <p:nvPr/>
        </p:nvSpPr>
        <p:spPr>
          <a:xfrm>
            <a:off x="6662419" y="3589020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B5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00" name="bk object 6500"/>
          <p:cNvSpPr/>
          <p:nvPr/>
        </p:nvSpPr>
        <p:spPr>
          <a:xfrm>
            <a:off x="6662419" y="358711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3175">
            <a:solidFill>
              <a:srgbClr val="B5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01" name="bk object 6501"/>
          <p:cNvSpPr/>
          <p:nvPr/>
        </p:nvSpPr>
        <p:spPr>
          <a:xfrm>
            <a:off x="7029450" y="359219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B5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02" name="bk object 6502"/>
          <p:cNvSpPr/>
          <p:nvPr/>
        </p:nvSpPr>
        <p:spPr>
          <a:xfrm>
            <a:off x="7029450" y="3590290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175">
            <a:solidFill>
              <a:srgbClr val="B5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03" name="bk object 6503"/>
          <p:cNvSpPr/>
          <p:nvPr/>
        </p:nvSpPr>
        <p:spPr>
          <a:xfrm>
            <a:off x="7029450" y="3587750"/>
            <a:ext cx="219710" cy="0"/>
          </a:xfrm>
          <a:custGeom>
            <a:avLst/>
            <a:gdLst/>
            <a:ahLst/>
            <a:cxnLst/>
            <a:rect l="l" t="t" r="r" b="b"/>
            <a:pathLst>
              <a:path w="219709">
                <a:moveTo>
                  <a:pt x="0" y="0"/>
                </a:moveTo>
                <a:lnTo>
                  <a:pt x="219709" y="0"/>
                </a:lnTo>
              </a:path>
            </a:pathLst>
          </a:custGeom>
          <a:ln w="3175">
            <a:solidFill>
              <a:srgbClr val="B57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04" name="bk object 6504"/>
          <p:cNvSpPr/>
          <p:nvPr/>
        </p:nvSpPr>
        <p:spPr>
          <a:xfrm>
            <a:off x="6664959" y="3597909"/>
            <a:ext cx="218440" cy="0"/>
          </a:xfrm>
          <a:custGeom>
            <a:avLst/>
            <a:gdLst/>
            <a:ahLst/>
            <a:cxnLst/>
            <a:rect l="l" t="t" r="r" b="b"/>
            <a:pathLst>
              <a:path w="218440">
                <a:moveTo>
                  <a:pt x="0" y="0"/>
                </a:moveTo>
                <a:lnTo>
                  <a:pt x="218440" y="0"/>
                </a:lnTo>
              </a:path>
            </a:pathLst>
          </a:custGeom>
          <a:ln w="3175">
            <a:solidFill>
              <a:srgbClr val="B67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05" name="bk object 6505"/>
          <p:cNvSpPr/>
          <p:nvPr/>
        </p:nvSpPr>
        <p:spPr>
          <a:xfrm>
            <a:off x="6664959" y="3596004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B67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06" name="bk object 6506"/>
          <p:cNvSpPr/>
          <p:nvPr/>
        </p:nvSpPr>
        <p:spPr>
          <a:xfrm>
            <a:off x="6663690" y="3594734"/>
            <a:ext cx="218440" cy="0"/>
          </a:xfrm>
          <a:custGeom>
            <a:avLst/>
            <a:gdLst/>
            <a:ahLst/>
            <a:cxnLst/>
            <a:rect l="l" t="t" r="r" b="b"/>
            <a:pathLst>
              <a:path w="218440">
                <a:moveTo>
                  <a:pt x="0" y="0"/>
                </a:moveTo>
                <a:lnTo>
                  <a:pt x="218440" y="0"/>
                </a:lnTo>
              </a:path>
            </a:pathLst>
          </a:custGeom>
          <a:ln w="3175">
            <a:solidFill>
              <a:srgbClr val="B67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07" name="bk object 6507"/>
          <p:cNvSpPr/>
          <p:nvPr/>
        </p:nvSpPr>
        <p:spPr>
          <a:xfrm>
            <a:off x="6663690" y="359346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B67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08" name="bk object 6508"/>
          <p:cNvSpPr/>
          <p:nvPr/>
        </p:nvSpPr>
        <p:spPr>
          <a:xfrm>
            <a:off x="7030719" y="359854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B67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09" name="bk object 6509"/>
          <p:cNvSpPr/>
          <p:nvPr/>
        </p:nvSpPr>
        <p:spPr>
          <a:xfrm>
            <a:off x="7030719" y="3596640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B67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10" name="bk object 6510"/>
          <p:cNvSpPr/>
          <p:nvPr/>
        </p:nvSpPr>
        <p:spPr>
          <a:xfrm>
            <a:off x="7030719" y="3594734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175">
            <a:solidFill>
              <a:srgbClr val="B67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11" name="bk object 6511"/>
          <p:cNvSpPr/>
          <p:nvPr/>
        </p:nvSpPr>
        <p:spPr>
          <a:xfrm>
            <a:off x="7029450" y="3593465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B67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12" name="bk object 6512"/>
          <p:cNvSpPr/>
          <p:nvPr/>
        </p:nvSpPr>
        <p:spPr>
          <a:xfrm>
            <a:off x="6666230" y="359981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40">
                <a:moveTo>
                  <a:pt x="0" y="0"/>
                </a:moveTo>
                <a:lnTo>
                  <a:pt x="218440" y="0"/>
                </a:lnTo>
              </a:path>
            </a:pathLst>
          </a:custGeom>
          <a:ln w="3175">
            <a:solidFill>
              <a:srgbClr val="B67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13" name="bk object 6513"/>
          <p:cNvSpPr/>
          <p:nvPr/>
        </p:nvSpPr>
        <p:spPr>
          <a:xfrm>
            <a:off x="7030719" y="359981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B67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14" name="bk object 6514"/>
          <p:cNvSpPr/>
          <p:nvPr/>
        </p:nvSpPr>
        <p:spPr>
          <a:xfrm>
            <a:off x="6668769" y="360743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09">
                <a:moveTo>
                  <a:pt x="0" y="0"/>
                </a:moveTo>
                <a:lnTo>
                  <a:pt x="219709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15" name="bk object 6515"/>
          <p:cNvSpPr/>
          <p:nvPr/>
        </p:nvSpPr>
        <p:spPr>
          <a:xfrm>
            <a:off x="6667500" y="3605529"/>
            <a:ext cx="219710" cy="0"/>
          </a:xfrm>
          <a:custGeom>
            <a:avLst/>
            <a:gdLst/>
            <a:ahLst/>
            <a:cxnLst/>
            <a:rect l="l" t="t" r="r" b="b"/>
            <a:pathLst>
              <a:path w="219709">
                <a:moveTo>
                  <a:pt x="0" y="0"/>
                </a:moveTo>
                <a:lnTo>
                  <a:pt x="219709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16" name="bk object 6516"/>
          <p:cNvSpPr/>
          <p:nvPr/>
        </p:nvSpPr>
        <p:spPr>
          <a:xfrm>
            <a:off x="6667500" y="360362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40">
                <a:moveTo>
                  <a:pt x="0" y="0"/>
                </a:moveTo>
                <a:lnTo>
                  <a:pt x="218440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17" name="bk object 6517"/>
          <p:cNvSpPr/>
          <p:nvPr/>
        </p:nvSpPr>
        <p:spPr>
          <a:xfrm>
            <a:off x="6666230" y="360235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09">
                <a:moveTo>
                  <a:pt x="0" y="0"/>
                </a:moveTo>
                <a:lnTo>
                  <a:pt x="219709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18" name="bk object 6518"/>
          <p:cNvSpPr/>
          <p:nvPr/>
        </p:nvSpPr>
        <p:spPr>
          <a:xfrm>
            <a:off x="6666230" y="3601084"/>
            <a:ext cx="218440" cy="0"/>
          </a:xfrm>
          <a:custGeom>
            <a:avLst/>
            <a:gdLst/>
            <a:ahLst/>
            <a:cxnLst/>
            <a:rect l="l" t="t" r="r" b="b"/>
            <a:pathLst>
              <a:path w="218440">
                <a:moveTo>
                  <a:pt x="0" y="0"/>
                </a:moveTo>
                <a:lnTo>
                  <a:pt x="218440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19" name="bk object 6519"/>
          <p:cNvSpPr/>
          <p:nvPr/>
        </p:nvSpPr>
        <p:spPr>
          <a:xfrm>
            <a:off x="7033259" y="3607434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20" name="bk object 6520"/>
          <p:cNvSpPr/>
          <p:nvPr/>
        </p:nvSpPr>
        <p:spPr>
          <a:xfrm>
            <a:off x="7031990" y="3606165"/>
            <a:ext cx="224790" cy="0"/>
          </a:xfrm>
          <a:custGeom>
            <a:avLst/>
            <a:gdLst/>
            <a:ahLst/>
            <a:cxnLst/>
            <a:rect l="l" t="t" r="r" b="b"/>
            <a:pathLst>
              <a:path w="224790">
                <a:moveTo>
                  <a:pt x="0" y="0"/>
                </a:moveTo>
                <a:lnTo>
                  <a:pt x="224790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21" name="bk object 6521"/>
          <p:cNvSpPr/>
          <p:nvPr/>
        </p:nvSpPr>
        <p:spPr>
          <a:xfrm>
            <a:off x="7031990" y="360362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810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22" name="bk object 6522"/>
          <p:cNvSpPr/>
          <p:nvPr/>
        </p:nvSpPr>
        <p:spPr>
          <a:xfrm>
            <a:off x="7030719" y="3601084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B87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23" name="bk object 6523"/>
          <p:cNvSpPr/>
          <p:nvPr/>
        </p:nvSpPr>
        <p:spPr>
          <a:xfrm>
            <a:off x="6668769" y="3608704"/>
            <a:ext cx="219710" cy="0"/>
          </a:xfrm>
          <a:custGeom>
            <a:avLst/>
            <a:gdLst/>
            <a:ahLst/>
            <a:cxnLst/>
            <a:rect l="l" t="t" r="r" b="b"/>
            <a:pathLst>
              <a:path w="219709">
                <a:moveTo>
                  <a:pt x="0" y="0"/>
                </a:moveTo>
                <a:lnTo>
                  <a:pt x="219709" y="0"/>
                </a:lnTo>
              </a:path>
            </a:pathLst>
          </a:custGeom>
          <a:ln w="3175">
            <a:solidFill>
              <a:srgbClr val="B97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24" name="bk object 6524"/>
          <p:cNvSpPr/>
          <p:nvPr/>
        </p:nvSpPr>
        <p:spPr>
          <a:xfrm>
            <a:off x="7033259" y="3608704"/>
            <a:ext cx="224790" cy="0"/>
          </a:xfrm>
          <a:custGeom>
            <a:avLst/>
            <a:gdLst/>
            <a:ahLst/>
            <a:cxnLst/>
            <a:rect l="l" t="t" r="r" b="b"/>
            <a:pathLst>
              <a:path w="224790">
                <a:moveTo>
                  <a:pt x="0" y="0"/>
                </a:moveTo>
                <a:lnTo>
                  <a:pt x="224790" y="0"/>
                </a:lnTo>
              </a:path>
            </a:pathLst>
          </a:custGeom>
          <a:ln w="3175">
            <a:solidFill>
              <a:srgbClr val="B97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25" name="bk object 6525"/>
          <p:cNvSpPr/>
          <p:nvPr/>
        </p:nvSpPr>
        <p:spPr>
          <a:xfrm>
            <a:off x="6670040" y="3613150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175">
            <a:solidFill>
              <a:srgbClr val="B97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26" name="bk object 6526"/>
          <p:cNvSpPr/>
          <p:nvPr/>
        </p:nvSpPr>
        <p:spPr>
          <a:xfrm>
            <a:off x="6670040" y="3611245"/>
            <a:ext cx="219710" cy="0"/>
          </a:xfrm>
          <a:custGeom>
            <a:avLst/>
            <a:gdLst/>
            <a:ahLst/>
            <a:cxnLst/>
            <a:rect l="l" t="t" r="r" b="b"/>
            <a:pathLst>
              <a:path w="219709">
                <a:moveTo>
                  <a:pt x="0" y="0"/>
                </a:moveTo>
                <a:lnTo>
                  <a:pt x="219709" y="0"/>
                </a:lnTo>
              </a:path>
            </a:pathLst>
          </a:custGeom>
          <a:ln w="3175">
            <a:solidFill>
              <a:srgbClr val="B97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27" name="bk object 6527"/>
          <p:cNvSpPr/>
          <p:nvPr/>
        </p:nvSpPr>
        <p:spPr>
          <a:xfrm>
            <a:off x="6668769" y="360997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175">
            <a:solidFill>
              <a:srgbClr val="B97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28" name="bk object 6528"/>
          <p:cNvSpPr/>
          <p:nvPr/>
        </p:nvSpPr>
        <p:spPr>
          <a:xfrm>
            <a:off x="7034530" y="3613150"/>
            <a:ext cx="224790" cy="0"/>
          </a:xfrm>
          <a:custGeom>
            <a:avLst/>
            <a:gdLst/>
            <a:ahLst/>
            <a:cxnLst/>
            <a:rect l="l" t="t" r="r" b="b"/>
            <a:pathLst>
              <a:path w="224790">
                <a:moveTo>
                  <a:pt x="0" y="0"/>
                </a:moveTo>
                <a:lnTo>
                  <a:pt x="224790" y="0"/>
                </a:lnTo>
              </a:path>
            </a:pathLst>
          </a:custGeom>
          <a:ln w="3175">
            <a:solidFill>
              <a:srgbClr val="B97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29" name="bk object 6529"/>
          <p:cNvSpPr/>
          <p:nvPr/>
        </p:nvSpPr>
        <p:spPr>
          <a:xfrm>
            <a:off x="7033259" y="3610609"/>
            <a:ext cx="224790" cy="0"/>
          </a:xfrm>
          <a:custGeom>
            <a:avLst/>
            <a:gdLst/>
            <a:ahLst/>
            <a:cxnLst/>
            <a:rect l="l" t="t" r="r" b="b"/>
            <a:pathLst>
              <a:path w="224790">
                <a:moveTo>
                  <a:pt x="0" y="0"/>
                </a:moveTo>
                <a:lnTo>
                  <a:pt x="224790" y="0"/>
                </a:lnTo>
              </a:path>
            </a:pathLst>
          </a:custGeom>
          <a:ln w="3175">
            <a:solidFill>
              <a:srgbClr val="B97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30" name="bk object 6530"/>
          <p:cNvSpPr/>
          <p:nvPr/>
        </p:nvSpPr>
        <p:spPr>
          <a:xfrm>
            <a:off x="6670040" y="361505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BA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31" name="bk object 6531"/>
          <p:cNvSpPr/>
          <p:nvPr/>
        </p:nvSpPr>
        <p:spPr>
          <a:xfrm>
            <a:off x="7034530" y="3615054"/>
            <a:ext cx="226060" cy="0"/>
          </a:xfrm>
          <a:custGeom>
            <a:avLst/>
            <a:gdLst/>
            <a:ahLst/>
            <a:cxnLst/>
            <a:rect l="l" t="t" r="r" b="b"/>
            <a:pathLst>
              <a:path w="226059">
                <a:moveTo>
                  <a:pt x="0" y="0"/>
                </a:moveTo>
                <a:lnTo>
                  <a:pt x="226059" y="0"/>
                </a:lnTo>
              </a:path>
            </a:pathLst>
          </a:custGeom>
          <a:ln w="3175">
            <a:solidFill>
              <a:srgbClr val="BA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32" name="bk object 6532"/>
          <p:cNvSpPr/>
          <p:nvPr/>
        </p:nvSpPr>
        <p:spPr>
          <a:xfrm>
            <a:off x="6672580" y="3620770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BA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33" name="bk object 6533"/>
          <p:cNvSpPr/>
          <p:nvPr/>
        </p:nvSpPr>
        <p:spPr>
          <a:xfrm>
            <a:off x="6671309" y="3618229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BA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34" name="bk object 6534"/>
          <p:cNvSpPr/>
          <p:nvPr/>
        </p:nvSpPr>
        <p:spPr>
          <a:xfrm>
            <a:off x="6671309" y="3616325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175">
            <a:solidFill>
              <a:srgbClr val="BA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35" name="bk object 6535"/>
          <p:cNvSpPr/>
          <p:nvPr/>
        </p:nvSpPr>
        <p:spPr>
          <a:xfrm>
            <a:off x="7034530" y="3621404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BA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36" name="bk object 6536"/>
          <p:cNvSpPr/>
          <p:nvPr/>
        </p:nvSpPr>
        <p:spPr>
          <a:xfrm>
            <a:off x="7034530" y="3619500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BA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37" name="bk object 6537"/>
          <p:cNvSpPr/>
          <p:nvPr/>
        </p:nvSpPr>
        <p:spPr>
          <a:xfrm>
            <a:off x="7034530" y="3616959"/>
            <a:ext cx="226060" cy="0"/>
          </a:xfrm>
          <a:custGeom>
            <a:avLst/>
            <a:gdLst/>
            <a:ahLst/>
            <a:cxnLst/>
            <a:rect l="l" t="t" r="r" b="b"/>
            <a:pathLst>
              <a:path w="226059">
                <a:moveTo>
                  <a:pt x="0" y="0"/>
                </a:moveTo>
                <a:lnTo>
                  <a:pt x="226059" y="0"/>
                </a:lnTo>
              </a:path>
            </a:pathLst>
          </a:custGeom>
          <a:ln w="3175">
            <a:solidFill>
              <a:srgbClr val="BA7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38" name="bk object 6538"/>
          <p:cNvSpPr/>
          <p:nvPr/>
        </p:nvSpPr>
        <p:spPr>
          <a:xfrm>
            <a:off x="6675119" y="3627754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BC7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39" name="bk object 6539"/>
          <p:cNvSpPr/>
          <p:nvPr/>
        </p:nvSpPr>
        <p:spPr>
          <a:xfrm>
            <a:off x="6673850" y="3626484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BC7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40" name="bk object 6540"/>
          <p:cNvSpPr/>
          <p:nvPr/>
        </p:nvSpPr>
        <p:spPr>
          <a:xfrm>
            <a:off x="6673850" y="3624579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250" y="0"/>
                </a:lnTo>
              </a:path>
            </a:pathLst>
          </a:custGeom>
          <a:ln w="3175">
            <a:solidFill>
              <a:srgbClr val="BC7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41" name="bk object 6541"/>
          <p:cNvSpPr/>
          <p:nvPr/>
        </p:nvSpPr>
        <p:spPr>
          <a:xfrm>
            <a:off x="6672580" y="362267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BC7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42" name="bk object 6542"/>
          <p:cNvSpPr/>
          <p:nvPr/>
        </p:nvSpPr>
        <p:spPr>
          <a:xfrm>
            <a:off x="7035800" y="3627754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BC7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43" name="bk object 6543"/>
          <p:cNvSpPr/>
          <p:nvPr/>
        </p:nvSpPr>
        <p:spPr>
          <a:xfrm>
            <a:off x="7034530" y="3625850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BC7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44" name="bk object 6544"/>
          <p:cNvSpPr/>
          <p:nvPr/>
        </p:nvSpPr>
        <p:spPr>
          <a:xfrm>
            <a:off x="7034530" y="3623309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BC7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45" name="bk object 6545"/>
          <p:cNvSpPr/>
          <p:nvPr/>
        </p:nvSpPr>
        <p:spPr>
          <a:xfrm>
            <a:off x="6675119" y="362902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BC7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46" name="bk object 6546"/>
          <p:cNvSpPr/>
          <p:nvPr/>
        </p:nvSpPr>
        <p:spPr>
          <a:xfrm>
            <a:off x="7035800" y="3629025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BC7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47" name="bk object 6547"/>
          <p:cNvSpPr/>
          <p:nvPr/>
        </p:nvSpPr>
        <p:spPr>
          <a:xfrm>
            <a:off x="6676390" y="3634104"/>
            <a:ext cx="224790" cy="0"/>
          </a:xfrm>
          <a:custGeom>
            <a:avLst/>
            <a:gdLst/>
            <a:ahLst/>
            <a:cxnLst/>
            <a:rect l="l" t="t" r="r" b="b"/>
            <a:pathLst>
              <a:path w="224790">
                <a:moveTo>
                  <a:pt x="0" y="0"/>
                </a:moveTo>
                <a:lnTo>
                  <a:pt x="224790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48" name="bk object 6548"/>
          <p:cNvSpPr/>
          <p:nvPr/>
        </p:nvSpPr>
        <p:spPr>
          <a:xfrm>
            <a:off x="6676390" y="3632200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49" name="bk object 6549"/>
          <p:cNvSpPr/>
          <p:nvPr/>
        </p:nvSpPr>
        <p:spPr>
          <a:xfrm>
            <a:off x="6675119" y="363029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50" name="bk object 6550"/>
          <p:cNvSpPr/>
          <p:nvPr/>
        </p:nvSpPr>
        <p:spPr>
          <a:xfrm>
            <a:off x="7035800" y="3632834"/>
            <a:ext cx="231140" cy="0"/>
          </a:xfrm>
          <a:custGeom>
            <a:avLst/>
            <a:gdLst/>
            <a:ahLst/>
            <a:cxnLst/>
            <a:rect l="l" t="t" r="r" b="b"/>
            <a:pathLst>
              <a:path w="231140">
                <a:moveTo>
                  <a:pt x="0" y="0"/>
                </a:moveTo>
                <a:lnTo>
                  <a:pt x="231140" y="0"/>
                </a:lnTo>
              </a:path>
            </a:pathLst>
          </a:custGeom>
          <a:ln w="3810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51" name="bk object 6551"/>
          <p:cNvSpPr/>
          <p:nvPr/>
        </p:nvSpPr>
        <p:spPr>
          <a:xfrm>
            <a:off x="7035800" y="3630295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52" name="bk object 6552"/>
          <p:cNvSpPr/>
          <p:nvPr/>
        </p:nvSpPr>
        <p:spPr>
          <a:xfrm>
            <a:off x="6677659" y="3636009"/>
            <a:ext cx="224790" cy="0"/>
          </a:xfrm>
          <a:custGeom>
            <a:avLst/>
            <a:gdLst/>
            <a:ahLst/>
            <a:cxnLst/>
            <a:rect l="l" t="t" r="r" b="b"/>
            <a:pathLst>
              <a:path w="224790">
                <a:moveTo>
                  <a:pt x="0" y="0"/>
                </a:moveTo>
                <a:lnTo>
                  <a:pt x="224790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53" name="bk object 6553"/>
          <p:cNvSpPr/>
          <p:nvPr/>
        </p:nvSpPr>
        <p:spPr>
          <a:xfrm>
            <a:off x="7035800" y="3636009"/>
            <a:ext cx="232410" cy="0"/>
          </a:xfrm>
          <a:custGeom>
            <a:avLst/>
            <a:gdLst/>
            <a:ahLst/>
            <a:cxnLst/>
            <a:rect l="l" t="t" r="r" b="b"/>
            <a:pathLst>
              <a:path w="232409">
                <a:moveTo>
                  <a:pt x="0" y="0"/>
                </a:moveTo>
                <a:lnTo>
                  <a:pt x="232409" y="0"/>
                </a:lnTo>
              </a:path>
            </a:pathLst>
          </a:custGeom>
          <a:ln w="3175">
            <a:solidFill>
              <a:srgbClr val="BD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54" name="bk object 6554"/>
          <p:cNvSpPr/>
          <p:nvPr/>
        </p:nvSpPr>
        <p:spPr>
          <a:xfrm>
            <a:off x="6678930" y="3640454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BE8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55" name="bk object 6555"/>
          <p:cNvSpPr/>
          <p:nvPr/>
        </p:nvSpPr>
        <p:spPr>
          <a:xfrm>
            <a:off x="6678930" y="3639184"/>
            <a:ext cx="226060" cy="0"/>
          </a:xfrm>
          <a:custGeom>
            <a:avLst/>
            <a:gdLst/>
            <a:ahLst/>
            <a:cxnLst/>
            <a:rect l="l" t="t" r="r" b="b"/>
            <a:pathLst>
              <a:path w="226059">
                <a:moveTo>
                  <a:pt x="0" y="0"/>
                </a:moveTo>
                <a:lnTo>
                  <a:pt x="226059" y="0"/>
                </a:lnTo>
              </a:path>
            </a:pathLst>
          </a:custGeom>
          <a:ln w="3175">
            <a:solidFill>
              <a:srgbClr val="BE8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56" name="bk object 6556"/>
          <p:cNvSpPr/>
          <p:nvPr/>
        </p:nvSpPr>
        <p:spPr>
          <a:xfrm>
            <a:off x="6677659" y="3637915"/>
            <a:ext cx="226060" cy="0"/>
          </a:xfrm>
          <a:custGeom>
            <a:avLst/>
            <a:gdLst/>
            <a:ahLst/>
            <a:cxnLst/>
            <a:rect l="l" t="t" r="r" b="b"/>
            <a:pathLst>
              <a:path w="226059">
                <a:moveTo>
                  <a:pt x="0" y="0"/>
                </a:moveTo>
                <a:lnTo>
                  <a:pt x="226059" y="0"/>
                </a:lnTo>
              </a:path>
            </a:pathLst>
          </a:custGeom>
          <a:ln w="3175">
            <a:solidFill>
              <a:srgbClr val="BE8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57" name="bk object 6557"/>
          <p:cNvSpPr/>
          <p:nvPr/>
        </p:nvSpPr>
        <p:spPr>
          <a:xfrm>
            <a:off x="7035800" y="3639184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809">
            <a:solidFill>
              <a:srgbClr val="BE8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58" name="bk object 6558"/>
          <p:cNvSpPr/>
          <p:nvPr/>
        </p:nvSpPr>
        <p:spPr>
          <a:xfrm>
            <a:off x="6680200" y="3642995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BE8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59" name="bk object 6559"/>
          <p:cNvSpPr/>
          <p:nvPr/>
        </p:nvSpPr>
        <p:spPr>
          <a:xfrm>
            <a:off x="6678930" y="3641725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BE8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60" name="bk object 6560"/>
          <p:cNvSpPr/>
          <p:nvPr/>
        </p:nvSpPr>
        <p:spPr>
          <a:xfrm>
            <a:off x="7035800" y="3642359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BE8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61" name="bk object 6561"/>
          <p:cNvSpPr/>
          <p:nvPr/>
        </p:nvSpPr>
        <p:spPr>
          <a:xfrm>
            <a:off x="6681469" y="3646804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C0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62" name="bk object 6562"/>
          <p:cNvSpPr/>
          <p:nvPr/>
        </p:nvSpPr>
        <p:spPr>
          <a:xfrm>
            <a:off x="6681469" y="3645534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C0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63" name="bk object 6563"/>
          <p:cNvSpPr/>
          <p:nvPr/>
        </p:nvSpPr>
        <p:spPr>
          <a:xfrm>
            <a:off x="6680200" y="364426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C0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64" name="bk object 6564"/>
          <p:cNvSpPr/>
          <p:nvPr/>
        </p:nvSpPr>
        <p:spPr>
          <a:xfrm>
            <a:off x="7035800" y="3645534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809">
            <a:solidFill>
              <a:srgbClr val="C0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65" name="bk object 6565"/>
          <p:cNvSpPr/>
          <p:nvPr/>
        </p:nvSpPr>
        <p:spPr>
          <a:xfrm>
            <a:off x="6682740" y="3650615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C0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66" name="bk object 6566"/>
          <p:cNvSpPr/>
          <p:nvPr/>
        </p:nvSpPr>
        <p:spPr>
          <a:xfrm>
            <a:off x="6682740" y="364934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C0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67" name="bk object 6567"/>
          <p:cNvSpPr/>
          <p:nvPr/>
        </p:nvSpPr>
        <p:spPr>
          <a:xfrm>
            <a:off x="6681469" y="364807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C0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68" name="bk object 6568"/>
          <p:cNvSpPr/>
          <p:nvPr/>
        </p:nvSpPr>
        <p:spPr>
          <a:xfrm>
            <a:off x="7034530" y="3650615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C0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69" name="bk object 6569"/>
          <p:cNvSpPr/>
          <p:nvPr/>
        </p:nvSpPr>
        <p:spPr>
          <a:xfrm>
            <a:off x="7035800" y="3648709"/>
            <a:ext cx="237490" cy="0"/>
          </a:xfrm>
          <a:custGeom>
            <a:avLst/>
            <a:gdLst/>
            <a:ahLst/>
            <a:cxnLst/>
            <a:rect l="l" t="t" r="r" b="b"/>
            <a:pathLst>
              <a:path w="237490">
                <a:moveTo>
                  <a:pt x="0" y="0"/>
                </a:moveTo>
                <a:lnTo>
                  <a:pt x="237490" y="0"/>
                </a:lnTo>
              </a:path>
            </a:pathLst>
          </a:custGeom>
          <a:ln w="3175">
            <a:solidFill>
              <a:srgbClr val="C08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70" name="bk object 6570"/>
          <p:cNvSpPr/>
          <p:nvPr/>
        </p:nvSpPr>
        <p:spPr>
          <a:xfrm>
            <a:off x="6684009" y="3653154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C1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71" name="bk object 6571"/>
          <p:cNvSpPr/>
          <p:nvPr/>
        </p:nvSpPr>
        <p:spPr>
          <a:xfrm>
            <a:off x="6682740" y="3651884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C1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72" name="bk object 6572"/>
          <p:cNvSpPr/>
          <p:nvPr/>
        </p:nvSpPr>
        <p:spPr>
          <a:xfrm>
            <a:off x="7034530" y="36525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C1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73" name="bk object 6573"/>
          <p:cNvSpPr/>
          <p:nvPr/>
        </p:nvSpPr>
        <p:spPr>
          <a:xfrm>
            <a:off x="6685280" y="3658234"/>
            <a:ext cx="232410" cy="0"/>
          </a:xfrm>
          <a:custGeom>
            <a:avLst/>
            <a:gdLst/>
            <a:ahLst/>
            <a:cxnLst/>
            <a:rect l="l" t="t" r="r" b="b"/>
            <a:pathLst>
              <a:path w="232409">
                <a:moveTo>
                  <a:pt x="0" y="0"/>
                </a:moveTo>
                <a:lnTo>
                  <a:pt x="232409" y="0"/>
                </a:lnTo>
              </a:path>
            </a:pathLst>
          </a:custGeom>
          <a:ln w="3175">
            <a:solidFill>
              <a:srgbClr val="C1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74" name="bk object 6574"/>
          <p:cNvSpPr/>
          <p:nvPr/>
        </p:nvSpPr>
        <p:spPr>
          <a:xfrm>
            <a:off x="6685280" y="3656965"/>
            <a:ext cx="231140" cy="0"/>
          </a:xfrm>
          <a:custGeom>
            <a:avLst/>
            <a:gdLst/>
            <a:ahLst/>
            <a:cxnLst/>
            <a:rect l="l" t="t" r="r" b="b"/>
            <a:pathLst>
              <a:path w="231140">
                <a:moveTo>
                  <a:pt x="0" y="0"/>
                </a:moveTo>
                <a:lnTo>
                  <a:pt x="231140" y="0"/>
                </a:lnTo>
              </a:path>
            </a:pathLst>
          </a:custGeom>
          <a:ln w="3175">
            <a:solidFill>
              <a:srgbClr val="C1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75" name="bk object 6575"/>
          <p:cNvSpPr/>
          <p:nvPr/>
        </p:nvSpPr>
        <p:spPr>
          <a:xfrm>
            <a:off x="6684009" y="3655695"/>
            <a:ext cx="231140" cy="0"/>
          </a:xfrm>
          <a:custGeom>
            <a:avLst/>
            <a:gdLst/>
            <a:ahLst/>
            <a:cxnLst/>
            <a:rect l="l" t="t" r="r" b="b"/>
            <a:pathLst>
              <a:path w="231140">
                <a:moveTo>
                  <a:pt x="0" y="0"/>
                </a:moveTo>
                <a:lnTo>
                  <a:pt x="231140" y="0"/>
                </a:lnTo>
              </a:path>
            </a:pathLst>
          </a:custGeom>
          <a:ln w="3175">
            <a:solidFill>
              <a:srgbClr val="C1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76" name="bk object 6576"/>
          <p:cNvSpPr/>
          <p:nvPr/>
        </p:nvSpPr>
        <p:spPr>
          <a:xfrm>
            <a:off x="6684009" y="3654425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870" y="0"/>
                </a:lnTo>
              </a:path>
            </a:pathLst>
          </a:custGeom>
          <a:ln w="3175">
            <a:solidFill>
              <a:srgbClr val="C1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77" name="bk object 6577"/>
          <p:cNvSpPr/>
          <p:nvPr/>
        </p:nvSpPr>
        <p:spPr>
          <a:xfrm>
            <a:off x="7034530" y="3658234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C1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78" name="bk object 6578"/>
          <p:cNvSpPr/>
          <p:nvPr/>
        </p:nvSpPr>
        <p:spPr>
          <a:xfrm>
            <a:off x="7034530" y="3655695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810">
            <a:solidFill>
              <a:srgbClr val="C18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79" name="bk object 6579"/>
          <p:cNvSpPr/>
          <p:nvPr/>
        </p:nvSpPr>
        <p:spPr>
          <a:xfrm>
            <a:off x="6685280" y="3659504"/>
            <a:ext cx="232410" cy="0"/>
          </a:xfrm>
          <a:custGeom>
            <a:avLst/>
            <a:gdLst/>
            <a:ahLst/>
            <a:cxnLst/>
            <a:rect l="l" t="t" r="r" b="b"/>
            <a:pathLst>
              <a:path w="232409">
                <a:moveTo>
                  <a:pt x="0" y="0"/>
                </a:moveTo>
                <a:lnTo>
                  <a:pt x="232409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80" name="bk object 6580"/>
          <p:cNvSpPr/>
          <p:nvPr/>
        </p:nvSpPr>
        <p:spPr>
          <a:xfrm>
            <a:off x="7034530" y="3659504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81" name="bk object 6581"/>
          <p:cNvSpPr/>
          <p:nvPr/>
        </p:nvSpPr>
        <p:spPr>
          <a:xfrm>
            <a:off x="6687819" y="3664584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82" name="bk object 6582"/>
          <p:cNvSpPr/>
          <p:nvPr/>
        </p:nvSpPr>
        <p:spPr>
          <a:xfrm>
            <a:off x="6686550" y="3663315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83" name="bk object 6583"/>
          <p:cNvSpPr/>
          <p:nvPr/>
        </p:nvSpPr>
        <p:spPr>
          <a:xfrm>
            <a:off x="6686550" y="3662045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79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84" name="bk object 6584"/>
          <p:cNvSpPr/>
          <p:nvPr/>
        </p:nvSpPr>
        <p:spPr>
          <a:xfrm>
            <a:off x="6686550" y="3660775"/>
            <a:ext cx="232410" cy="0"/>
          </a:xfrm>
          <a:custGeom>
            <a:avLst/>
            <a:gdLst/>
            <a:ahLst/>
            <a:cxnLst/>
            <a:rect l="l" t="t" r="r" b="b"/>
            <a:pathLst>
              <a:path w="232409">
                <a:moveTo>
                  <a:pt x="0" y="0"/>
                </a:moveTo>
                <a:lnTo>
                  <a:pt x="232409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85" name="bk object 6585"/>
          <p:cNvSpPr/>
          <p:nvPr/>
        </p:nvSpPr>
        <p:spPr>
          <a:xfrm>
            <a:off x="7033259" y="3664584"/>
            <a:ext cx="246379" cy="0"/>
          </a:xfrm>
          <a:custGeom>
            <a:avLst/>
            <a:gdLst/>
            <a:ahLst/>
            <a:cxnLst/>
            <a:rect l="l" t="t" r="r" b="b"/>
            <a:pathLst>
              <a:path w="246379">
                <a:moveTo>
                  <a:pt x="0" y="0"/>
                </a:moveTo>
                <a:lnTo>
                  <a:pt x="246379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86" name="bk object 6586"/>
          <p:cNvSpPr/>
          <p:nvPr/>
        </p:nvSpPr>
        <p:spPr>
          <a:xfrm>
            <a:off x="7033259" y="3663315"/>
            <a:ext cx="245110" cy="0"/>
          </a:xfrm>
          <a:custGeom>
            <a:avLst/>
            <a:gdLst/>
            <a:ahLst/>
            <a:cxnLst/>
            <a:rect l="l" t="t" r="r" b="b"/>
            <a:pathLst>
              <a:path w="245109">
                <a:moveTo>
                  <a:pt x="0" y="0"/>
                </a:moveTo>
                <a:lnTo>
                  <a:pt x="245109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87" name="bk object 6587"/>
          <p:cNvSpPr/>
          <p:nvPr/>
        </p:nvSpPr>
        <p:spPr>
          <a:xfrm>
            <a:off x="7034530" y="3661409"/>
            <a:ext cx="243840" cy="0"/>
          </a:xfrm>
          <a:custGeom>
            <a:avLst/>
            <a:gdLst/>
            <a:ahLst/>
            <a:cxnLst/>
            <a:rect l="l" t="t" r="r" b="b"/>
            <a:pathLst>
              <a:path w="243840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3175">
            <a:solidFill>
              <a:srgbClr val="C28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88" name="bk object 6588"/>
          <p:cNvSpPr/>
          <p:nvPr/>
        </p:nvSpPr>
        <p:spPr>
          <a:xfrm>
            <a:off x="6687819" y="3665854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89" name="bk object 6589"/>
          <p:cNvSpPr/>
          <p:nvPr/>
        </p:nvSpPr>
        <p:spPr>
          <a:xfrm>
            <a:off x="7033259" y="3665854"/>
            <a:ext cx="246379" cy="0"/>
          </a:xfrm>
          <a:custGeom>
            <a:avLst/>
            <a:gdLst/>
            <a:ahLst/>
            <a:cxnLst/>
            <a:rect l="l" t="t" r="r" b="b"/>
            <a:pathLst>
              <a:path w="246379">
                <a:moveTo>
                  <a:pt x="0" y="0"/>
                </a:moveTo>
                <a:lnTo>
                  <a:pt x="246379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90" name="bk object 6590"/>
          <p:cNvSpPr/>
          <p:nvPr/>
        </p:nvSpPr>
        <p:spPr>
          <a:xfrm>
            <a:off x="6690359" y="3672204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91" name="bk object 6591"/>
          <p:cNvSpPr/>
          <p:nvPr/>
        </p:nvSpPr>
        <p:spPr>
          <a:xfrm>
            <a:off x="6689090" y="3670934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92" name="bk object 6592"/>
          <p:cNvSpPr/>
          <p:nvPr/>
        </p:nvSpPr>
        <p:spPr>
          <a:xfrm>
            <a:off x="6689090" y="3669665"/>
            <a:ext cx="238760" cy="0"/>
          </a:xfrm>
          <a:custGeom>
            <a:avLst/>
            <a:gdLst/>
            <a:ahLst/>
            <a:cxnLst/>
            <a:rect l="l" t="t" r="r" b="b"/>
            <a:pathLst>
              <a:path w="238759">
                <a:moveTo>
                  <a:pt x="0" y="0"/>
                </a:moveTo>
                <a:lnTo>
                  <a:pt x="238759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93" name="bk object 6593"/>
          <p:cNvSpPr/>
          <p:nvPr/>
        </p:nvSpPr>
        <p:spPr>
          <a:xfrm>
            <a:off x="6689090" y="3668395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94" name="bk object 6594"/>
          <p:cNvSpPr/>
          <p:nvPr/>
        </p:nvSpPr>
        <p:spPr>
          <a:xfrm>
            <a:off x="6687819" y="3667125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20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95" name="bk object 6595"/>
          <p:cNvSpPr/>
          <p:nvPr/>
        </p:nvSpPr>
        <p:spPr>
          <a:xfrm>
            <a:off x="7030719" y="3672204"/>
            <a:ext cx="251460" cy="0"/>
          </a:xfrm>
          <a:custGeom>
            <a:avLst/>
            <a:gdLst/>
            <a:ahLst/>
            <a:cxnLst/>
            <a:rect l="l" t="t" r="r" b="b"/>
            <a:pathLst>
              <a:path w="251459">
                <a:moveTo>
                  <a:pt x="0" y="0"/>
                </a:moveTo>
                <a:lnTo>
                  <a:pt x="251459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96" name="bk object 6596"/>
          <p:cNvSpPr/>
          <p:nvPr/>
        </p:nvSpPr>
        <p:spPr>
          <a:xfrm>
            <a:off x="7031990" y="3670934"/>
            <a:ext cx="250190" cy="0"/>
          </a:xfrm>
          <a:custGeom>
            <a:avLst/>
            <a:gdLst/>
            <a:ahLst/>
            <a:cxnLst/>
            <a:rect l="l" t="t" r="r" b="b"/>
            <a:pathLst>
              <a:path w="250190">
                <a:moveTo>
                  <a:pt x="0" y="0"/>
                </a:moveTo>
                <a:lnTo>
                  <a:pt x="250190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97" name="bk object 6597"/>
          <p:cNvSpPr/>
          <p:nvPr/>
        </p:nvSpPr>
        <p:spPr>
          <a:xfrm>
            <a:off x="7031990" y="3669029"/>
            <a:ext cx="248920" cy="0"/>
          </a:xfrm>
          <a:custGeom>
            <a:avLst/>
            <a:gdLst/>
            <a:ahLst/>
            <a:cxnLst/>
            <a:rect l="l" t="t" r="r" b="b"/>
            <a:pathLst>
              <a:path w="248920">
                <a:moveTo>
                  <a:pt x="0" y="0"/>
                </a:moveTo>
                <a:lnTo>
                  <a:pt x="248920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98" name="bk object 6598"/>
          <p:cNvSpPr/>
          <p:nvPr/>
        </p:nvSpPr>
        <p:spPr>
          <a:xfrm>
            <a:off x="7033259" y="3667125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C38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99" name="bk object 6599"/>
          <p:cNvSpPr/>
          <p:nvPr/>
        </p:nvSpPr>
        <p:spPr>
          <a:xfrm>
            <a:off x="7028180" y="36779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540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00" name="bk object 6600"/>
          <p:cNvSpPr/>
          <p:nvPr/>
        </p:nvSpPr>
        <p:spPr>
          <a:xfrm>
            <a:off x="7029450" y="3675379"/>
            <a:ext cx="254000" cy="0"/>
          </a:xfrm>
          <a:custGeom>
            <a:avLst/>
            <a:gdLst/>
            <a:ahLst/>
            <a:cxnLst/>
            <a:rect l="l" t="t" r="r" b="b"/>
            <a:pathLst>
              <a:path w="254000">
                <a:moveTo>
                  <a:pt x="0" y="0"/>
                </a:moveTo>
                <a:lnTo>
                  <a:pt x="254000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01" name="bk object 6601"/>
          <p:cNvSpPr/>
          <p:nvPr/>
        </p:nvSpPr>
        <p:spPr>
          <a:xfrm>
            <a:off x="7030719" y="3673475"/>
            <a:ext cx="252729" cy="0"/>
          </a:xfrm>
          <a:custGeom>
            <a:avLst/>
            <a:gdLst/>
            <a:ahLst/>
            <a:cxnLst/>
            <a:rect l="l" t="t" r="r" b="b"/>
            <a:pathLst>
              <a:path w="252729">
                <a:moveTo>
                  <a:pt x="0" y="0"/>
                </a:moveTo>
                <a:lnTo>
                  <a:pt x="252729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02" name="bk object 6602"/>
          <p:cNvSpPr/>
          <p:nvPr/>
        </p:nvSpPr>
        <p:spPr>
          <a:xfrm>
            <a:off x="6692900" y="3678554"/>
            <a:ext cx="243840" cy="0"/>
          </a:xfrm>
          <a:custGeom>
            <a:avLst/>
            <a:gdLst/>
            <a:ahLst/>
            <a:cxnLst/>
            <a:rect l="l" t="t" r="r" b="b"/>
            <a:pathLst>
              <a:path w="243840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03" name="bk object 6603"/>
          <p:cNvSpPr/>
          <p:nvPr/>
        </p:nvSpPr>
        <p:spPr>
          <a:xfrm>
            <a:off x="6691630" y="3677284"/>
            <a:ext cx="243840" cy="0"/>
          </a:xfrm>
          <a:custGeom>
            <a:avLst/>
            <a:gdLst/>
            <a:ahLst/>
            <a:cxnLst/>
            <a:rect l="l" t="t" r="r" b="b"/>
            <a:pathLst>
              <a:path w="243840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04" name="bk object 6604"/>
          <p:cNvSpPr/>
          <p:nvPr/>
        </p:nvSpPr>
        <p:spPr>
          <a:xfrm>
            <a:off x="6691630" y="3676015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05" name="bk object 6605"/>
          <p:cNvSpPr/>
          <p:nvPr/>
        </p:nvSpPr>
        <p:spPr>
          <a:xfrm>
            <a:off x="6691630" y="3674745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06" name="bk object 6606"/>
          <p:cNvSpPr/>
          <p:nvPr/>
        </p:nvSpPr>
        <p:spPr>
          <a:xfrm>
            <a:off x="6690359" y="3673475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07" name="bk object 6607"/>
          <p:cNvSpPr/>
          <p:nvPr/>
        </p:nvSpPr>
        <p:spPr>
          <a:xfrm>
            <a:off x="6692900" y="3679825"/>
            <a:ext cx="245110" cy="0"/>
          </a:xfrm>
          <a:custGeom>
            <a:avLst/>
            <a:gdLst/>
            <a:ahLst/>
            <a:cxnLst/>
            <a:rect l="l" t="t" r="r" b="b"/>
            <a:pathLst>
              <a:path w="245109">
                <a:moveTo>
                  <a:pt x="0" y="0"/>
                </a:moveTo>
                <a:lnTo>
                  <a:pt x="245109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08" name="bk object 6608"/>
          <p:cNvSpPr/>
          <p:nvPr/>
        </p:nvSpPr>
        <p:spPr>
          <a:xfrm>
            <a:off x="7026909" y="3679825"/>
            <a:ext cx="257810" cy="0"/>
          </a:xfrm>
          <a:custGeom>
            <a:avLst/>
            <a:gdLst/>
            <a:ahLst/>
            <a:cxnLst/>
            <a:rect l="l" t="t" r="r" b="b"/>
            <a:pathLst>
              <a:path w="257809">
                <a:moveTo>
                  <a:pt x="0" y="0"/>
                </a:moveTo>
                <a:lnTo>
                  <a:pt x="257809" y="0"/>
                </a:lnTo>
              </a:path>
            </a:pathLst>
          </a:custGeom>
          <a:ln w="3175">
            <a:solidFill>
              <a:srgbClr val="C58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09" name="bk object 6609"/>
          <p:cNvSpPr/>
          <p:nvPr/>
        </p:nvSpPr>
        <p:spPr>
          <a:xfrm>
            <a:off x="6694169" y="3684904"/>
            <a:ext cx="248920" cy="0"/>
          </a:xfrm>
          <a:custGeom>
            <a:avLst/>
            <a:gdLst/>
            <a:ahLst/>
            <a:cxnLst/>
            <a:rect l="l" t="t" r="r" b="b"/>
            <a:pathLst>
              <a:path w="248920">
                <a:moveTo>
                  <a:pt x="0" y="0"/>
                </a:moveTo>
                <a:lnTo>
                  <a:pt x="248920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10" name="bk object 6610"/>
          <p:cNvSpPr/>
          <p:nvPr/>
        </p:nvSpPr>
        <p:spPr>
          <a:xfrm>
            <a:off x="6694169" y="3683634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11" name="bk object 6611"/>
          <p:cNvSpPr/>
          <p:nvPr/>
        </p:nvSpPr>
        <p:spPr>
          <a:xfrm>
            <a:off x="6694169" y="3682365"/>
            <a:ext cx="246379" cy="0"/>
          </a:xfrm>
          <a:custGeom>
            <a:avLst/>
            <a:gdLst/>
            <a:ahLst/>
            <a:cxnLst/>
            <a:rect l="l" t="t" r="r" b="b"/>
            <a:pathLst>
              <a:path w="246379">
                <a:moveTo>
                  <a:pt x="0" y="0"/>
                </a:moveTo>
                <a:lnTo>
                  <a:pt x="246379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12" name="bk object 6612"/>
          <p:cNvSpPr/>
          <p:nvPr/>
        </p:nvSpPr>
        <p:spPr>
          <a:xfrm>
            <a:off x="6692900" y="3681095"/>
            <a:ext cx="246379" cy="0"/>
          </a:xfrm>
          <a:custGeom>
            <a:avLst/>
            <a:gdLst/>
            <a:ahLst/>
            <a:cxnLst/>
            <a:rect l="l" t="t" r="r" b="b"/>
            <a:pathLst>
              <a:path w="246379">
                <a:moveTo>
                  <a:pt x="0" y="0"/>
                </a:moveTo>
                <a:lnTo>
                  <a:pt x="246379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13" name="bk object 6613"/>
          <p:cNvSpPr/>
          <p:nvPr/>
        </p:nvSpPr>
        <p:spPr>
          <a:xfrm>
            <a:off x="7024369" y="3684270"/>
            <a:ext cx="262890" cy="0"/>
          </a:xfrm>
          <a:custGeom>
            <a:avLst/>
            <a:gdLst/>
            <a:ahLst/>
            <a:cxnLst/>
            <a:rect l="l" t="t" r="r" b="b"/>
            <a:pathLst>
              <a:path w="262890">
                <a:moveTo>
                  <a:pt x="0" y="0"/>
                </a:moveTo>
                <a:lnTo>
                  <a:pt x="262890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14" name="bk object 6614"/>
          <p:cNvSpPr/>
          <p:nvPr/>
        </p:nvSpPr>
        <p:spPr>
          <a:xfrm>
            <a:off x="7025640" y="3682365"/>
            <a:ext cx="260350" cy="0"/>
          </a:xfrm>
          <a:custGeom>
            <a:avLst/>
            <a:gdLst/>
            <a:ahLst/>
            <a:cxnLst/>
            <a:rect l="l" t="t" r="r" b="b"/>
            <a:pathLst>
              <a:path w="260350">
                <a:moveTo>
                  <a:pt x="0" y="0"/>
                </a:moveTo>
                <a:lnTo>
                  <a:pt x="260350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15" name="bk object 6615"/>
          <p:cNvSpPr/>
          <p:nvPr/>
        </p:nvSpPr>
        <p:spPr>
          <a:xfrm>
            <a:off x="7026909" y="3681095"/>
            <a:ext cx="259079" cy="0"/>
          </a:xfrm>
          <a:custGeom>
            <a:avLst/>
            <a:gdLst/>
            <a:ahLst/>
            <a:cxnLst/>
            <a:rect l="l" t="t" r="r" b="b"/>
            <a:pathLst>
              <a:path w="259079">
                <a:moveTo>
                  <a:pt x="0" y="0"/>
                </a:moveTo>
                <a:lnTo>
                  <a:pt x="259079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16" name="bk object 6616"/>
          <p:cNvSpPr/>
          <p:nvPr/>
        </p:nvSpPr>
        <p:spPr>
          <a:xfrm>
            <a:off x="6695440" y="3686175"/>
            <a:ext cx="248920" cy="0"/>
          </a:xfrm>
          <a:custGeom>
            <a:avLst/>
            <a:gdLst/>
            <a:ahLst/>
            <a:cxnLst/>
            <a:rect l="l" t="t" r="r" b="b"/>
            <a:pathLst>
              <a:path w="248920">
                <a:moveTo>
                  <a:pt x="0" y="0"/>
                </a:moveTo>
                <a:lnTo>
                  <a:pt x="248920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17" name="bk object 6617"/>
          <p:cNvSpPr/>
          <p:nvPr/>
        </p:nvSpPr>
        <p:spPr>
          <a:xfrm>
            <a:off x="7023100" y="3686175"/>
            <a:ext cx="264160" cy="0"/>
          </a:xfrm>
          <a:custGeom>
            <a:avLst/>
            <a:gdLst/>
            <a:ahLst/>
            <a:cxnLst/>
            <a:rect l="l" t="t" r="r" b="b"/>
            <a:pathLst>
              <a:path w="264159">
                <a:moveTo>
                  <a:pt x="0" y="0"/>
                </a:moveTo>
                <a:lnTo>
                  <a:pt x="264159" y="0"/>
                </a:lnTo>
              </a:path>
            </a:pathLst>
          </a:custGeom>
          <a:ln w="3175">
            <a:solidFill>
              <a:srgbClr val="C68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18" name="bk object 6618"/>
          <p:cNvSpPr/>
          <p:nvPr/>
        </p:nvSpPr>
        <p:spPr>
          <a:xfrm>
            <a:off x="6696709" y="3691254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540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19" name="bk object 6619"/>
          <p:cNvSpPr/>
          <p:nvPr/>
        </p:nvSpPr>
        <p:spPr>
          <a:xfrm>
            <a:off x="6696709" y="3689984"/>
            <a:ext cx="255270" cy="0"/>
          </a:xfrm>
          <a:custGeom>
            <a:avLst/>
            <a:gdLst/>
            <a:ahLst/>
            <a:cxnLst/>
            <a:rect l="l" t="t" r="r" b="b"/>
            <a:pathLst>
              <a:path w="255270">
                <a:moveTo>
                  <a:pt x="0" y="0"/>
                </a:moveTo>
                <a:lnTo>
                  <a:pt x="255270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20" name="bk object 6620"/>
          <p:cNvSpPr/>
          <p:nvPr/>
        </p:nvSpPr>
        <p:spPr>
          <a:xfrm>
            <a:off x="6696709" y="3688715"/>
            <a:ext cx="252729" cy="0"/>
          </a:xfrm>
          <a:custGeom>
            <a:avLst/>
            <a:gdLst/>
            <a:ahLst/>
            <a:cxnLst/>
            <a:rect l="l" t="t" r="r" b="b"/>
            <a:pathLst>
              <a:path w="252729">
                <a:moveTo>
                  <a:pt x="0" y="0"/>
                </a:moveTo>
                <a:lnTo>
                  <a:pt x="252729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21" name="bk object 6621"/>
          <p:cNvSpPr/>
          <p:nvPr/>
        </p:nvSpPr>
        <p:spPr>
          <a:xfrm>
            <a:off x="6695440" y="3687445"/>
            <a:ext cx="252729" cy="0"/>
          </a:xfrm>
          <a:custGeom>
            <a:avLst/>
            <a:gdLst/>
            <a:ahLst/>
            <a:cxnLst/>
            <a:rect l="l" t="t" r="r" b="b"/>
            <a:pathLst>
              <a:path w="252729">
                <a:moveTo>
                  <a:pt x="0" y="0"/>
                </a:moveTo>
                <a:lnTo>
                  <a:pt x="252729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22" name="bk object 6622"/>
          <p:cNvSpPr/>
          <p:nvPr/>
        </p:nvSpPr>
        <p:spPr>
          <a:xfrm>
            <a:off x="7019290" y="3691254"/>
            <a:ext cx="270510" cy="0"/>
          </a:xfrm>
          <a:custGeom>
            <a:avLst/>
            <a:gdLst/>
            <a:ahLst/>
            <a:cxnLst/>
            <a:rect l="l" t="t" r="r" b="b"/>
            <a:pathLst>
              <a:path w="270509">
                <a:moveTo>
                  <a:pt x="0" y="0"/>
                </a:moveTo>
                <a:lnTo>
                  <a:pt x="270509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23" name="bk object 6623"/>
          <p:cNvSpPr/>
          <p:nvPr/>
        </p:nvSpPr>
        <p:spPr>
          <a:xfrm>
            <a:off x="7020559" y="3689984"/>
            <a:ext cx="269240" cy="0"/>
          </a:xfrm>
          <a:custGeom>
            <a:avLst/>
            <a:gdLst/>
            <a:ahLst/>
            <a:cxnLst/>
            <a:rect l="l" t="t" r="r" b="b"/>
            <a:pathLst>
              <a:path w="269240">
                <a:moveTo>
                  <a:pt x="0" y="0"/>
                </a:moveTo>
                <a:lnTo>
                  <a:pt x="269240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24" name="bk object 6624"/>
          <p:cNvSpPr/>
          <p:nvPr/>
        </p:nvSpPr>
        <p:spPr>
          <a:xfrm>
            <a:off x="7021830" y="3688079"/>
            <a:ext cx="266700" cy="0"/>
          </a:xfrm>
          <a:custGeom>
            <a:avLst/>
            <a:gdLst/>
            <a:ahLst/>
            <a:cxnLst/>
            <a:rect l="l" t="t" r="r" b="b"/>
            <a:pathLst>
              <a:path w="266700">
                <a:moveTo>
                  <a:pt x="0" y="0"/>
                </a:moveTo>
                <a:lnTo>
                  <a:pt x="266700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25" name="bk object 6625"/>
          <p:cNvSpPr/>
          <p:nvPr/>
        </p:nvSpPr>
        <p:spPr>
          <a:xfrm>
            <a:off x="6697980" y="3693795"/>
            <a:ext cx="259079" cy="0"/>
          </a:xfrm>
          <a:custGeom>
            <a:avLst/>
            <a:gdLst/>
            <a:ahLst/>
            <a:cxnLst/>
            <a:rect l="l" t="t" r="r" b="b"/>
            <a:pathLst>
              <a:path w="259079">
                <a:moveTo>
                  <a:pt x="0" y="0"/>
                </a:moveTo>
                <a:lnTo>
                  <a:pt x="259079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26" name="bk object 6626"/>
          <p:cNvSpPr/>
          <p:nvPr/>
        </p:nvSpPr>
        <p:spPr>
          <a:xfrm>
            <a:off x="6697980" y="3692525"/>
            <a:ext cx="257810" cy="0"/>
          </a:xfrm>
          <a:custGeom>
            <a:avLst/>
            <a:gdLst/>
            <a:ahLst/>
            <a:cxnLst/>
            <a:rect l="l" t="t" r="r" b="b"/>
            <a:pathLst>
              <a:path w="257809">
                <a:moveTo>
                  <a:pt x="0" y="0"/>
                </a:moveTo>
                <a:lnTo>
                  <a:pt x="257809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27" name="bk object 6627"/>
          <p:cNvSpPr/>
          <p:nvPr/>
        </p:nvSpPr>
        <p:spPr>
          <a:xfrm>
            <a:off x="7015480" y="3693795"/>
            <a:ext cx="275590" cy="0"/>
          </a:xfrm>
          <a:custGeom>
            <a:avLst/>
            <a:gdLst/>
            <a:ahLst/>
            <a:cxnLst/>
            <a:rect l="l" t="t" r="r" b="b"/>
            <a:pathLst>
              <a:path w="275590">
                <a:moveTo>
                  <a:pt x="0" y="0"/>
                </a:moveTo>
                <a:lnTo>
                  <a:pt x="275590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28" name="bk object 6628"/>
          <p:cNvSpPr/>
          <p:nvPr/>
        </p:nvSpPr>
        <p:spPr>
          <a:xfrm>
            <a:off x="7018019" y="3692525"/>
            <a:ext cx="271780" cy="0"/>
          </a:xfrm>
          <a:custGeom>
            <a:avLst/>
            <a:gdLst/>
            <a:ahLst/>
            <a:cxnLst/>
            <a:rect l="l" t="t" r="r" b="b"/>
            <a:pathLst>
              <a:path w="271779">
                <a:moveTo>
                  <a:pt x="0" y="0"/>
                </a:moveTo>
                <a:lnTo>
                  <a:pt x="271779" y="0"/>
                </a:lnTo>
              </a:path>
            </a:pathLst>
          </a:custGeom>
          <a:ln w="3175">
            <a:solidFill>
              <a:srgbClr val="C7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29" name="bk object 6629"/>
          <p:cNvSpPr/>
          <p:nvPr/>
        </p:nvSpPr>
        <p:spPr>
          <a:xfrm>
            <a:off x="6699250" y="3697604"/>
            <a:ext cx="265430" cy="0"/>
          </a:xfrm>
          <a:custGeom>
            <a:avLst/>
            <a:gdLst/>
            <a:ahLst/>
            <a:cxnLst/>
            <a:rect l="l" t="t" r="r" b="b"/>
            <a:pathLst>
              <a:path w="265429">
                <a:moveTo>
                  <a:pt x="0" y="0"/>
                </a:moveTo>
                <a:lnTo>
                  <a:pt x="265429" y="0"/>
                </a:lnTo>
              </a:path>
            </a:pathLst>
          </a:custGeom>
          <a:ln w="3175">
            <a:solidFill>
              <a:srgbClr val="C9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30" name="bk object 6630"/>
          <p:cNvSpPr/>
          <p:nvPr/>
        </p:nvSpPr>
        <p:spPr>
          <a:xfrm>
            <a:off x="6699250" y="3696334"/>
            <a:ext cx="262890" cy="0"/>
          </a:xfrm>
          <a:custGeom>
            <a:avLst/>
            <a:gdLst/>
            <a:ahLst/>
            <a:cxnLst/>
            <a:rect l="l" t="t" r="r" b="b"/>
            <a:pathLst>
              <a:path w="262890">
                <a:moveTo>
                  <a:pt x="0" y="0"/>
                </a:moveTo>
                <a:lnTo>
                  <a:pt x="262890" y="0"/>
                </a:lnTo>
              </a:path>
            </a:pathLst>
          </a:custGeom>
          <a:ln w="3175">
            <a:solidFill>
              <a:srgbClr val="C9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31" name="bk object 6631"/>
          <p:cNvSpPr/>
          <p:nvPr/>
        </p:nvSpPr>
        <p:spPr>
          <a:xfrm>
            <a:off x="6697980" y="3695065"/>
            <a:ext cx="262890" cy="0"/>
          </a:xfrm>
          <a:custGeom>
            <a:avLst/>
            <a:gdLst/>
            <a:ahLst/>
            <a:cxnLst/>
            <a:rect l="l" t="t" r="r" b="b"/>
            <a:pathLst>
              <a:path w="262890">
                <a:moveTo>
                  <a:pt x="0" y="0"/>
                </a:moveTo>
                <a:lnTo>
                  <a:pt x="262890" y="0"/>
                </a:lnTo>
              </a:path>
            </a:pathLst>
          </a:custGeom>
          <a:ln w="3175">
            <a:solidFill>
              <a:srgbClr val="C9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32" name="bk object 6632"/>
          <p:cNvSpPr/>
          <p:nvPr/>
        </p:nvSpPr>
        <p:spPr>
          <a:xfrm>
            <a:off x="7010400" y="3697604"/>
            <a:ext cx="281940" cy="0"/>
          </a:xfrm>
          <a:custGeom>
            <a:avLst/>
            <a:gdLst/>
            <a:ahLst/>
            <a:cxnLst/>
            <a:rect l="l" t="t" r="r" b="b"/>
            <a:pathLst>
              <a:path w="281940">
                <a:moveTo>
                  <a:pt x="0" y="0"/>
                </a:moveTo>
                <a:lnTo>
                  <a:pt x="281940" y="0"/>
                </a:lnTo>
              </a:path>
            </a:pathLst>
          </a:custGeom>
          <a:ln w="3175">
            <a:solidFill>
              <a:srgbClr val="C9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33" name="bk object 6633"/>
          <p:cNvSpPr/>
          <p:nvPr/>
        </p:nvSpPr>
        <p:spPr>
          <a:xfrm>
            <a:off x="7011669" y="3696334"/>
            <a:ext cx="280670" cy="0"/>
          </a:xfrm>
          <a:custGeom>
            <a:avLst/>
            <a:gdLst/>
            <a:ahLst/>
            <a:cxnLst/>
            <a:rect l="l" t="t" r="r" b="b"/>
            <a:pathLst>
              <a:path w="280670">
                <a:moveTo>
                  <a:pt x="0" y="0"/>
                </a:moveTo>
                <a:lnTo>
                  <a:pt x="280670" y="0"/>
                </a:lnTo>
              </a:path>
            </a:pathLst>
          </a:custGeom>
          <a:ln w="3175">
            <a:solidFill>
              <a:srgbClr val="C9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34" name="bk object 6634"/>
          <p:cNvSpPr/>
          <p:nvPr/>
        </p:nvSpPr>
        <p:spPr>
          <a:xfrm>
            <a:off x="7014209" y="3695065"/>
            <a:ext cx="276860" cy="0"/>
          </a:xfrm>
          <a:custGeom>
            <a:avLst/>
            <a:gdLst/>
            <a:ahLst/>
            <a:cxnLst/>
            <a:rect l="l" t="t" r="r" b="b"/>
            <a:pathLst>
              <a:path w="276859">
                <a:moveTo>
                  <a:pt x="0" y="0"/>
                </a:moveTo>
                <a:lnTo>
                  <a:pt x="276859" y="0"/>
                </a:lnTo>
              </a:path>
            </a:pathLst>
          </a:custGeom>
          <a:ln w="3175">
            <a:solidFill>
              <a:srgbClr val="C9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35" name="bk object 6635"/>
          <p:cNvSpPr/>
          <p:nvPr/>
        </p:nvSpPr>
        <p:spPr>
          <a:xfrm>
            <a:off x="6700519" y="3701415"/>
            <a:ext cx="281940" cy="0"/>
          </a:xfrm>
          <a:custGeom>
            <a:avLst/>
            <a:gdLst/>
            <a:ahLst/>
            <a:cxnLst/>
            <a:rect l="l" t="t" r="r" b="b"/>
            <a:pathLst>
              <a:path w="281940">
                <a:moveTo>
                  <a:pt x="0" y="0"/>
                </a:moveTo>
                <a:lnTo>
                  <a:pt x="281940" y="0"/>
                </a:lnTo>
              </a:path>
            </a:pathLst>
          </a:custGeom>
          <a:ln w="3175">
            <a:solidFill>
              <a:srgbClr val="C9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36" name="bk object 6636"/>
          <p:cNvSpPr/>
          <p:nvPr/>
        </p:nvSpPr>
        <p:spPr>
          <a:xfrm>
            <a:off x="6700519" y="3700145"/>
            <a:ext cx="273050" cy="0"/>
          </a:xfrm>
          <a:custGeom>
            <a:avLst/>
            <a:gdLst/>
            <a:ahLst/>
            <a:cxnLst/>
            <a:rect l="l" t="t" r="r" b="b"/>
            <a:pathLst>
              <a:path w="273050">
                <a:moveTo>
                  <a:pt x="0" y="0"/>
                </a:moveTo>
                <a:lnTo>
                  <a:pt x="273050" y="0"/>
                </a:lnTo>
              </a:path>
            </a:pathLst>
          </a:custGeom>
          <a:ln w="3175">
            <a:solidFill>
              <a:srgbClr val="C9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37" name="bk object 6637"/>
          <p:cNvSpPr/>
          <p:nvPr/>
        </p:nvSpPr>
        <p:spPr>
          <a:xfrm>
            <a:off x="6998969" y="3701415"/>
            <a:ext cx="294640" cy="0"/>
          </a:xfrm>
          <a:custGeom>
            <a:avLst/>
            <a:gdLst/>
            <a:ahLst/>
            <a:cxnLst/>
            <a:rect l="l" t="t" r="r" b="b"/>
            <a:pathLst>
              <a:path w="294640">
                <a:moveTo>
                  <a:pt x="0" y="0"/>
                </a:moveTo>
                <a:lnTo>
                  <a:pt x="294640" y="0"/>
                </a:lnTo>
              </a:path>
            </a:pathLst>
          </a:custGeom>
          <a:ln w="3175">
            <a:solidFill>
              <a:srgbClr val="C9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38" name="bk object 6638"/>
          <p:cNvSpPr/>
          <p:nvPr/>
        </p:nvSpPr>
        <p:spPr>
          <a:xfrm>
            <a:off x="7002780" y="3700145"/>
            <a:ext cx="290830" cy="0"/>
          </a:xfrm>
          <a:custGeom>
            <a:avLst/>
            <a:gdLst/>
            <a:ahLst/>
            <a:cxnLst/>
            <a:rect l="l" t="t" r="r" b="b"/>
            <a:pathLst>
              <a:path w="290829">
                <a:moveTo>
                  <a:pt x="0" y="0"/>
                </a:moveTo>
                <a:lnTo>
                  <a:pt x="290829" y="0"/>
                </a:lnTo>
              </a:path>
            </a:pathLst>
          </a:custGeom>
          <a:ln w="3175">
            <a:solidFill>
              <a:srgbClr val="C9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39" name="bk object 6639"/>
          <p:cNvSpPr/>
          <p:nvPr/>
        </p:nvSpPr>
        <p:spPr>
          <a:xfrm>
            <a:off x="6699250" y="3698875"/>
            <a:ext cx="267970" cy="0"/>
          </a:xfrm>
          <a:custGeom>
            <a:avLst/>
            <a:gdLst/>
            <a:ahLst/>
            <a:cxnLst/>
            <a:rect l="l" t="t" r="r" b="b"/>
            <a:pathLst>
              <a:path w="267970">
                <a:moveTo>
                  <a:pt x="0" y="0"/>
                </a:moveTo>
                <a:lnTo>
                  <a:pt x="267970" y="0"/>
                </a:lnTo>
              </a:path>
            </a:pathLst>
          </a:custGeom>
          <a:ln w="3175">
            <a:solidFill>
              <a:srgbClr val="C9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40" name="bk object 6640"/>
          <p:cNvSpPr/>
          <p:nvPr/>
        </p:nvSpPr>
        <p:spPr>
          <a:xfrm>
            <a:off x="7006590" y="3698875"/>
            <a:ext cx="285750" cy="0"/>
          </a:xfrm>
          <a:custGeom>
            <a:avLst/>
            <a:gdLst/>
            <a:ahLst/>
            <a:cxnLst/>
            <a:rect l="l" t="t" r="r" b="b"/>
            <a:pathLst>
              <a:path w="285750">
                <a:moveTo>
                  <a:pt x="0" y="0"/>
                </a:moveTo>
                <a:lnTo>
                  <a:pt x="285750" y="0"/>
                </a:lnTo>
              </a:path>
            </a:pathLst>
          </a:custGeom>
          <a:ln w="3175">
            <a:solidFill>
              <a:srgbClr val="C98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41" name="bk object 6641"/>
          <p:cNvSpPr/>
          <p:nvPr/>
        </p:nvSpPr>
        <p:spPr>
          <a:xfrm>
            <a:off x="6701790" y="3702684"/>
            <a:ext cx="591820" cy="0"/>
          </a:xfrm>
          <a:custGeom>
            <a:avLst/>
            <a:gdLst/>
            <a:ahLst/>
            <a:cxnLst/>
            <a:rect l="l" t="t" r="r" b="b"/>
            <a:pathLst>
              <a:path w="591820">
                <a:moveTo>
                  <a:pt x="0" y="0"/>
                </a:moveTo>
                <a:lnTo>
                  <a:pt x="591820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42" name="bk object 6642"/>
          <p:cNvSpPr/>
          <p:nvPr/>
        </p:nvSpPr>
        <p:spPr>
          <a:xfrm>
            <a:off x="6703059" y="3707129"/>
            <a:ext cx="593090" cy="0"/>
          </a:xfrm>
          <a:custGeom>
            <a:avLst/>
            <a:gdLst/>
            <a:ahLst/>
            <a:cxnLst/>
            <a:rect l="l" t="t" r="r" b="b"/>
            <a:pathLst>
              <a:path w="593090">
                <a:moveTo>
                  <a:pt x="0" y="0"/>
                </a:moveTo>
                <a:lnTo>
                  <a:pt x="593090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43" name="bk object 6643"/>
          <p:cNvSpPr/>
          <p:nvPr/>
        </p:nvSpPr>
        <p:spPr>
          <a:xfrm>
            <a:off x="6701790" y="3704590"/>
            <a:ext cx="593090" cy="0"/>
          </a:xfrm>
          <a:custGeom>
            <a:avLst/>
            <a:gdLst/>
            <a:ahLst/>
            <a:cxnLst/>
            <a:rect l="l" t="t" r="r" b="b"/>
            <a:pathLst>
              <a:path w="593090">
                <a:moveTo>
                  <a:pt x="0" y="0"/>
                </a:moveTo>
                <a:lnTo>
                  <a:pt x="593090" y="0"/>
                </a:lnTo>
              </a:path>
            </a:pathLst>
          </a:custGeom>
          <a:ln w="3175">
            <a:solidFill>
              <a:srgbClr val="CA8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44" name="bk object 6644"/>
          <p:cNvSpPr/>
          <p:nvPr/>
        </p:nvSpPr>
        <p:spPr>
          <a:xfrm>
            <a:off x="6703059" y="3709034"/>
            <a:ext cx="593090" cy="0"/>
          </a:xfrm>
          <a:custGeom>
            <a:avLst/>
            <a:gdLst/>
            <a:ahLst/>
            <a:cxnLst/>
            <a:rect l="l" t="t" r="r" b="b"/>
            <a:pathLst>
              <a:path w="593090">
                <a:moveTo>
                  <a:pt x="0" y="0"/>
                </a:moveTo>
                <a:lnTo>
                  <a:pt x="593090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45" name="bk object 6645"/>
          <p:cNvSpPr/>
          <p:nvPr/>
        </p:nvSpPr>
        <p:spPr>
          <a:xfrm>
            <a:off x="6706869" y="3715384"/>
            <a:ext cx="591820" cy="0"/>
          </a:xfrm>
          <a:custGeom>
            <a:avLst/>
            <a:gdLst/>
            <a:ahLst/>
            <a:cxnLst/>
            <a:rect l="l" t="t" r="r" b="b"/>
            <a:pathLst>
              <a:path w="591820">
                <a:moveTo>
                  <a:pt x="0" y="0"/>
                </a:moveTo>
                <a:lnTo>
                  <a:pt x="591820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46" name="bk object 6646"/>
          <p:cNvSpPr/>
          <p:nvPr/>
        </p:nvSpPr>
        <p:spPr>
          <a:xfrm>
            <a:off x="6705600" y="3713479"/>
            <a:ext cx="593090" cy="0"/>
          </a:xfrm>
          <a:custGeom>
            <a:avLst/>
            <a:gdLst/>
            <a:ahLst/>
            <a:cxnLst/>
            <a:rect l="l" t="t" r="r" b="b"/>
            <a:pathLst>
              <a:path w="593090">
                <a:moveTo>
                  <a:pt x="0" y="0"/>
                </a:moveTo>
                <a:lnTo>
                  <a:pt x="593090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47" name="bk object 6647"/>
          <p:cNvSpPr/>
          <p:nvPr/>
        </p:nvSpPr>
        <p:spPr>
          <a:xfrm>
            <a:off x="6704330" y="3710940"/>
            <a:ext cx="593090" cy="0"/>
          </a:xfrm>
          <a:custGeom>
            <a:avLst/>
            <a:gdLst/>
            <a:ahLst/>
            <a:cxnLst/>
            <a:rect l="l" t="t" r="r" b="b"/>
            <a:pathLst>
              <a:path w="593090">
                <a:moveTo>
                  <a:pt x="0" y="0"/>
                </a:moveTo>
                <a:lnTo>
                  <a:pt x="593090" y="0"/>
                </a:lnTo>
              </a:path>
            </a:pathLst>
          </a:custGeom>
          <a:ln w="3175">
            <a:solidFill>
              <a:srgbClr val="CC9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48" name="bk object 6648"/>
          <p:cNvSpPr/>
          <p:nvPr/>
        </p:nvSpPr>
        <p:spPr>
          <a:xfrm>
            <a:off x="6709409" y="3723004"/>
            <a:ext cx="593090" cy="0"/>
          </a:xfrm>
          <a:custGeom>
            <a:avLst/>
            <a:gdLst/>
            <a:ahLst/>
            <a:cxnLst/>
            <a:rect l="l" t="t" r="r" b="b"/>
            <a:pathLst>
              <a:path w="593090">
                <a:moveTo>
                  <a:pt x="0" y="0"/>
                </a:moveTo>
                <a:lnTo>
                  <a:pt x="593090" y="0"/>
                </a:lnTo>
              </a:path>
            </a:pathLst>
          </a:custGeom>
          <a:ln w="3175">
            <a:solidFill>
              <a:srgbClr val="CC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49" name="bk object 6649"/>
          <p:cNvSpPr/>
          <p:nvPr/>
        </p:nvSpPr>
        <p:spPr>
          <a:xfrm>
            <a:off x="6709409" y="3721734"/>
            <a:ext cx="591820" cy="0"/>
          </a:xfrm>
          <a:custGeom>
            <a:avLst/>
            <a:gdLst/>
            <a:ahLst/>
            <a:cxnLst/>
            <a:rect l="l" t="t" r="r" b="b"/>
            <a:pathLst>
              <a:path w="591820">
                <a:moveTo>
                  <a:pt x="0" y="0"/>
                </a:moveTo>
                <a:lnTo>
                  <a:pt x="591820" y="0"/>
                </a:lnTo>
              </a:path>
            </a:pathLst>
          </a:custGeom>
          <a:ln w="3175">
            <a:solidFill>
              <a:srgbClr val="CC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50" name="bk object 6650"/>
          <p:cNvSpPr/>
          <p:nvPr/>
        </p:nvSpPr>
        <p:spPr>
          <a:xfrm>
            <a:off x="6708140" y="3719829"/>
            <a:ext cx="593090" cy="0"/>
          </a:xfrm>
          <a:custGeom>
            <a:avLst/>
            <a:gdLst/>
            <a:ahLst/>
            <a:cxnLst/>
            <a:rect l="l" t="t" r="r" b="b"/>
            <a:pathLst>
              <a:path w="593090">
                <a:moveTo>
                  <a:pt x="0" y="0"/>
                </a:moveTo>
                <a:lnTo>
                  <a:pt x="593090" y="0"/>
                </a:lnTo>
              </a:path>
            </a:pathLst>
          </a:custGeom>
          <a:ln w="3175">
            <a:solidFill>
              <a:srgbClr val="CC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51" name="bk object 6651"/>
          <p:cNvSpPr/>
          <p:nvPr/>
        </p:nvSpPr>
        <p:spPr>
          <a:xfrm>
            <a:off x="6706869" y="3717290"/>
            <a:ext cx="593090" cy="0"/>
          </a:xfrm>
          <a:custGeom>
            <a:avLst/>
            <a:gdLst/>
            <a:ahLst/>
            <a:cxnLst/>
            <a:rect l="l" t="t" r="r" b="b"/>
            <a:pathLst>
              <a:path w="593090">
                <a:moveTo>
                  <a:pt x="0" y="0"/>
                </a:moveTo>
                <a:lnTo>
                  <a:pt x="593090" y="0"/>
                </a:lnTo>
              </a:path>
            </a:pathLst>
          </a:custGeom>
          <a:ln w="3175">
            <a:solidFill>
              <a:srgbClr val="CC9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52" name="bk object 6652"/>
          <p:cNvSpPr/>
          <p:nvPr/>
        </p:nvSpPr>
        <p:spPr>
          <a:xfrm>
            <a:off x="6711950" y="3729354"/>
            <a:ext cx="593090" cy="0"/>
          </a:xfrm>
          <a:custGeom>
            <a:avLst/>
            <a:gdLst/>
            <a:ahLst/>
            <a:cxnLst/>
            <a:rect l="l" t="t" r="r" b="b"/>
            <a:pathLst>
              <a:path w="593090">
                <a:moveTo>
                  <a:pt x="0" y="0"/>
                </a:moveTo>
                <a:lnTo>
                  <a:pt x="59309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53" name="bk object 6653"/>
          <p:cNvSpPr/>
          <p:nvPr/>
        </p:nvSpPr>
        <p:spPr>
          <a:xfrm>
            <a:off x="6711950" y="3728084"/>
            <a:ext cx="591820" cy="0"/>
          </a:xfrm>
          <a:custGeom>
            <a:avLst/>
            <a:gdLst/>
            <a:ahLst/>
            <a:cxnLst/>
            <a:rect l="l" t="t" r="r" b="b"/>
            <a:pathLst>
              <a:path w="591820">
                <a:moveTo>
                  <a:pt x="0" y="0"/>
                </a:moveTo>
                <a:lnTo>
                  <a:pt x="59182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54" name="bk object 6654"/>
          <p:cNvSpPr/>
          <p:nvPr/>
        </p:nvSpPr>
        <p:spPr>
          <a:xfrm>
            <a:off x="6710680" y="3726179"/>
            <a:ext cx="593090" cy="0"/>
          </a:xfrm>
          <a:custGeom>
            <a:avLst/>
            <a:gdLst/>
            <a:ahLst/>
            <a:cxnLst/>
            <a:rect l="l" t="t" r="r" b="b"/>
            <a:pathLst>
              <a:path w="593090">
                <a:moveTo>
                  <a:pt x="0" y="0"/>
                </a:moveTo>
                <a:lnTo>
                  <a:pt x="59309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55" name="bk object 6655"/>
          <p:cNvSpPr/>
          <p:nvPr/>
        </p:nvSpPr>
        <p:spPr>
          <a:xfrm>
            <a:off x="6710680" y="3724275"/>
            <a:ext cx="591820" cy="0"/>
          </a:xfrm>
          <a:custGeom>
            <a:avLst/>
            <a:gdLst/>
            <a:ahLst/>
            <a:cxnLst/>
            <a:rect l="l" t="t" r="r" b="b"/>
            <a:pathLst>
              <a:path w="591820">
                <a:moveTo>
                  <a:pt x="0" y="0"/>
                </a:moveTo>
                <a:lnTo>
                  <a:pt x="59182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56" name="bk object 6656"/>
          <p:cNvSpPr/>
          <p:nvPr/>
        </p:nvSpPr>
        <p:spPr>
          <a:xfrm>
            <a:off x="6713219" y="3730625"/>
            <a:ext cx="591820" cy="0"/>
          </a:xfrm>
          <a:custGeom>
            <a:avLst/>
            <a:gdLst/>
            <a:ahLst/>
            <a:cxnLst/>
            <a:rect l="l" t="t" r="r" b="b"/>
            <a:pathLst>
              <a:path w="591820">
                <a:moveTo>
                  <a:pt x="0" y="0"/>
                </a:moveTo>
                <a:lnTo>
                  <a:pt x="591820" y="0"/>
                </a:lnTo>
              </a:path>
            </a:pathLst>
          </a:custGeom>
          <a:ln w="3175">
            <a:solidFill>
              <a:srgbClr val="CE9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57" name="bk object 6657"/>
          <p:cNvSpPr/>
          <p:nvPr/>
        </p:nvSpPr>
        <p:spPr>
          <a:xfrm>
            <a:off x="6715759" y="3736340"/>
            <a:ext cx="591820" cy="0"/>
          </a:xfrm>
          <a:custGeom>
            <a:avLst/>
            <a:gdLst/>
            <a:ahLst/>
            <a:cxnLst/>
            <a:rect l="l" t="t" r="r" b="b"/>
            <a:pathLst>
              <a:path w="591820">
                <a:moveTo>
                  <a:pt x="0" y="0"/>
                </a:moveTo>
                <a:lnTo>
                  <a:pt x="591820" y="0"/>
                </a:lnTo>
              </a:path>
            </a:pathLst>
          </a:custGeom>
          <a:ln w="3175">
            <a:solidFill>
              <a:srgbClr val="CF9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58" name="bk object 6658"/>
          <p:cNvSpPr/>
          <p:nvPr/>
        </p:nvSpPr>
        <p:spPr>
          <a:xfrm>
            <a:off x="6714490" y="3733800"/>
            <a:ext cx="591820" cy="0"/>
          </a:xfrm>
          <a:custGeom>
            <a:avLst/>
            <a:gdLst/>
            <a:ahLst/>
            <a:cxnLst/>
            <a:rect l="l" t="t" r="r" b="b"/>
            <a:pathLst>
              <a:path w="591820">
                <a:moveTo>
                  <a:pt x="0" y="0"/>
                </a:moveTo>
                <a:lnTo>
                  <a:pt x="591820" y="0"/>
                </a:lnTo>
              </a:path>
            </a:pathLst>
          </a:custGeom>
          <a:ln w="3175">
            <a:solidFill>
              <a:srgbClr val="CF9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59" name="bk object 6659"/>
          <p:cNvSpPr/>
          <p:nvPr/>
        </p:nvSpPr>
        <p:spPr>
          <a:xfrm>
            <a:off x="6713219" y="3731895"/>
            <a:ext cx="591820" cy="0"/>
          </a:xfrm>
          <a:custGeom>
            <a:avLst/>
            <a:gdLst/>
            <a:ahLst/>
            <a:cxnLst/>
            <a:rect l="l" t="t" r="r" b="b"/>
            <a:pathLst>
              <a:path w="591820">
                <a:moveTo>
                  <a:pt x="0" y="0"/>
                </a:moveTo>
                <a:lnTo>
                  <a:pt x="591820" y="0"/>
                </a:lnTo>
              </a:path>
            </a:pathLst>
          </a:custGeom>
          <a:ln w="3175">
            <a:solidFill>
              <a:srgbClr val="CF9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60" name="bk object 6660"/>
          <p:cNvSpPr/>
          <p:nvPr/>
        </p:nvSpPr>
        <p:spPr>
          <a:xfrm>
            <a:off x="6717030" y="3740150"/>
            <a:ext cx="591820" cy="0"/>
          </a:xfrm>
          <a:custGeom>
            <a:avLst/>
            <a:gdLst/>
            <a:ahLst/>
            <a:cxnLst/>
            <a:rect l="l" t="t" r="r" b="b"/>
            <a:pathLst>
              <a:path w="591820">
                <a:moveTo>
                  <a:pt x="0" y="0"/>
                </a:moveTo>
                <a:lnTo>
                  <a:pt x="591820" y="0"/>
                </a:lnTo>
              </a:path>
            </a:pathLst>
          </a:custGeom>
          <a:ln w="3175">
            <a:solidFill>
              <a:srgbClr val="D09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61" name="bk object 6661"/>
          <p:cNvSpPr/>
          <p:nvPr/>
        </p:nvSpPr>
        <p:spPr>
          <a:xfrm>
            <a:off x="6715759" y="3738245"/>
            <a:ext cx="591820" cy="0"/>
          </a:xfrm>
          <a:custGeom>
            <a:avLst/>
            <a:gdLst/>
            <a:ahLst/>
            <a:cxnLst/>
            <a:rect l="l" t="t" r="r" b="b"/>
            <a:pathLst>
              <a:path w="591820">
                <a:moveTo>
                  <a:pt x="0" y="0"/>
                </a:moveTo>
                <a:lnTo>
                  <a:pt x="591820" y="0"/>
                </a:lnTo>
              </a:path>
            </a:pathLst>
          </a:custGeom>
          <a:ln w="3175">
            <a:solidFill>
              <a:srgbClr val="D09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62" name="bk object 6662"/>
          <p:cNvSpPr/>
          <p:nvPr/>
        </p:nvSpPr>
        <p:spPr>
          <a:xfrm>
            <a:off x="6719569" y="3744595"/>
            <a:ext cx="590550" cy="0"/>
          </a:xfrm>
          <a:custGeom>
            <a:avLst/>
            <a:gdLst/>
            <a:ahLst/>
            <a:cxnLst/>
            <a:rect l="l" t="t" r="r" b="b"/>
            <a:pathLst>
              <a:path w="590550">
                <a:moveTo>
                  <a:pt x="0" y="0"/>
                </a:moveTo>
                <a:lnTo>
                  <a:pt x="590550" y="0"/>
                </a:lnTo>
              </a:path>
            </a:pathLst>
          </a:custGeom>
          <a:ln w="3175">
            <a:solidFill>
              <a:srgbClr val="D09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63" name="bk object 6663"/>
          <p:cNvSpPr/>
          <p:nvPr/>
        </p:nvSpPr>
        <p:spPr>
          <a:xfrm>
            <a:off x="6718300" y="3742690"/>
            <a:ext cx="591820" cy="0"/>
          </a:xfrm>
          <a:custGeom>
            <a:avLst/>
            <a:gdLst/>
            <a:ahLst/>
            <a:cxnLst/>
            <a:rect l="l" t="t" r="r" b="b"/>
            <a:pathLst>
              <a:path w="591820">
                <a:moveTo>
                  <a:pt x="0" y="0"/>
                </a:moveTo>
                <a:lnTo>
                  <a:pt x="591820" y="0"/>
                </a:lnTo>
              </a:path>
            </a:pathLst>
          </a:custGeom>
          <a:ln w="3175">
            <a:solidFill>
              <a:srgbClr val="D09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64" name="bk object 6664"/>
          <p:cNvSpPr/>
          <p:nvPr/>
        </p:nvSpPr>
        <p:spPr>
          <a:xfrm>
            <a:off x="6719569" y="3746500"/>
            <a:ext cx="591820" cy="0"/>
          </a:xfrm>
          <a:custGeom>
            <a:avLst/>
            <a:gdLst/>
            <a:ahLst/>
            <a:cxnLst/>
            <a:rect l="l" t="t" r="r" b="b"/>
            <a:pathLst>
              <a:path w="591820">
                <a:moveTo>
                  <a:pt x="0" y="0"/>
                </a:moveTo>
                <a:lnTo>
                  <a:pt x="591820" y="0"/>
                </a:lnTo>
              </a:path>
            </a:pathLst>
          </a:custGeom>
          <a:ln w="3175">
            <a:solidFill>
              <a:srgbClr val="D29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65" name="bk object 6665"/>
          <p:cNvSpPr/>
          <p:nvPr/>
        </p:nvSpPr>
        <p:spPr>
          <a:xfrm>
            <a:off x="6722109" y="3752215"/>
            <a:ext cx="591820" cy="0"/>
          </a:xfrm>
          <a:custGeom>
            <a:avLst/>
            <a:gdLst/>
            <a:ahLst/>
            <a:cxnLst/>
            <a:rect l="l" t="t" r="r" b="b"/>
            <a:pathLst>
              <a:path w="591820">
                <a:moveTo>
                  <a:pt x="0" y="0"/>
                </a:moveTo>
                <a:lnTo>
                  <a:pt x="591820" y="0"/>
                </a:lnTo>
              </a:path>
            </a:pathLst>
          </a:custGeom>
          <a:ln w="3175">
            <a:solidFill>
              <a:srgbClr val="D29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66" name="bk object 6666"/>
          <p:cNvSpPr/>
          <p:nvPr/>
        </p:nvSpPr>
        <p:spPr>
          <a:xfrm>
            <a:off x="6722109" y="3750945"/>
            <a:ext cx="590550" cy="0"/>
          </a:xfrm>
          <a:custGeom>
            <a:avLst/>
            <a:gdLst/>
            <a:ahLst/>
            <a:cxnLst/>
            <a:rect l="l" t="t" r="r" b="b"/>
            <a:pathLst>
              <a:path w="590550">
                <a:moveTo>
                  <a:pt x="0" y="0"/>
                </a:moveTo>
                <a:lnTo>
                  <a:pt x="590550" y="0"/>
                </a:lnTo>
              </a:path>
            </a:pathLst>
          </a:custGeom>
          <a:ln w="3175">
            <a:solidFill>
              <a:srgbClr val="D29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67" name="bk object 6667"/>
          <p:cNvSpPr/>
          <p:nvPr/>
        </p:nvSpPr>
        <p:spPr>
          <a:xfrm>
            <a:off x="6720840" y="3749040"/>
            <a:ext cx="591820" cy="0"/>
          </a:xfrm>
          <a:custGeom>
            <a:avLst/>
            <a:gdLst/>
            <a:ahLst/>
            <a:cxnLst/>
            <a:rect l="l" t="t" r="r" b="b"/>
            <a:pathLst>
              <a:path w="591820">
                <a:moveTo>
                  <a:pt x="0" y="0"/>
                </a:moveTo>
                <a:lnTo>
                  <a:pt x="591820" y="0"/>
                </a:lnTo>
              </a:path>
            </a:pathLst>
          </a:custGeom>
          <a:ln w="3175">
            <a:solidFill>
              <a:srgbClr val="D29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68" name="bk object 6668"/>
          <p:cNvSpPr/>
          <p:nvPr/>
        </p:nvSpPr>
        <p:spPr>
          <a:xfrm>
            <a:off x="6723380" y="3754120"/>
            <a:ext cx="590550" cy="0"/>
          </a:xfrm>
          <a:custGeom>
            <a:avLst/>
            <a:gdLst/>
            <a:ahLst/>
            <a:cxnLst/>
            <a:rect l="l" t="t" r="r" b="b"/>
            <a:pathLst>
              <a:path w="590550">
                <a:moveTo>
                  <a:pt x="0" y="0"/>
                </a:moveTo>
                <a:lnTo>
                  <a:pt x="590550" y="0"/>
                </a:lnTo>
              </a:path>
            </a:pathLst>
          </a:custGeom>
          <a:ln w="3175">
            <a:solidFill>
              <a:srgbClr val="D3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69" name="bk object 6669"/>
          <p:cNvSpPr/>
          <p:nvPr/>
        </p:nvSpPr>
        <p:spPr>
          <a:xfrm>
            <a:off x="6725919" y="3758565"/>
            <a:ext cx="590550" cy="0"/>
          </a:xfrm>
          <a:custGeom>
            <a:avLst/>
            <a:gdLst/>
            <a:ahLst/>
            <a:cxnLst/>
            <a:rect l="l" t="t" r="r" b="b"/>
            <a:pathLst>
              <a:path w="590550">
                <a:moveTo>
                  <a:pt x="0" y="0"/>
                </a:moveTo>
                <a:lnTo>
                  <a:pt x="590550" y="0"/>
                </a:lnTo>
              </a:path>
            </a:pathLst>
          </a:custGeom>
          <a:ln w="3175">
            <a:solidFill>
              <a:srgbClr val="D3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70" name="bk object 6670"/>
          <p:cNvSpPr/>
          <p:nvPr/>
        </p:nvSpPr>
        <p:spPr>
          <a:xfrm>
            <a:off x="6724650" y="3756659"/>
            <a:ext cx="590550" cy="0"/>
          </a:xfrm>
          <a:custGeom>
            <a:avLst/>
            <a:gdLst/>
            <a:ahLst/>
            <a:cxnLst/>
            <a:rect l="l" t="t" r="r" b="b"/>
            <a:pathLst>
              <a:path w="590550">
                <a:moveTo>
                  <a:pt x="0" y="0"/>
                </a:moveTo>
                <a:lnTo>
                  <a:pt x="590550" y="0"/>
                </a:lnTo>
              </a:path>
            </a:pathLst>
          </a:custGeom>
          <a:ln w="3175">
            <a:solidFill>
              <a:srgbClr val="D3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71" name="bk object 6671"/>
          <p:cNvSpPr/>
          <p:nvPr/>
        </p:nvSpPr>
        <p:spPr>
          <a:xfrm>
            <a:off x="6727190" y="3761104"/>
            <a:ext cx="589280" cy="0"/>
          </a:xfrm>
          <a:custGeom>
            <a:avLst/>
            <a:gdLst/>
            <a:ahLst/>
            <a:cxnLst/>
            <a:rect l="l" t="t" r="r" b="b"/>
            <a:pathLst>
              <a:path w="589279">
                <a:moveTo>
                  <a:pt x="0" y="0"/>
                </a:moveTo>
                <a:lnTo>
                  <a:pt x="589279" y="0"/>
                </a:lnTo>
              </a:path>
            </a:pathLst>
          </a:custGeom>
          <a:ln w="3175">
            <a:solidFill>
              <a:srgbClr val="D49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72" name="bk object 6672"/>
          <p:cNvSpPr/>
          <p:nvPr/>
        </p:nvSpPr>
        <p:spPr>
          <a:xfrm>
            <a:off x="6725919" y="3759834"/>
            <a:ext cx="590550" cy="0"/>
          </a:xfrm>
          <a:custGeom>
            <a:avLst/>
            <a:gdLst/>
            <a:ahLst/>
            <a:cxnLst/>
            <a:rect l="l" t="t" r="r" b="b"/>
            <a:pathLst>
              <a:path w="590550">
                <a:moveTo>
                  <a:pt x="0" y="0"/>
                </a:moveTo>
                <a:lnTo>
                  <a:pt x="590550" y="0"/>
                </a:lnTo>
              </a:path>
            </a:pathLst>
          </a:custGeom>
          <a:ln w="3175">
            <a:solidFill>
              <a:srgbClr val="D49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73" name="bk object 6673"/>
          <p:cNvSpPr/>
          <p:nvPr/>
        </p:nvSpPr>
        <p:spPr>
          <a:xfrm>
            <a:off x="6728459" y="3765550"/>
            <a:ext cx="590550" cy="0"/>
          </a:xfrm>
          <a:custGeom>
            <a:avLst/>
            <a:gdLst/>
            <a:ahLst/>
            <a:cxnLst/>
            <a:rect l="l" t="t" r="r" b="b"/>
            <a:pathLst>
              <a:path w="590550">
                <a:moveTo>
                  <a:pt x="0" y="0"/>
                </a:moveTo>
                <a:lnTo>
                  <a:pt x="590550" y="0"/>
                </a:lnTo>
              </a:path>
            </a:pathLst>
          </a:custGeom>
          <a:ln w="3175">
            <a:solidFill>
              <a:srgbClr val="D49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74" name="bk object 6674"/>
          <p:cNvSpPr/>
          <p:nvPr/>
        </p:nvSpPr>
        <p:spPr>
          <a:xfrm>
            <a:off x="6727190" y="3763009"/>
            <a:ext cx="590550" cy="0"/>
          </a:xfrm>
          <a:custGeom>
            <a:avLst/>
            <a:gdLst/>
            <a:ahLst/>
            <a:cxnLst/>
            <a:rect l="l" t="t" r="r" b="b"/>
            <a:pathLst>
              <a:path w="590550">
                <a:moveTo>
                  <a:pt x="0" y="0"/>
                </a:moveTo>
                <a:lnTo>
                  <a:pt x="590550" y="0"/>
                </a:lnTo>
              </a:path>
            </a:pathLst>
          </a:custGeom>
          <a:ln w="3175">
            <a:solidFill>
              <a:srgbClr val="D49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75" name="bk object 6675"/>
          <p:cNvSpPr/>
          <p:nvPr/>
        </p:nvSpPr>
        <p:spPr>
          <a:xfrm>
            <a:off x="6729730" y="3767454"/>
            <a:ext cx="589280" cy="0"/>
          </a:xfrm>
          <a:custGeom>
            <a:avLst/>
            <a:gdLst/>
            <a:ahLst/>
            <a:cxnLst/>
            <a:rect l="l" t="t" r="r" b="b"/>
            <a:pathLst>
              <a:path w="589279">
                <a:moveTo>
                  <a:pt x="0" y="0"/>
                </a:moveTo>
                <a:lnTo>
                  <a:pt x="589279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76" name="bk object 6676"/>
          <p:cNvSpPr/>
          <p:nvPr/>
        </p:nvSpPr>
        <p:spPr>
          <a:xfrm>
            <a:off x="6732269" y="3773170"/>
            <a:ext cx="589280" cy="0"/>
          </a:xfrm>
          <a:custGeom>
            <a:avLst/>
            <a:gdLst/>
            <a:ahLst/>
            <a:cxnLst/>
            <a:rect l="l" t="t" r="r" b="b"/>
            <a:pathLst>
              <a:path w="589279">
                <a:moveTo>
                  <a:pt x="0" y="0"/>
                </a:moveTo>
                <a:lnTo>
                  <a:pt x="589279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77" name="bk object 6677"/>
          <p:cNvSpPr/>
          <p:nvPr/>
        </p:nvSpPr>
        <p:spPr>
          <a:xfrm>
            <a:off x="6731000" y="3771265"/>
            <a:ext cx="590550" cy="0"/>
          </a:xfrm>
          <a:custGeom>
            <a:avLst/>
            <a:gdLst/>
            <a:ahLst/>
            <a:cxnLst/>
            <a:rect l="l" t="t" r="r" b="b"/>
            <a:pathLst>
              <a:path w="590550">
                <a:moveTo>
                  <a:pt x="0" y="0"/>
                </a:moveTo>
                <a:lnTo>
                  <a:pt x="590550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78" name="bk object 6678"/>
          <p:cNvSpPr/>
          <p:nvPr/>
        </p:nvSpPr>
        <p:spPr>
          <a:xfrm>
            <a:off x="6731000" y="3769995"/>
            <a:ext cx="589280" cy="0"/>
          </a:xfrm>
          <a:custGeom>
            <a:avLst/>
            <a:gdLst/>
            <a:ahLst/>
            <a:cxnLst/>
            <a:rect l="l" t="t" r="r" b="b"/>
            <a:pathLst>
              <a:path w="589279">
                <a:moveTo>
                  <a:pt x="0" y="0"/>
                </a:moveTo>
                <a:lnTo>
                  <a:pt x="589279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79" name="bk object 6679"/>
          <p:cNvSpPr/>
          <p:nvPr/>
        </p:nvSpPr>
        <p:spPr>
          <a:xfrm>
            <a:off x="6729730" y="3768725"/>
            <a:ext cx="590550" cy="0"/>
          </a:xfrm>
          <a:custGeom>
            <a:avLst/>
            <a:gdLst/>
            <a:ahLst/>
            <a:cxnLst/>
            <a:rect l="l" t="t" r="r" b="b"/>
            <a:pathLst>
              <a:path w="590550">
                <a:moveTo>
                  <a:pt x="0" y="0"/>
                </a:moveTo>
                <a:lnTo>
                  <a:pt x="590550" y="0"/>
                </a:lnTo>
              </a:path>
            </a:pathLst>
          </a:custGeom>
          <a:ln w="3175">
            <a:solidFill>
              <a:srgbClr val="D59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80" name="bk object 6680"/>
          <p:cNvSpPr/>
          <p:nvPr/>
        </p:nvSpPr>
        <p:spPr>
          <a:xfrm>
            <a:off x="6736080" y="3780154"/>
            <a:ext cx="588010" cy="0"/>
          </a:xfrm>
          <a:custGeom>
            <a:avLst/>
            <a:gdLst/>
            <a:ahLst/>
            <a:cxnLst/>
            <a:rect l="l" t="t" r="r" b="b"/>
            <a:pathLst>
              <a:path w="588009">
                <a:moveTo>
                  <a:pt x="0" y="0"/>
                </a:moveTo>
                <a:lnTo>
                  <a:pt x="588009" y="0"/>
                </a:lnTo>
              </a:path>
            </a:pathLst>
          </a:custGeom>
          <a:ln w="3175">
            <a:solidFill>
              <a:srgbClr val="D79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81" name="bk object 6681"/>
          <p:cNvSpPr/>
          <p:nvPr/>
        </p:nvSpPr>
        <p:spPr>
          <a:xfrm>
            <a:off x="6734809" y="3778884"/>
            <a:ext cx="589280" cy="0"/>
          </a:xfrm>
          <a:custGeom>
            <a:avLst/>
            <a:gdLst/>
            <a:ahLst/>
            <a:cxnLst/>
            <a:rect l="l" t="t" r="r" b="b"/>
            <a:pathLst>
              <a:path w="589279">
                <a:moveTo>
                  <a:pt x="0" y="0"/>
                </a:moveTo>
                <a:lnTo>
                  <a:pt x="589279" y="0"/>
                </a:lnTo>
              </a:path>
            </a:pathLst>
          </a:custGeom>
          <a:ln w="3175">
            <a:solidFill>
              <a:srgbClr val="D79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82" name="bk object 6682"/>
          <p:cNvSpPr/>
          <p:nvPr/>
        </p:nvSpPr>
        <p:spPr>
          <a:xfrm>
            <a:off x="6734809" y="3777615"/>
            <a:ext cx="588010" cy="0"/>
          </a:xfrm>
          <a:custGeom>
            <a:avLst/>
            <a:gdLst/>
            <a:ahLst/>
            <a:cxnLst/>
            <a:rect l="l" t="t" r="r" b="b"/>
            <a:pathLst>
              <a:path w="588009">
                <a:moveTo>
                  <a:pt x="0" y="0"/>
                </a:moveTo>
                <a:lnTo>
                  <a:pt x="588009" y="0"/>
                </a:lnTo>
              </a:path>
            </a:pathLst>
          </a:custGeom>
          <a:ln w="3175">
            <a:solidFill>
              <a:srgbClr val="D79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83" name="bk object 6683"/>
          <p:cNvSpPr/>
          <p:nvPr/>
        </p:nvSpPr>
        <p:spPr>
          <a:xfrm>
            <a:off x="6733540" y="3775709"/>
            <a:ext cx="589280" cy="0"/>
          </a:xfrm>
          <a:custGeom>
            <a:avLst/>
            <a:gdLst/>
            <a:ahLst/>
            <a:cxnLst/>
            <a:rect l="l" t="t" r="r" b="b"/>
            <a:pathLst>
              <a:path w="589279">
                <a:moveTo>
                  <a:pt x="0" y="0"/>
                </a:moveTo>
                <a:lnTo>
                  <a:pt x="589279" y="0"/>
                </a:lnTo>
              </a:path>
            </a:pathLst>
          </a:custGeom>
          <a:ln w="3175">
            <a:solidFill>
              <a:srgbClr val="D79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84" name="bk object 6684"/>
          <p:cNvSpPr/>
          <p:nvPr/>
        </p:nvSpPr>
        <p:spPr>
          <a:xfrm>
            <a:off x="6738619" y="3785870"/>
            <a:ext cx="588010" cy="0"/>
          </a:xfrm>
          <a:custGeom>
            <a:avLst/>
            <a:gdLst/>
            <a:ahLst/>
            <a:cxnLst/>
            <a:rect l="l" t="t" r="r" b="b"/>
            <a:pathLst>
              <a:path w="588009">
                <a:moveTo>
                  <a:pt x="0" y="0"/>
                </a:moveTo>
                <a:lnTo>
                  <a:pt x="588009" y="0"/>
                </a:lnTo>
              </a:path>
            </a:pathLst>
          </a:custGeom>
          <a:ln w="3175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85" name="bk object 6685"/>
          <p:cNvSpPr/>
          <p:nvPr/>
        </p:nvSpPr>
        <p:spPr>
          <a:xfrm>
            <a:off x="6737350" y="3783329"/>
            <a:ext cx="588010" cy="0"/>
          </a:xfrm>
          <a:custGeom>
            <a:avLst/>
            <a:gdLst/>
            <a:ahLst/>
            <a:cxnLst/>
            <a:rect l="l" t="t" r="r" b="b"/>
            <a:pathLst>
              <a:path w="588009">
                <a:moveTo>
                  <a:pt x="0" y="0"/>
                </a:moveTo>
                <a:lnTo>
                  <a:pt x="588009" y="0"/>
                </a:lnTo>
              </a:path>
            </a:pathLst>
          </a:custGeom>
          <a:ln w="3175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86" name="bk object 6686"/>
          <p:cNvSpPr/>
          <p:nvPr/>
        </p:nvSpPr>
        <p:spPr>
          <a:xfrm>
            <a:off x="6736080" y="3781425"/>
            <a:ext cx="589280" cy="0"/>
          </a:xfrm>
          <a:custGeom>
            <a:avLst/>
            <a:gdLst/>
            <a:ahLst/>
            <a:cxnLst/>
            <a:rect l="l" t="t" r="r" b="b"/>
            <a:pathLst>
              <a:path w="589279">
                <a:moveTo>
                  <a:pt x="0" y="0"/>
                </a:moveTo>
                <a:lnTo>
                  <a:pt x="589279" y="0"/>
                </a:lnTo>
              </a:path>
            </a:pathLst>
          </a:custGeom>
          <a:ln w="3175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87" name="bk object 6687"/>
          <p:cNvSpPr/>
          <p:nvPr/>
        </p:nvSpPr>
        <p:spPr>
          <a:xfrm>
            <a:off x="6739890" y="3787775"/>
            <a:ext cx="588010" cy="0"/>
          </a:xfrm>
          <a:custGeom>
            <a:avLst/>
            <a:gdLst/>
            <a:ahLst/>
            <a:cxnLst/>
            <a:rect l="l" t="t" r="r" b="b"/>
            <a:pathLst>
              <a:path w="588009">
                <a:moveTo>
                  <a:pt x="0" y="0"/>
                </a:moveTo>
                <a:lnTo>
                  <a:pt x="588009" y="0"/>
                </a:lnTo>
              </a:path>
            </a:pathLst>
          </a:custGeom>
          <a:ln w="3175">
            <a:solidFill>
              <a:srgbClr val="D89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88" name="bk object 6688"/>
          <p:cNvSpPr/>
          <p:nvPr/>
        </p:nvSpPr>
        <p:spPr>
          <a:xfrm>
            <a:off x="6742430" y="3792854"/>
            <a:ext cx="586740" cy="0"/>
          </a:xfrm>
          <a:custGeom>
            <a:avLst/>
            <a:gdLst/>
            <a:ahLst/>
            <a:cxnLst/>
            <a:rect l="l" t="t" r="r" b="b"/>
            <a:pathLst>
              <a:path w="586740">
                <a:moveTo>
                  <a:pt x="0" y="0"/>
                </a:moveTo>
                <a:lnTo>
                  <a:pt x="586740" y="0"/>
                </a:lnTo>
              </a:path>
            </a:pathLst>
          </a:custGeom>
          <a:ln w="3175">
            <a:solidFill>
              <a:srgbClr val="D9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89" name="bk object 6689"/>
          <p:cNvSpPr/>
          <p:nvPr/>
        </p:nvSpPr>
        <p:spPr>
          <a:xfrm>
            <a:off x="6741159" y="3791584"/>
            <a:ext cx="588010" cy="0"/>
          </a:xfrm>
          <a:custGeom>
            <a:avLst/>
            <a:gdLst/>
            <a:ahLst/>
            <a:cxnLst/>
            <a:rect l="l" t="t" r="r" b="b"/>
            <a:pathLst>
              <a:path w="588009">
                <a:moveTo>
                  <a:pt x="0" y="0"/>
                </a:moveTo>
                <a:lnTo>
                  <a:pt x="588009" y="0"/>
                </a:lnTo>
              </a:path>
            </a:pathLst>
          </a:custGeom>
          <a:ln w="3175">
            <a:solidFill>
              <a:srgbClr val="D9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90" name="bk object 6690"/>
          <p:cNvSpPr/>
          <p:nvPr/>
        </p:nvSpPr>
        <p:spPr>
          <a:xfrm>
            <a:off x="6741159" y="3790315"/>
            <a:ext cx="586740" cy="0"/>
          </a:xfrm>
          <a:custGeom>
            <a:avLst/>
            <a:gdLst/>
            <a:ahLst/>
            <a:cxnLst/>
            <a:rect l="l" t="t" r="r" b="b"/>
            <a:pathLst>
              <a:path w="586740">
                <a:moveTo>
                  <a:pt x="0" y="0"/>
                </a:moveTo>
                <a:lnTo>
                  <a:pt x="586740" y="0"/>
                </a:lnTo>
              </a:path>
            </a:pathLst>
          </a:custGeom>
          <a:ln w="3175">
            <a:solidFill>
              <a:srgbClr val="D9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91" name="bk object 6691"/>
          <p:cNvSpPr/>
          <p:nvPr/>
        </p:nvSpPr>
        <p:spPr>
          <a:xfrm>
            <a:off x="6739890" y="3789045"/>
            <a:ext cx="588010" cy="0"/>
          </a:xfrm>
          <a:custGeom>
            <a:avLst/>
            <a:gdLst/>
            <a:ahLst/>
            <a:cxnLst/>
            <a:rect l="l" t="t" r="r" b="b"/>
            <a:pathLst>
              <a:path w="588009">
                <a:moveTo>
                  <a:pt x="0" y="0"/>
                </a:moveTo>
                <a:lnTo>
                  <a:pt x="588009" y="0"/>
                </a:lnTo>
              </a:path>
            </a:pathLst>
          </a:custGeom>
          <a:ln w="3175">
            <a:solidFill>
              <a:srgbClr val="D9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92" name="bk object 6692"/>
          <p:cNvSpPr/>
          <p:nvPr/>
        </p:nvSpPr>
        <p:spPr>
          <a:xfrm>
            <a:off x="6743700" y="3795395"/>
            <a:ext cx="586740" cy="0"/>
          </a:xfrm>
          <a:custGeom>
            <a:avLst/>
            <a:gdLst/>
            <a:ahLst/>
            <a:cxnLst/>
            <a:rect l="l" t="t" r="r" b="b"/>
            <a:pathLst>
              <a:path w="586740">
                <a:moveTo>
                  <a:pt x="0" y="0"/>
                </a:moveTo>
                <a:lnTo>
                  <a:pt x="586740" y="0"/>
                </a:lnTo>
              </a:path>
            </a:pathLst>
          </a:custGeom>
          <a:ln w="3175">
            <a:solidFill>
              <a:srgbClr val="D9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93" name="bk object 6693"/>
          <p:cNvSpPr/>
          <p:nvPr/>
        </p:nvSpPr>
        <p:spPr>
          <a:xfrm>
            <a:off x="6742430" y="3794125"/>
            <a:ext cx="588010" cy="0"/>
          </a:xfrm>
          <a:custGeom>
            <a:avLst/>
            <a:gdLst/>
            <a:ahLst/>
            <a:cxnLst/>
            <a:rect l="l" t="t" r="r" b="b"/>
            <a:pathLst>
              <a:path w="588009">
                <a:moveTo>
                  <a:pt x="0" y="0"/>
                </a:moveTo>
                <a:lnTo>
                  <a:pt x="588009" y="0"/>
                </a:lnTo>
              </a:path>
            </a:pathLst>
          </a:custGeom>
          <a:ln w="3175">
            <a:solidFill>
              <a:srgbClr val="D9A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94" name="bk object 6694"/>
          <p:cNvSpPr/>
          <p:nvPr/>
        </p:nvSpPr>
        <p:spPr>
          <a:xfrm>
            <a:off x="6746240" y="3799204"/>
            <a:ext cx="585470" cy="0"/>
          </a:xfrm>
          <a:custGeom>
            <a:avLst/>
            <a:gdLst/>
            <a:ahLst/>
            <a:cxnLst/>
            <a:rect l="l" t="t" r="r" b="b"/>
            <a:pathLst>
              <a:path w="585470">
                <a:moveTo>
                  <a:pt x="0" y="0"/>
                </a:moveTo>
                <a:lnTo>
                  <a:pt x="585470" y="0"/>
                </a:lnTo>
              </a:path>
            </a:pathLst>
          </a:custGeom>
          <a:ln w="3175">
            <a:solidFill>
              <a:srgbClr val="DB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95" name="bk object 6695"/>
          <p:cNvSpPr/>
          <p:nvPr/>
        </p:nvSpPr>
        <p:spPr>
          <a:xfrm>
            <a:off x="6744969" y="3797934"/>
            <a:ext cx="586740" cy="0"/>
          </a:xfrm>
          <a:custGeom>
            <a:avLst/>
            <a:gdLst/>
            <a:ahLst/>
            <a:cxnLst/>
            <a:rect l="l" t="t" r="r" b="b"/>
            <a:pathLst>
              <a:path w="586740">
                <a:moveTo>
                  <a:pt x="0" y="0"/>
                </a:moveTo>
                <a:lnTo>
                  <a:pt x="586740" y="0"/>
                </a:lnTo>
              </a:path>
            </a:pathLst>
          </a:custGeom>
          <a:ln w="3175">
            <a:solidFill>
              <a:srgbClr val="DB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96" name="bk object 6696"/>
          <p:cNvSpPr/>
          <p:nvPr/>
        </p:nvSpPr>
        <p:spPr>
          <a:xfrm>
            <a:off x="6743700" y="3796665"/>
            <a:ext cx="586740" cy="0"/>
          </a:xfrm>
          <a:custGeom>
            <a:avLst/>
            <a:gdLst/>
            <a:ahLst/>
            <a:cxnLst/>
            <a:rect l="l" t="t" r="r" b="b"/>
            <a:pathLst>
              <a:path w="586740">
                <a:moveTo>
                  <a:pt x="0" y="0"/>
                </a:moveTo>
                <a:lnTo>
                  <a:pt x="586740" y="0"/>
                </a:lnTo>
              </a:path>
            </a:pathLst>
          </a:custGeom>
          <a:ln w="3175">
            <a:solidFill>
              <a:srgbClr val="DB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97" name="bk object 6697"/>
          <p:cNvSpPr/>
          <p:nvPr/>
        </p:nvSpPr>
        <p:spPr>
          <a:xfrm>
            <a:off x="6747509" y="3801745"/>
            <a:ext cx="585470" cy="0"/>
          </a:xfrm>
          <a:custGeom>
            <a:avLst/>
            <a:gdLst/>
            <a:ahLst/>
            <a:cxnLst/>
            <a:rect l="l" t="t" r="r" b="b"/>
            <a:pathLst>
              <a:path w="585470">
                <a:moveTo>
                  <a:pt x="0" y="0"/>
                </a:moveTo>
                <a:lnTo>
                  <a:pt x="585470" y="0"/>
                </a:lnTo>
              </a:path>
            </a:pathLst>
          </a:custGeom>
          <a:ln w="3175">
            <a:solidFill>
              <a:srgbClr val="DB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98" name="bk object 6698"/>
          <p:cNvSpPr/>
          <p:nvPr/>
        </p:nvSpPr>
        <p:spPr>
          <a:xfrm>
            <a:off x="6746240" y="3800475"/>
            <a:ext cx="586740" cy="0"/>
          </a:xfrm>
          <a:custGeom>
            <a:avLst/>
            <a:gdLst/>
            <a:ahLst/>
            <a:cxnLst/>
            <a:rect l="l" t="t" r="r" b="b"/>
            <a:pathLst>
              <a:path w="586740">
                <a:moveTo>
                  <a:pt x="0" y="0"/>
                </a:moveTo>
                <a:lnTo>
                  <a:pt x="586740" y="0"/>
                </a:lnTo>
              </a:path>
            </a:pathLst>
          </a:custGeom>
          <a:ln w="3175">
            <a:solidFill>
              <a:srgbClr val="DBA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99" name="bk object 6699"/>
          <p:cNvSpPr/>
          <p:nvPr/>
        </p:nvSpPr>
        <p:spPr>
          <a:xfrm>
            <a:off x="6748780" y="3804920"/>
            <a:ext cx="585470" cy="0"/>
          </a:xfrm>
          <a:custGeom>
            <a:avLst/>
            <a:gdLst/>
            <a:ahLst/>
            <a:cxnLst/>
            <a:rect l="l" t="t" r="r" b="b"/>
            <a:pathLst>
              <a:path w="585470">
                <a:moveTo>
                  <a:pt x="0" y="0"/>
                </a:moveTo>
                <a:lnTo>
                  <a:pt x="585470" y="0"/>
                </a:lnTo>
              </a:path>
            </a:pathLst>
          </a:custGeom>
          <a:ln w="3175">
            <a:solidFill>
              <a:srgbClr val="DCA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00" name="bk object 6700"/>
          <p:cNvSpPr/>
          <p:nvPr/>
        </p:nvSpPr>
        <p:spPr>
          <a:xfrm>
            <a:off x="6747509" y="3803015"/>
            <a:ext cx="585470" cy="0"/>
          </a:xfrm>
          <a:custGeom>
            <a:avLst/>
            <a:gdLst/>
            <a:ahLst/>
            <a:cxnLst/>
            <a:rect l="l" t="t" r="r" b="b"/>
            <a:pathLst>
              <a:path w="585470">
                <a:moveTo>
                  <a:pt x="0" y="0"/>
                </a:moveTo>
                <a:lnTo>
                  <a:pt x="585470" y="0"/>
                </a:lnTo>
              </a:path>
            </a:pathLst>
          </a:custGeom>
          <a:ln w="3175">
            <a:solidFill>
              <a:srgbClr val="DCA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01" name="bk object 6701"/>
          <p:cNvSpPr/>
          <p:nvPr/>
        </p:nvSpPr>
        <p:spPr>
          <a:xfrm>
            <a:off x="6751319" y="3809365"/>
            <a:ext cx="584200" cy="0"/>
          </a:xfrm>
          <a:custGeom>
            <a:avLst/>
            <a:gdLst/>
            <a:ahLst/>
            <a:cxnLst/>
            <a:rect l="l" t="t" r="r" b="b"/>
            <a:pathLst>
              <a:path w="584200">
                <a:moveTo>
                  <a:pt x="0" y="0"/>
                </a:moveTo>
                <a:lnTo>
                  <a:pt x="584200" y="0"/>
                </a:lnTo>
              </a:path>
            </a:pathLst>
          </a:custGeom>
          <a:ln w="3175">
            <a:solidFill>
              <a:srgbClr val="DCA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02" name="bk object 6702"/>
          <p:cNvSpPr/>
          <p:nvPr/>
        </p:nvSpPr>
        <p:spPr>
          <a:xfrm>
            <a:off x="6750050" y="3808095"/>
            <a:ext cx="585470" cy="0"/>
          </a:xfrm>
          <a:custGeom>
            <a:avLst/>
            <a:gdLst/>
            <a:ahLst/>
            <a:cxnLst/>
            <a:rect l="l" t="t" r="r" b="b"/>
            <a:pathLst>
              <a:path w="585470">
                <a:moveTo>
                  <a:pt x="0" y="0"/>
                </a:moveTo>
                <a:lnTo>
                  <a:pt x="585470" y="0"/>
                </a:lnTo>
              </a:path>
            </a:pathLst>
          </a:custGeom>
          <a:ln w="3175">
            <a:solidFill>
              <a:srgbClr val="DCA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03" name="bk object 6703"/>
          <p:cNvSpPr/>
          <p:nvPr/>
        </p:nvSpPr>
        <p:spPr>
          <a:xfrm>
            <a:off x="6750050" y="3806825"/>
            <a:ext cx="584200" cy="0"/>
          </a:xfrm>
          <a:custGeom>
            <a:avLst/>
            <a:gdLst/>
            <a:ahLst/>
            <a:cxnLst/>
            <a:rect l="l" t="t" r="r" b="b"/>
            <a:pathLst>
              <a:path w="584200">
                <a:moveTo>
                  <a:pt x="0" y="0"/>
                </a:moveTo>
                <a:lnTo>
                  <a:pt x="584200" y="0"/>
                </a:lnTo>
              </a:path>
            </a:pathLst>
          </a:custGeom>
          <a:ln w="3175">
            <a:solidFill>
              <a:srgbClr val="DCA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04" name="bk object 6704"/>
          <p:cNvSpPr/>
          <p:nvPr/>
        </p:nvSpPr>
        <p:spPr>
          <a:xfrm>
            <a:off x="6751319" y="3810634"/>
            <a:ext cx="585470" cy="0"/>
          </a:xfrm>
          <a:custGeom>
            <a:avLst/>
            <a:gdLst/>
            <a:ahLst/>
            <a:cxnLst/>
            <a:rect l="l" t="t" r="r" b="b"/>
            <a:pathLst>
              <a:path w="585470">
                <a:moveTo>
                  <a:pt x="0" y="0"/>
                </a:moveTo>
                <a:lnTo>
                  <a:pt x="585470" y="0"/>
                </a:lnTo>
              </a:path>
            </a:pathLst>
          </a:custGeom>
          <a:ln w="3175">
            <a:solidFill>
              <a:srgbClr val="DDA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05" name="bk object 6705"/>
          <p:cNvSpPr/>
          <p:nvPr/>
        </p:nvSpPr>
        <p:spPr>
          <a:xfrm>
            <a:off x="6755130" y="3816984"/>
            <a:ext cx="375920" cy="0"/>
          </a:xfrm>
          <a:custGeom>
            <a:avLst/>
            <a:gdLst/>
            <a:ahLst/>
            <a:cxnLst/>
            <a:rect l="l" t="t" r="r" b="b"/>
            <a:pathLst>
              <a:path w="375920">
                <a:moveTo>
                  <a:pt x="0" y="0"/>
                </a:moveTo>
                <a:lnTo>
                  <a:pt x="375920" y="0"/>
                </a:lnTo>
              </a:path>
            </a:pathLst>
          </a:custGeom>
          <a:ln w="3175">
            <a:solidFill>
              <a:srgbClr val="DDA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06" name="bk object 6706"/>
          <p:cNvSpPr/>
          <p:nvPr/>
        </p:nvSpPr>
        <p:spPr>
          <a:xfrm>
            <a:off x="6755130" y="3815715"/>
            <a:ext cx="582930" cy="0"/>
          </a:xfrm>
          <a:custGeom>
            <a:avLst/>
            <a:gdLst/>
            <a:ahLst/>
            <a:cxnLst/>
            <a:rect l="l" t="t" r="r" b="b"/>
            <a:pathLst>
              <a:path w="582929">
                <a:moveTo>
                  <a:pt x="0" y="0"/>
                </a:moveTo>
                <a:lnTo>
                  <a:pt x="582929" y="0"/>
                </a:lnTo>
              </a:path>
            </a:pathLst>
          </a:custGeom>
          <a:ln w="3175">
            <a:solidFill>
              <a:srgbClr val="DDA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07" name="bk object 6707"/>
          <p:cNvSpPr/>
          <p:nvPr/>
        </p:nvSpPr>
        <p:spPr>
          <a:xfrm>
            <a:off x="6753859" y="3814445"/>
            <a:ext cx="584200" cy="0"/>
          </a:xfrm>
          <a:custGeom>
            <a:avLst/>
            <a:gdLst/>
            <a:ahLst/>
            <a:cxnLst/>
            <a:rect l="l" t="t" r="r" b="b"/>
            <a:pathLst>
              <a:path w="584200">
                <a:moveTo>
                  <a:pt x="0" y="0"/>
                </a:moveTo>
                <a:lnTo>
                  <a:pt x="584200" y="0"/>
                </a:lnTo>
              </a:path>
            </a:pathLst>
          </a:custGeom>
          <a:ln w="3175">
            <a:solidFill>
              <a:srgbClr val="DDA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08" name="bk object 6708"/>
          <p:cNvSpPr/>
          <p:nvPr/>
        </p:nvSpPr>
        <p:spPr>
          <a:xfrm>
            <a:off x="7133590" y="381698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DDA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09" name="bk object 6709"/>
          <p:cNvSpPr/>
          <p:nvPr/>
        </p:nvSpPr>
        <p:spPr>
          <a:xfrm>
            <a:off x="6752590" y="3812540"/>
            <a:ext cx="584200" cy="0"/>
          </a:xfrm>
          <a:custGeom>
            <a:avLst/>
            <a:gdLst/>
            <a:ahLst/>
            <a:cxnLst/>
            <a:rect l="l" t="t" r="r" b="b"/>
            <a:pathLst>
              <a:path w="584200">
                <a:moveTo>
                  <a:pt x="0" y="0"/>
                </a:moveTo>
                <a:lnTo>
                  <a:pt x="584200" y="0"/>
                </a:lnTo>
              </a:path>
            </a:pathLst>
          </a:custGeom>
          <a:ln w="3175">
            <a:solidFill>
              <a:srgbClr val="DDA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10" name="bk object 6710"/>
          <p:cNvSpPr/>
          <p:nvPr/>
        </p:nvSpPr>
        <p:spPr>
          <a:xfrm>
            <a:off x="6756400" y="3818254"/>
            <a:ext cx="374650" cy="0"/>
          </a:xfrm>
          <a:custGeom>
            <a:avLst/>
            <a:gdLst/>
            <a:ahLst/>
            <a:cxnLst/>
            <a:rect l="l" t="t" r="r" b="b"/>
            <a:pathLst>
              <a:path w="374650">
                <a:moveTo>
                  <a:pt x="0" y="0"/>
                </a:moveTo>
                <a:lnTo>
                  <a:pt x="374650" y="0"/>
                </a:lnTo>
              </a:path>
            </a:pathLst>
          </a:custGeom>
          <a:ln w="3175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11" name="bk object 6711"/>
          <p:cNvSpPr/>
          <p:nvPr/>
        </p:nvSpPr>
        <p:spPr>
          <a:xfrm>
            <a:off x="7133590" y="381825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12" name="bk object 6712"/>
          <p:cNvSpPr/>
          <p:nvPr/>
        </p:nvSpPr>
        <p:spPr>
          <a:xfrm>
            <a:off x="6758940" y="3823334"/>
            <a:ext cx="372110" cy="0"/>
          </a:xfrm>
          <a:custGeom>
            <a:avLst/>
            <a:gdLst/>
            <a:ahLst/>
            <a:cxnLst/>
            <a:rect l="l" t="t" r="r" b="b"/>
            <a:pathLst>
              <a:path w="372109">
                <a:moveTo>
                  <a:pt x="0" y="0"/>
                </a:moveTo>
                <a:lnTo>
                  <a:pt x="372109" y="0"/>
                </a:lnTo>
              </a:path>
            </a:pathLst>
          </a:custGeom>
          <a:ln w="3175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13" name="bk object 6713"/>
          <p:cNvSpPr/>
          <p:nvPr/>
        </p:nvSpPr>
        <p:spPr>
          <a:xfrm>
            <a:off x="6757669" y="3821429"/>
            <a:ext cx="373380" cy="0"/>
          </a:xfrm>
          <a:custGeom>
            <a:avLst/>
            <a:gdLst/>
            <a:ahLst/>
            <a:cxnLst/>
            <a:rect l="l" t="t" r="r" b="b"/>
            <a:pathLst>
              <a:path w="373379">
                <a:moveTo>
                  <a:pt x="0" y="0"/>
                </a:moveTo>
                <a:lnTo>
                  <a:pt x="373379" y="0"/>
                </a:lnTo>
              </a:path>
            </a:pathLst>
          </a:custGeom>
          <a:ln w="3175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14" name="bk object 6714"/>
          <p:cNvSpPr/>
          <p:nvPr/>
        </p:nvSpPr>
        <p:spPr>
          <a:xfrm>
            <a:off x="6756400" y="3819525"/>
            <a:ext cx="374650" cy="0"/>
          </a:xfrm>
          <a:custGeom>
            <a:avLst/>
            <a:gdLst/>
            <a:ahLst/>
            <a:cxnLst/>
            <a:rect l="l" t="t" r="r" b="b"/>
            <a:pathLst>
              <a:path w="374650">
                <a:moveTo>
                  <a:pt x="0" y="0"/>
                </a:moveTo>
                <a:lnTo>
                  <a:pt x="374650" y="0"/>
                </a:lnTo>
              </a:path>
            </a:pathLst>
          </a:custGeom>
          <a:ln w="3175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15" name="bk object 6715"/>
          <p:cNvSpPr/>
          <p:nvPr/>
        </p:nvSpPr>
        <p:spPr>
          <a:xfrm>
            <a:off x="7136130" y="382333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16" name="bk object 6716"/>
          <p:cNvSpPr/>
          <p:nvPr/>
        </p:nvSpPr>
        <p:spPr>
          <a:xfrm>
            <a:off x="7134859" y="3821429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17" name="bk object 6717"/>
          <p:cNvSpPr/>
          <p:nvPr/>
        </p:nvSpPr>
        <p:spPr>
          <a:xfrm>
            <a:off x="7134859" y="381952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18" name="bk object 6718"/>
          <p:cNvSpPr/>
          <p:nvPr/>
        </p:nvSpPr>
        <p:spPr>
          <a:xfrm>
            <a:off x="6760209" y="3824604"/>
            <a:ext cx="370840" cy="0"/>
          </a:xfrm>
          <a:custGeom>
            <a:avLst/>
            <a:gdLst/>
            <a:ahLst/>
            <a:cxnLst/>
            <a:rect l="l" t="t" r="r" b="b"/>
            <a:pathLst>
              <a:path w="370840">
                <a:moveTo>
                  <a:pt x="0" y="0"/>
                </a:moveTo>
                <a:lnTo>
                  <a:pt x="370840" y="0"/>
                </a:lnTo>
              </a:path>
            </a:pathLst>
          </a:custGeom>
          <a:ln w="3175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19" name="bk object 6719"/>
          <p:cNvSpPr/>
          <p:nvPr/>
        </p:nvSpPr>
        <p:spPr>
          <a:xfrm>
            <a:off x="7136130" y="382460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DFA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20" name="bk object 6720"/>
          <p:cNvSpPr/>
          <p:nvPr/>
        </p:nvSpPr>
        <p:spPr>
          <a:xfrm>
            <a:off x="6762750" y="3829684"/>
            <a:ext cx="367030" cy="0"/>
          </a:xfrm>
          <a:custGeom>
            <a:avLst/>
            <a:gdLst/>
            <a:ahLst/>
            <a:cxnLst/>
            <a:rect l="l" t="t" r="r" b="b"/>
            <a:pathLst>
              <a:path w="367029">
                <a:moveTo>
                  <a:pt x="0" y="0"/>
                </a:moveTo>
                <a:lnTo>
                  <a:pt x="367029" y="0"/>
                </a:lnTo>
              </a:path>
            </a:pathLst>
          </a:custGeom>
          <a:ln w="3175">
            <a:solidFill>
              <a:srgbClr val="E0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21" name="bk object 6721"/>
          <p:cNvSpPr/>
          <p:nvPr/>
        </p:nvSpPr>
        <p:spPr>
          <a:xfrm>
            <a:off x="6761480" y="3827779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8300" y="0"/>
                </a:lnTo>
              </a:path>
            </a:pathLst>
          </a:custGeom>
          <a:ln w="3175">
            <a:solidFill>
              <a:srgbClr val="E0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22" name="bk object 6722"/>
          <p:cNvSpPr/>
          <p:nvPr/>
        </p:nvSpPr>
        <p:spPr>
          <a:xfrm>
            <a:off x="6760209" y="3825875"/>
            <a:ext cx="370840" cy="0"/>
          </a:xfrm>
          <a:custGeom>
            <a:avLst/>
            <a:gdLst/>
            <a:ahLst/>
            <a:cxnLst/>
            <a:rect l="l" t="t" r="r" b="b"/>
            <a:pathLst>
              <a:path w="370840">
                <a:moveTo>
                  <a:pt x="0" y="0"/>
                </a:moveTo>
                <a:lnTo>
                  <a:pt x="370840" y="0"/>
                </a:lnTo>
              </a:path>
            </a:pathLst>
          </a:custGeom>
          <a:ln w="3175">
            <a:solidFill>
              <a:srgbClr val="E0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23" name="bk object 6723"/>
          <p:cNvSpPr/>
          <p:nvPr/>
        </p:nvSpPr>
        <p:spPr>
          <a:xfrm>
            <a:off x="7138669" y="3829684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70" y="0"/>
                </a:lnTo>
              </a:path>
            </a:pathLst>
          </a:custGeom>
          <a:ln w="3175">
            <a:solidFill>
              <a:srgbClr val="E0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24" name="bk object 6724"/>
          <p:cNvSpPr/>
          <p:nvPr/>
        </p:nvSpPr>
        <p:spPr>
          <a:xfrm>
            <a:off x="7137400" y="3827779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E0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25" name="bk object 6725"/>
          <p:cNvSpPr/>
          <p:nvPr/>
        </p:nvSpPr>
        <p:spPr>
          <a:xfrm>
            <a:off x="7136130" y="382587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E0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26" name="bk object 6726"/>
          <p:cNvSpPr/>
          <p:nvPr/>
        </p:nvSpPr>
        <p:spPr>
          <a:xfrm>
            <a:off x="6764019" y="3830954"/>
            <a:ext cx="365760" cy="0"/>
          </a:xfrm>
          <a:custGeom>
            <a:avLst/>
            <a:gdLst/>
            <a:ahLst/>
            <a:cxnLst/>
            <a:rect l="l" t="t" r="r" b="b"/>
            <a:pathLst>
              <a:path w="365759">
                <a:moveTo>
                  <a:pt x="0" y="0"/>
                </a:moveTo>
                <a:lnTo>
                  <a:pt x="365759" y="0"/>
                </a:lnTo>
              </a:path>
            </a:pathLst>
          </a:custGeom>
          <a:ln w="3175">
            <a:solidFill>
              <a:srgbClr val="E0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27" name="bk object 6727"/>
          <p:cNvSpPr/>
          <p:nvPr/>
        </p:nvSpPr>
        <p:spPr>
          <a:xfrm>
            <a:off x="7138669" y="383095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E0A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28" name="bk object 6728"/>
          <p:cNvSpPr/>
          <p:nvPr/>
        </p:nvSpPr>
        <p:spPr>
          <a:xfrm>
            <a:off x="6766559" y="3836034"/>
            <a:ext cx="361950" cy="0"/>
          </a:xfrm>
          <a:custGeom>
            <a:avLst/>
            <a:gdLst/>
            <a:ahLst/>
            <a:cxnLst/>
            <a:rect l="l" t="t" r="r" b="b"/>
            <a:pathLst>
              <a:path w="361950">
                <a:moveTo>
                  <a:pt x="0" y="0"/>
                </a:moveTo>
                <a:lnTo>
                  <a:pt x="361950" y="0"/>
                </a:lnTo>
              </a:path>
            </a:pathLst>
          </a:custGeom>
          <a:ln w="3175">
            <a:solidFill>
              <a:srgbClr val="E1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29" name="bk object 6729"/>
          <p:cNvSpPr/>
          <p:nvPr/>
        </p:nvSpPr>
        <p:spPr>
          <a:xfrm>
            <a:off x="6766559" y="3834765"/>
            <a:ext cx="363220" cy="0"/>
          </a:xfrm>
          <a:custGeom>
            <a:avLst/>
            <a:gdLst/>
            <a:ahLst/>
            <a:cxnLst/>
            <a:rect l="l" t="t" r="r" b="b"/>
            <a:pathLst>
              <a:path w="363220">
                <a:moveTo>
                  <a:pt x="0" y="0"/>
                </a:moveTo>
                <a:lnTo>
                  <a:pt x="363220" y="0"/>
                </a:lnTo>
              </a:path>
            </a:pathLst>
          </a:custGeom>
          <a:ln w="3175">
            <a:solidFill>
              <a:srgbClr val="E1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30" name="bk object 6730"/>
          <p:cNvSpPr/>
          <p:nvPr/>
        </p:nvSpPr>
        <p:spPr>
          <a:xfrm>
            <a:off x="6765290" y="3833495"/>
            <a:ext cx="364490" cy="0"/>
          </a:xfrm>
          <a:custGeom>
            <a:avLst/>
            <a:gdLst/>
            <a:ahLst/>
            <a:cxnLst/>
            <a:rect l="l" t="t" r="r" b="b"/>
            <a:pathLst>
              <a:path w="364490">
                <a:moveTo>
                  <a:pt x="0" y="0"/>
                </a:moveTo>
                <a:lnTo>
                  <a:pt x="364489" y="0"/>
                </a:lnTo>
              </a:path>
            </a:pathLst>
          </a:custGeom>
          <a:ln w="3175">
            <a:solidFill>
              <a:srgbClr val="E1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31" name="bk object 6731"/>
          <p:cNvSpPr/>
          <p:nvPr/>
        </p:nvSpPr>
        <p:spPr>
          <a:xfrm>
            <a:off x="6764019" y="3832225"/>
            <a:ext cx="365760" cy="0"/>
          </a:xfrm>
          <a:custGeom>
            <a:avLst/>
            <a:gdLst/>
            <a:ahLst/>
            <a:cxnLst/>
            <a:rect l="l" t="t" r="r" b="b"/>
            <a:pathLst>
              <a:path w="365759">
                <a:moveTo>
                  <a:pt x="0" y="0"/>
                </a:moveTo>
                <a:lnTo>
                  <a:pt x="365759" y="0"/>
                </a:lnTo>
              </a:path>
            </a:pathLst>
          </a:custGeom>
          <a:ln w="3175">
            <a:solidFill>
              <a:srgbClr val="E1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32" name="bk object 6732"/>
          <p:cNvSpPr/>
          <p:nvPr/>
        </p:nvSpPr>
        <p:spPr>
          <a:xfrm>
            <a:off x="7139940" y="383476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809">
            <a:solidFill>
              <a:srgbClr val="E1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33" name="bk object 6733"/>
          <p:cNvSpPr/>
          <p:nvPr/>
        </p:nvSpPr>
        <p:spPr>
          <a:xfrm>
            <a:off x="7138669" y="383222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E1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34" name="bk object 6734"/>
          <p:cNvSpPr/>
          <p:nvPr/>
        </p:nvSpPr>
        <p:spPr>
          <a:xfrm>
            <a:off x="6767830" y="3837940"/>
            <a:ext cx="360680" cy="0"/>
          </a:xfrm>
          <a:custGeom>
            <a:avLst/>
            <a:gdLst/>
            <a:ahLst/>
            <a:cxnLst/>
            <a:rect l="l" t="t" r="r" b="b"/>
            <a:pathLst>
              <a:path w="360679">
                <a:moveTo>
                  <a:pt x="0" y="0"/>
                </a:moveTo>
                <a:lnTo>
                  <a:pt x="360679" y="0"/>
                </a:lnTo>
              </a:path>
            </a:pathLst>
          </a:custGeom>
          <a:ln w="3175">
            <a:solidFill>
              <a:srgbClr val="E1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35" name="bk object 6735"/>
          <p:cNvSpPr/>
          <p:nvPr/>
        </p:nvSpPr>
        <p:spPr>
          <a:xfrm>
            <a:off x="7141209" y="3837940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E1A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36" name="bk object 6736"/>
          <p:cNvSpPr/>
          <p:nvPr/>
        </p:nvSpPr>
        <p:spPr>
          <a:xfrm>
            <a:off x="6771640" y="3843654"/>
            <a:ext cx="355600" cy="0"/>
          </a:xfrm>
          <a:custGeom>
            <a:avLst/>
            <a:gdLst/>
            <a:ahLst/>
            <a:cxnLst/>
            <a:rect l="l" t="t" r="r" b="b"/>
            <a:pathLst>
              <a:path w="355600">
                <a:moveTo>
                  <a:pt x="0" y="0"/>
                </a:moveTo>
                <a:lnTo>
                  <a:pt x="355600" y="0"/>
                </a:lnTo>
              </a:path>
            </a:pathLst>
          </a:custGeom>
          <a:ln w="3175">
            <a:solidFill>
              <a:srgbClr val="E2A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37" name="bk object 6737"/>
          <p:cNvSpPr/>
          <p:nvPr/>
        </p:nvSpPr>
        <p:spPr>
          <a:xfrm>
            <a:off x="6770369" y="3841750"/>
            <a:ext cx="358140" cy="0"/>
          </a:xfrm>
          <a:custGeom>
            <a:avLst/>
            <a:gdLst/>
            <a:ahLst/>
            <a:cxnLst/>
            <a:rect l="l" t="t" r="r" b="b"/>
            <a:pathLst>
              <a:path w="358140">
                <a:moveTo>
                  <a:pt x="0" y="0"/>
                </a:moveTo>
                <a:lnTo>
                  <a:pt x="358140" y="0"/>
                </a:lnTo>
              </a:path>
            </a:pathLst>
          </a:custGeom>
          <a:ln w="3175">
            <a:solidFill>
              <a:srgbClr val="E2A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38" name="bk object 6738"/>
          <p:cNvSpPr/>
          <p:nvPr/>
        </p:nvSpPr>
        <p:spPr>
          <a:xfrm>
            <a:off x="6769100" y="3839845"/>
            <a:ext cx="359410" cy="0"/>
          </a:xfrm>
          <a:custGeom>
            <a:avLst/>
            <a:gdLst/>
            <a:ahLst/>
            <a:cxnLst/>
            <a:rect l="l" t="t" r="r" b="b"/>
            <a:pathLst>
              <a:path w="359409">
                <a:moveTo>
                  <a:pt x="0" y="0"/>
                </a:moveTo>
                <a:lnTo>
                  <a:pt x="359409" y="0"/>
                </a:lnTo>
              </a:path>
            </a:pathLst>
          </a:custGeom>
          <a:ln w="3175">
            <a:solidFill>
              <a:srgbClr val="E2A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39" name="bk object 6739"/>
          <p:cNvSpPr/>
          <p:nvPr/>
        </p:nvSpPr>
        <p:spPr>
          <a:xfrm>
            <a:off x="7143750" y="384365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E2A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40" name="bk object 6740"/>
          <p:cNvSpPr/>
          <p:nvPr/>
        </p:nvSpPr>
        <p:spPr>
          <a:xfrm>
            <a:off x="7142480" y="384111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809">
            <a:solidFill>
              <a:srgbClr val="E2A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41" name="bk object 6741"/>
          <p:cNvSpPr/>
          <p:nvPr/>
        </p:nvSpPr>
        <p:spPr>
          <a:xfrm>
            <a:off x="6772909" y="3845559"/>
            <a:ext cx="354330" cy="0"/>
          </a:xfrm>
          <a:custGeom>
            <a:avLst/>
            <a:gdLst/>
            <a:ahLst/>
            <a:cxnLst/>
            <a:rect l="l" t="t" r="r" b="b"/>
            <a:pathLst>
              <a:path w="354329">
                <a:moveTo>
                  <a:pt x="0" y="0"/>
                </a:moveTo>
                <a:lnTo>
                  <a:pt x="354329" y="0"/>
                </a:lnTo>
              </a:path>
            </a:pathLst>
          </a:custGeom>
          <a:ln w="3175">
            <a:solidFill>
              <a:srgbClr val="E2A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42" name="bk object 6742"/>
          <p:cNvSpPr/>
          <p:nvPr/>
        </p:nvSpPr>
        <p:spPr>
          <a:xfrm>
            <a:off x="7143750" y="384619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E2A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43" name="bk object 6743"/>
          <p:cNvSpPr/>
          <p:nvPr/>
        </p:nvSpPr>
        <p:spPr>
          <a:xfrm>
            <a:off x="7143750" y="384492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E2A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44" name="bk object 6744"/>
          <p:cNvSpPr/>
          <p:nvPr/>
        </p:nvSpPr>
        <p:spPr>
          <a:xfrm>
            <a:off x="6776719" y="3850004"/>
            <a:ext cx="350520" cy="0"/>
          </a:xfrm>
          <a:custGeom>
            <a:avLst/>
            <a:gdLst/>
            <a:ahLst/>
            <a:cxnLst/>
            <a:rect l="l" t="t" r="r" b="b"/>
            <a:pathLst>
              <a:path w="350520">
                <a:moveTo>
                  <a:pt x="0" y="0"/>
                </a:moveTo>
                <a:lnTo>
                  <a:pt x="350520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45" name="bk object 6745"/>
          <p:cNvSpPr/>
          <p:nvPr/>
        </p:nvSpPr>
        <p:spPr>
          <a:xfrm>
            <a:off x="6775450" y="3848734"/>
            <a:ext cx="351790" cy="0"/>
          </a:xfrm>
          <a:custGeom>
            <a:avLst/>
            <a:gdLst/>
            <a:ahLst/>
            <a:cxnLst/>
            <a:rect l="l" t="t" r="r" b="b"/>
            <a:pathLst>
              <a:path w="351790">
                <a:moveTo>
                  <a:pt x="0" y="0"/>
                </a:moveTo>
                <a:lnTo>
                  <a:pt x="351790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46" name="bk object 6746"/>
          <p:cNvSpPr/>
          <p:nvPr/>
        </p:nvSpPr>
        <p:spPr>
          <a:xfrm>
            <a:off x="6774180" y="3847465"/>
            <a:ext cx="353060" cy="0"/>
          </a:xfrm>
          <a:custGeom>
            <a:avLst/>
            <a:gdLst/>
            <a:ahLst/>
            <a:cxnLst/>
            <a:rect l="l" t="t" r="r" b="b"/>
            <a:pathLst>
              <a:path w="353059">
                <a:moveTo>
                  <a:pt x="0" y="0"/>
                </a:moveTo>
                <a:lnTo>
                  <a:pt x="353059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47" name="bk object 6747"/>
          <p:cNvSpPr/>
          <p:nvPr/>
        </p:nvSpPr>
        <p:spPr>
          <a:xfrm>
            <a:off x="7145019" y="385000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48" name="bk object 6748"/>
          <p:cNvSpPr/>
          <p:nvPr/>
        </p:nvSpPr>
        <p:spPr>
          <a:xfrm>
            <a:off x="7145019" y="3848100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39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49" name="bk object 6749"/>
          <p:cNvSpPr/>
          <p:nvPr/>
        </p:nvSpPr>
        <p:spPr>
          <a:xfrm>
            <a:off x="6777990" y="3852545"/>
            <a:ext cx="347980" cy="0"/>
          </a:xfrm>
          <a:custGeom>
            <a:avLst/>
            <a:gdLst/>
            <a:ahLst/>
            <a:cxnLst/>
            <a:rect l="l" t="t" r="r" b="b"/>
            <a:pathLst>
              <a:path w="347979">
                <a:moveTo>
                  <a:pt x="0" y="0"/>
                </a:moveTo>
                <a:lnTo>
                  <a:pt x="347979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50" name="bk object 6750"/>
          <p:cNvSpPr/>
          <p:nvPr/>
        </p:nvSpPr>
        <p:spPr>
          <a:xfrm>
            <a:off x="6776719" y="3851275"/>
            <a:ext cx="349250" cy="0"/>
          </a:xfrm>
          <a:custGeom>
            <a:avLst/>
            <a:gdLst/>
            <a:ahLst/>
            <a:cxnLst/>
            <a:rect l="l" t="t" r="r" b="b"/>
            <a:pathLst>
              <a:path w="349250">
                <a:moveTo>
                  <a:pt x="0" y="0"/>
                </a:moveTo>
                <a:lnTo>
                  <a:pt x="349250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51" name="bk object 6751"/>
          <p:cNvSpPr/>
          <p:nvPr/>
        </p:nvSpPr>
        <p:spPr>
          <a:xfrm>
            <a:off x="7146290" y="3851909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E4A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52" name="bk object 6752"/>
          <p:cNvSpPr/>
          <p:nvPr/>
        </p:nvSpPr>
        <p:spPr>
          <a:xfrm>
            <a:off x="6780530" y="3856354"/>
            <a:ext cx="344170" cy="0"/>
          </a:xfrm>
          <a:custGeom>
            <a:avLst/>
            <a:gdLst/>
            <a:ahLst/>
            <a:cxnLst/>
            <a:rect l="l" t="t" r="r" b="b"/>
            <a:pathLst>
              <a:path w="344170">
                <a:moveTo>
                  <a:pt x="0" y="0"/>
                </a:moveTo>
                <a:lnTo>
                  <a:pt x="344170" y="0"/>
                </a:lnTo>
              </a:path>
            </a:pathLst>
          </a:custGeom>
          <a:ln w="3175">
            <a:solidFill>
              <a:srgbClr val="E5A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53" name="bk object 6753"/>
          <p:cNvSpPr/>
          <p:nvPr/>
        </p:nvSpPr>
        <p:spPr>
          <a:xfrm>
            <a:off x="6780530" y="3855084"/>
            <a:ext cx="345440" cy="0"/>
          </a:xfrm>
          <a:custGeom>
            <a:avLst/>
            <a:gdLst/>
            <a:ahLst/>
            <a:cxnLst/>
            <a:rect l="l" t="t" r="r" b="b"/>
            <a:pathLst>
              <a:path w="345440">
                <a:moveTo>
                  <a:pt x="0" y="0"/>
                </a:moveTo>
                <a:lnTo>
                  <a:pt x="345440" y="0"/>
                </a:lnTo>
              </a:path>
            </a:pathLst>
          </a:custGeom>
          <a:ln w="3175">
            <a:solidFill>
              <a:srgbClr val="E5A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54" name="bk object 6754"/>
          <p:cNvSpPr/>
          <p:nvPr/>
        </p:nvSpPr>
        <p:spPr>
          <a:xfrm>
            <a:off x="6779259" y="3853815"/>
            <a:ext cx="346710" cy="0"/>
          </a:xfrm>
          <a:custGeom>
            <a:avLst/>
            <a:gdLst/>
            <a:ahLst/>
            <a:cxnLst/>
            <a:rect l="l" t="t" r="r" b="b"/>
            <a:pathLst>
              <a:path w="346709">
                <a:moveTo>
                  <a:pt x="0" y="0"/>
                </a:moveTo>
                <a:lnTo>
                  <a:pt x="346710" y="0"/>
                </a:lnTo>
              </a:path>
            </a:pathLst>
          </a:custGeom>
          <a:ln w="3175">
            <a:solidFill>
              <a:srgbClr val="E5A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55" name="bk object 6755"/>
          <p:cNvSpPr/>
          <p:nvPr/>
        </p:nvSpPr>
        <p:spPr>
          <a:xfrm>
            <a:off x="7147559" y="385635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E5A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56" name="bk object 6756"/>
          <p:cNvSpPr/>
          <p:nvPr/>
        </p:nvSpPr>
        <p:spPr>
          <a:xfrm>
            <a:off x="7147559" y="3854450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E5A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57" name="bk object 6757"/>
          <p:cNvSpPr/>
          <p:nvPr/>
        </p:nvSpPr>
        <p:spPr>
          <a:xfrm>
            <a:off x="6783069" y="3859529"/>
            <a:ext cx="341630" cy="0"/>
          </a:xfrm>
          <a:custGeom>
            <a:avLst/>
            <a:gdLst/>
            <a:ahLst/>
            <a:cxnLst/>
            <a:rect l="l" t="t" r="r" b="b"/>
            <a:pathLst>
              <a:path w="341629">
                <a:moveTo>
                  <a:pt x="0" y="0"/>
                </a:moveTo>
                <a:lnTo>
                  <a:pt x="341629" y="0"/>
                </a:lnTo>
              </a:path>
            </a:pathLst>
          </a:custGeom>
          <a:ln w="3175">
            <a:solidFill>
              <a:srgbClr val="E5A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58" name="bk object 6758"/>
          <p:cNvSpPr/>
          <p:nvPr/>
        </p:nvSpPr>
        <p:spPr>
          <a:xfrm>
            <a:off x="6781800" y="3857625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3175">
            <a:solidFill>
              <a:srgbClr val="E5A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59" name="bk object 6759"/>
          <p:cNvSpPr/>
          <p:nvPr/>
        </p:nvSpPr>
        <p:spPr>
          <a:xfrm>
            <a:off x="7148830" y="386016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E5A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60" name="bk object 6760"/>
          <p:cNvSpPr/>
          <p:nvPr/>
        </p:nvSpPr>
        <p:spPr>
          <a:xfrm>
            <a:off x="7148830" y="3858259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E5AE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61" name="bk object 6761"/>
          <p:cNvSpPr/>
          <p:nvPr/>
        </p:nvSpPr>
        <p:spPr>
          <a:xfrm>
            <a:off x="6785609" y="3862704"/>
            <a:ext cx="337820" cy="0"/>
          </a:xfrm>
          <a:custGeom>
            <a:avLst/>
            <a:gdLst/>
            <a:ahLst/>
            <a:cxnLst/>
            <a:rect l="l" t="t" r="r" b="b"/>
            <a:pathLst>
              <a:path w="337820">
                <a:moveTo>
                  <a:pt x="0" y="0"/>
                </a:moveTo>
                <a:lnTo>
                  <a:pt x="337820" y="0"/>
                </a:lnTo>
              </a:path>
            </a:pathLst>
          </a:custGeom>
          <a:ln w="3175">
            <a:solidFill>
              <a:srgbClr val="E6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62" name="bk object 6762"/>
          <p:cNvSpPr/>
          <p:nvPr/>
        </p:nvSpPr>
        <p:spPr>
          <a:xfrm>
            <a:off x="6784340" y="3861434"/>
            <a:ext cx="339090" cy="0"/>
          </a:xfrm>
          <a:custGeom>
            <a:avLst/>
            <a:gdLst/>
            <a:ahLst/>
            <a:cxnLst/>
            <a:rect l="l" t="t" r="r" b="b"/>
            <a:pathLst>
              <a:path w="339090">
                <a:moveTo>
                  <a:pt x="0" y="0"/>
                </a:moveTo>
                <a:lnTo>
                  <a:pt x="339090" y="0"/>
                </a:lnTo>
              </a:path>
            </a:pathLst>
          </a:custGeom>
          <a:ln w="3175">
            <a:solidFill>
              <a:srgbClr val="E6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63" name="bk object 6763"/>
          <p:cNvSpPr/>
          <p:nvPr/>
        </p:nvSpPr>
        <p:spPr>
          <a:xfrm>
            <a:off x="7150100" y="386270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E6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64" name="bk object 6764"/>
          <p:cNvSpPr/>
          <p:nvPr/>
        </p:nvSpPr>
        <p:spPr>
          <a:xfrm>
            <a:off x="7150100" y="386143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E6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65" name="bk object 6765"/>
          <p:cNvSpPr/>
          <p:nvPr/>
        </p:nvSpPr>
        <p:spPr>
          <a:xfrm>
            <a:off x="6788150" y="3867784"/>
            <a:ext cx="334010" cy="0"/>
          </a:xfrm>
          <a:custGeom>
            <a:avLst/>
            <a:gdLst/>
            <a:ahLst/>
            <a:cxnLst/>
            <a:rect l="l" t="t" r="r" b="b"/>
            <a:pathLst>
              <a:path w="334009">
                <a:moveTo>
                  <a:pt x="0" y="0"/>
                </a:moveTo>
                <a:lnTo>
                  <a:pt x="334009" y="0"/>
                </a:lnTo>
              </a:path>
            </a:pathLst>
          </a:custGeom>
          <a:ln w="3175">
            <a:solidFill>
              <a:srgbClr val="E6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66" name="bk object 6766"/>
          <p:cNvSpPr/>
          <p:nvPr/>
        </p:nvSpPr>
        <p:spPr>
          <a:xfrm>
            <a:off x="6786880" y="3866515"/>
            <a:ext cx="335280" cy="0"/>
          </a:xfrm>
          <a:custGeom>
            <a:avLst/>
            <a:gdLst/>
            <a:ahLst/>
            <a:cxnLst/>
            <a:rect l="l" t="t" r="r" b="b"/>
            <a:pathLst>
              <a:path w="335279">
                <a:moveTo>
                  <a:pt x="0" y="0"/>
                </a:moveTo>
                <a:lnTo>
                  <a:pt x="335279" y="0"/>
                </a:lnTo>
              </a:path>
            </a:pathLst>
          </a:custGeom>
          <a:ln w="3175">
            <a:solidFill>
              <a:srgbClr val="E6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67" name="bk object 6767"/>
          <p:cNvSpPr/>
          <p:nvPr/>
        </p:nvSpPr>
        <p:spPr>
          <a:xfrm>
            <a:off x="6786880" y="3865245"/>
            <a:ext cx="336550" cy="0"/>
          </a:xfrm>
          <a:custGeom>
            <a:avLst/>
            <a:gdLst/>
            <a:ahLst/>
            <a:cxnLst/>
            <a:rect l="l" t="t" r="r" b="b"/>
            <a:pathLst>
              <a:path w="336550">
                <a:moveTo>
                  <a:pt x="0" y="0"/>
                </a:moveTo>
                <a:lnTo>
                  <a:pt x="336550" y="0"/>
                </a:lnTo>
              </a:path>
            </a:pathLst>
          </a:custGeom>
          <a:ln w="3175">
            <a:solidFill>
              <a:srgbClr val="E6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68" name="bk object 6768"/>
          <p:cNvSpPr/>
          <p:nvPr/>
        </p:nvSpPr>
        <p:spPr>
          <a:xfrm>
            <a:off x="6785609" y="3863975"/>
            <a:ext cx="337820" cy="0"/>
          </a:xfrm>
          <a:custGeom>
            <a:avLst/>
            <a:gdLst/>
            <a:ahLst/>
            <a:cxnLst/>
            <a:rect l="l" t="t" r="r" b="b"/>
            <a:pathLst>
              <a:path w="337820">
                <a:moveTo>
                  <a:pt x="0" y="0"/>
                </a:moveTo>
                <a:lnTo>
                  <a:pt x="337820" y="0"/>
                </a:lnTo>
              </a:path>
            </a:pathLst>
          </a:custGeom>
          <a:ln w="3175">
            <a:solidFill>
              <a:srgbClr val="E6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69" name="bk object 6769"/>
          <p:cNvSpPr/>
          <p:nvPr/>
        </p:nvSpPr>
        <p:spPr>
          <a:xfrm>
            <a:off x="7152640" y="386778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E6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70" name="bk object 6770"/>
          <p:cNvSpPr/>
          <p:nvPr/>
        </p:nvSpPr>
        <p:spPr>
          <a:xfrm>
            <a:off x="7151369" y="386651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E6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71" name="bk object 6771"/>
          <p:cNvSpPr/>
          <p:nvPr/>
        </p:nvSpPr>
        <p:spPr>
          <a:xfrm>
            <a:off x="7151369" y="3864609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E6B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72" name="bk object 6772"/>
          <p:cNvSpPr/>
          <p:nvPr/>
        </p:nvSpPr>
        <p:spPr>
          <a:xfrm>
            <a:off x="7153909" y="3873500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E8B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73" name="bk object 6773"/>
          <p:cNvSpPr/>
          <p:nvPr/>
        </p:nvSpPr>
        <p:spPr>
          <a:xfrm>
            <a:off x="7153909" y="387159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E8B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74" name="bk object 6774"/>
          <p:cNvSpPr/>
          <p:nvPr/>
        </p:nvSpPr>
        <p:spPr>
          <a:xfrm>
            <a:off x="7152640" y="3869690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E8B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75" name="bk object 6775"/>
          <p:cNvSpPr/>
          <p:nvPr/>
        </p:nvSpPr>
        <p:spPr>
          <a:xfrm>
            <a:off x="6793230" y="3874134"/>
            <a:ext cx="327660" cy="0"/>
          </a:xfrm>
          <a:custGeom>
            <a:avLst/>
            <a:gdLst/>
            <a:ahLst/>
            <a:cxnLst/>
            <a:rect l="l" t="t" r="r" b="b"/>
            <a:pathLst>
              <a:path w="327659">
                <a:moveTo>
                  <a:pt x="0" y="0"/>
                </a:moveTo>
                <a:lnTo>
                  <a:pt x="327659" y="0"/>
                </a:lnTo>
              </a:path>
            </a:pathLst>
          </a:custGeom>
          <a:ln w="3175">
            <a:solidFill>
              <a:srgbClr val="E8B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76" name="bk object 6776"/>
          <p:cNvSpPr/>
          <p:nvPr/>
        </p:nvSpPr>
        <p:spPr>
          <a:xfrm>
            <a:off x="6791959" y="3872865"/>
            <a:ext cx="328930" cy="0"/>
          </a:xfrm>
          <a:custGeom>
            <a:avLst/>
            <a:gdLst/>
            <a:ahLst/>
            <a:cxnLst/>
            <a:rect l="l" t="t" r="r" b="b"/>
            <a:pathLst>
              <a:path w="328929">
                <a:moveTo>
                  <a:pt x="0" y="0"/>
                </a:moveTo>
                <a:lnTo>
                  <a:pt x="328930" y="0"/>
                </a:lnTo>
              </a:path>
            </a:pathLst>
          </a:custGeom>
          <a:ln w="3175">
            <a:solidFill>
              <a:srgbClr val="E8B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77" name="bk object 6777"/>
          <p:cNvSpPr/>
          <p:nvPr/>
        </p:nvSpPr>
        <p:spPr>
          <a:xfrm>
            <a:off x="6790690" y="3871595"/>
            <a:ext cx="330200" cy="0"/>
          </a:xfrm>
          <a:custGeom>
            <a:avLst/>
            <a:gdLst/>
            <a:ahLst/>
            <a:cxnLst/>
            <a:rect l="l" t="t" r="r" b="b"/>
            <a:pathLst>
              <a:path w="330200">
                <a:moveTo>
                  <a:pt x="0" y="0"/>
                </a:moveTo>
                <a:lnTo>
                  <a:pt x="330200" y="0"/>
                </a:lnTo>
              </a:path>
            </a:pathLst>
          </a:custGeom>
          <a:ln w="3175">
            <a:solidFill>
              <a:srgbClr val="E8B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78" name="bk object 6778"/>
          <p:cNvSpPr/>
          <p:nvPr/>
        </p:nvSpPr>
        <p:spPr>
          <a:xfrm>
            <a:off x="6789419" y="3869690"/>
            <a:ext cx="332740" cy="0"/>
          </a:xfrm>
          <a:custGeom>
            <a:avLst/>
            <a:gdLst/>
            <a:ahLst/>
            <a:cxnLst/>
            <a:rect l="l" t="t" r="r" b="b"/>
            <a:pathLst>
              <a:path w="332740">
                <a:moveTo>
                  <a:pt x="0" y="0"/>
                </a:moveTo>
                <a:lnTo>
                  <a:pt x="332740" y="0"/>
                </a:lnTo>
              </a:path>
            </a:pathLst>
          </a:custGeom>
          <a:ln w="3175">
            <a:solidFill>
              <a:srgbClr val="E8B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79" name="bk object 6779"/>
          <p:cNvSpPr/>
          <p:nvPr/>
        </p:nvSpPr>
        <p:spPr>
          <a:xfrm>
            <a:off x="6794500" y="3875404"/>
            <a:ext cx="325120" cy="0"/>
          </a:xfrm>
          <a:custGeom>
            <a:avLst/>
            <a:gdLst/>
            <a:ahLst/>
            <a:cxnLst/>
            <a:rect l="l" t="t" r="r" b="b"/>
            <a:pathLst>
              <a:path w="325120">
                <a:moveTo>
                  <a:pt x="0" y="0"/>
                </a:moveTo>
                <a:lnTo>
                  <a:pt x="325120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80" name="bk object 6780"/>
          <p:cNvSpPr/>
          <p:nvPr/>
        </p:nvSpPr>
        <p:spPr>
          <a:xfrm>
            <a:off x="7155180" y="387540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81" name="bk object 6781"/>
          <p:cNvSpPr/>
          <p:nvPr/>
        </p:nvSpPr>
        <p:spPr>
          <a:xfrm>
            <a:off x="6799580" y="3881754"/>
            <a:ext cx="318770" cy="0"/>
          </a:xfrm>
          <a:custGeom>
            <a:avLst/>
            <a:gdLst/>
            <a:ahLst/>
            <a:cxnLst/>
            <a:rect l="l" t="t" r="r" b="b"/>
            <a:pathLst>
              <a:path w="318770">
                <a:moveTo>
                  <a:pt x="0" y="0"/>
                </a:moveTo>
                <a:lnTo>
                  <a:pt x="318770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82" name="bk object 6782"/>
          <p:cNvSpPr/>
          <p:nvPr/>
        </p:nvSpPr>
        <p:spPr>
          <a:xfrm>
            <a:off x="6798309" y="3880484"/>
            <a:ext cx="320040" cy="0"/>
          </a:xfrm>
          <a:custGeom>
            <a:avLst/>
            <a:gdLst/>
            <a:ahLst/>
            <a:cxnLst/>
            <a:rect l="l" t="t" r="r" b="b"/>
            <a:pathLst>
              <a:path w="320040">
                <a:moveTo>
                  <a:pt x="0" y="0"/>
                </a:moveTo>
                <a:lnTo>
                  <a:pt x="320040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83" name="bk object 6783"/>
          <p:cNvSpPr/>
          <p:nvPr/>
        </p:nvSpPr>
        <p:spPr>
          <a:xfrm>
            <a:off x="6797040" y="3879215"/>
            <a:ext cx="322580" cy="0"/>
          </a:xfrm>
          <a:custGeom>
            <a:avLst/>
            <a:gdLst/>
            <a:ahLst/>
            <a:cxnLst/>
            <a:rect l="l" t="t" r="r" b="b"/>
            <a:pathLst>
              <a:path w="322579">
                <a:moveTo>
                  <a:pt x="0" y="0"/>
                </a:moveTo>
                <a:lnTo>
                  <a:pt x="322579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84" name="bk object 6784"/>
          <p:cNvSpPr/>
          <p:nvPr/>
        </p:nvSpPr>
        <p:spPr>
          <a:xfrm>
            <a:off x="6795769" y="3877309"/>
            <a:ext cx="323850" cy="0"/>
          </a:xfrm>
          <a:custGeom>
            <a:avLst/>
            <a:gdLst/>
            <a:ahLst/>
            <a:cxnLst/>
            <a:rect l="l" t="t" r="r" b="b"/>
            <a:pathLst>
              <a:path w="323850">
                <a:moveTo>
                  <a:pt x="0" y="0"/>
                </a:moveTo>
                <a:lnTo>
                  <a:pt x="323850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85" name="bk object 6785"/>
          <p:cNvSpPr/>
          <p:nvPr/>
        </p:nvSpPr>
        <p:spPr>
          <a:xfrm>
            <a:off x="7157719" y="388175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86" name="bk object 6786"/>
          <p:cNvSpPr/>
          <p:nvPr/>
        </p:nvSpPr>
        <p:spPr>
          <a:xfrm>
            <a:off x="7156450" y="3879850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87" name="bk object 6787"/>
          <p:cNvSpPr/>
          <p:nvPr/>
        </p:nvSpPr>
        <p:spPr>
          <a:xfrm>
            <a:off x="7156450" y="3877945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88" name="bk object 6788"/>
          <p:cNvSpPr/>
          <p:nvPr/>
        </p:nvSpPr>
        <p:spPr>
          <a:xfrm>
            <a:off x="7155180" y="387667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E9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89" name="bk object 6789"/>
          <p:cNvSpPr/>
          <p:nvPr/>
        </p:nvSpPr>
        <p:spPr>
          <a:xfrm>
            <a:off x="6805930" y="3888104"/>
            <a:ext cx="311150" cy="0"/>
          </a:xfrm>
          <a:custGeom>
            <a:avLst/>
            <a:gdLst/>
            <a:ahLst/>
            <a:cxnLst/>
            <a:rect l="l" t="t" r="r" b="b"/>
            <a:pathLst>
              <a:path w="311150">
                <a:moveTo>
                  <a:pt x="0" y="0"/>
                </a:moveTo>
                <a:lnTo>
                  <a:pt x="311150" y="0"/>
                </a:lnTo>
              </a:path>
            </a:pathLst>
          </a:custGeom>
          <a:ln w="3175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90" name="bk object 6790"/>
          <p:cNvSpPr/>
          <p:nvPr/>
        </p:nvSpPr>
        <p:spPr>
          <a:xfrm>
            <a:off x="6804659" y="3886834"/>
            <a:ext cx="312420" cy="0"/>
          </a:xfrm>
          <a:custGeom>
            <a:avLst/>
            <a:gdLst/>
            <a:ahLst/>
            <a:cxnLst/>
            <a:rect l="l" t="t" r="r" b="b"/>
            <a:pathLst>
              <a:path w="312420">
                <a:moveTo>
                  <a:pt x="0" y="0"/>
                </a:moveTo>
                <a:lnTo>
                  <a:pt x="312420" y="0"/>
                </a:lnTo>
              </a:path>
            </a:pathLst>
          </a:custGeom>
          <a:ln w="3175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91" name="bk object 6791"/>
          <p:cNvSpPr/>
          <p:nvPr/>
        </p:nvSpPr>
        <p:spPr>
          <a:xfrm>
            <a:off x="6803390" y="3885565"/>
            <a:ext cx="313690" cy="0"/>
          </a:xfrm>
          <a:custGeom>
            <a:avLst/>
            <a:gdLst/>
            <a:ahLst/>
            <a:cxnLst/>
            <a:rect l="l" t="t" r="r" b="b"/>
            <a:pathLst>
              <a:path w="313690">
                <a:moveTo>
                  <a:pt x="0" y="0"/>
                </a:moveTo>
                <a:lnTo>
                  <a:pt x="313689" y="0"/>
                </a:lnTo>
              </a:path>
            </a:pathLst>
          </a:custGeom>
          <a:ln w="3175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92" name="bk object 6792"/>
          <p:cNvSpPr/>
          <p:nvPr/>
        </p:nvSpPr>
        <p:spPr>
          <a:xfrm>
            <a:off x="6802119" y="3884295"/>
            <a:ext cx="314960" cy="0"/>
          </a:xfrm>
          <a:custGeom>
            <a:avLst/>
            <a:gdLst/>
            <a:ahLst/>
            <a:cxnLst/>
            <a:rect l="l" t="t" r="r" b="b"/>
            <a:pathLst>
              <a:path w="314959">
                <a:moveTo>
                  <a:pt x="0" y="0"/>
                </a:moveTo>
                <a:lnTo>
                  <a:pt x="314959" y="0"/>
                </a:lnTo>
              </a:path>
            </a:pathLst>
          </a:custGeom>
          <a:ln w="3175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93" name="bk object 6793"/>
          <p:cNvSpPr/>
          <p:nvPr/>
        </p:nvSpPr>
        <p:spPr>
          <a:xfrm>
            <a:off x="6800850" y="3883025"/>
            <a:ext cx="317500" cy="0"/>
          </a:xfrm>
          <a:custGeom>
            <a:avLst/>
            <a:gdLst/>
            <a:ahLst/>
            <a:cxnLst/>
            <a:rect l="l" t="t" r="r" b="b"/>
            <a:pathLst>
              <a:path w="317500">
                <a:moveTo>
                  <a:pt x="0" y="0"/>
                </a:moveTo>
                <a:lnTo>
                  <a:pt x="317500" y="0"/>
                </a:lnTo>
              </a:path>
            </a:pathLst>
          </a:custGeom>
          <a:ln w="3175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94" name="bk object 6794"/>
          <p:cNvSpPr/>
          <p:nvPr/>
        </p:nvSpPr>
        <p:spPr>
          <a:xfrm>
            <a:off x="7160259" y="388810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95" name="bk object 6795"/>
          <p:cNvSpPr/>
          <p:nvPr/>
        </p:nvSpPr>
        <p:spPr>
          <a:xfrm>
            <a:off x="7158990" y="3886200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96" name="bk object 6796"/>
          <p:cNvSpPr/>
          <p:nvPr/>
        </p:nvSpPr>
        <p:spPr>
          <a:xfrm>
            <a:off x="7157719" y="3883659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97" name="bk object 6797"/>
          <p:cNvSpPr/>
          <p:nvPr/>
        </p:nvSpPr>
        <p:spPr>
          <a:xfrm>
            <a:off x="6805930" y="3889375"/>
            <a:ext cx="309880" cy="0"/>
          </a:xfrm>
          <a:custGeom>
            <a:avLst/>
            <a:gdLst/>
            <a:ahLst/>
            <a:cxnLst/>
            <a:rect l="l" t="t" r="r" b="b"/>
            <a:pathLst>
              <a:path w="309879">
                <a:moveTo>
                  <a:pt x="0" y="0"/>
                </a:moveTo>
                <a:lnTo>
                  <a:pt x="309879" y="0"/>
                </a:lnTo>
              </a:path>
            </a:pathLst>
          </a:custGeom>
          <a:ln w="3175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98" name="bk object 6798"/>
          <p:cNvSpPr/>
          <p:nvPr/>
        </p:nvSpPr>
        <p:spPr>
          <a:xfrm>
            <a:off x="7160259" y="388937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EAB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99" name="bk object 6799"/>
          <p:cNvSpPr/>
          <p:nvPr/>
        </p:nvSpPr>
        <p:spPr>
          <a:xfrm>
            <a:off x="6811009" y="3894454"/>
            <a:ext cx="303530" cy="0"/>
          </a:xfrm>
          <a:custGeom>
            <a:avLst/>
            <a:gdLst/>
            <a:ahLst/>
            <a:cxnLst/>
            <a:rect l="l" t="t" r="r" b="b"/>
            <a:pathLst>
              <a:path w="303529">
                <a:moveTo>
                  <a:pt x="0" y="0"/>
                </a:moveTo>
                <a:lnTo>
                  <a:pt x="303529" y="0"/>
                </a:lnTo>
              </a:path>
            </a:pathLst>
          </a:custGeom>
          <a:ln w="3175">
            <a:solidFill>
              <a:srgbClr val="EB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00" name="bk object 6800"/>
          <p:cNvSpPr/>
          <p:nvPr/>
        </p:nvSpPr>
        <p:spPr>
          <a:xfrm>
            <a:off x="6809740" y="3893184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3175">
            <a:solidFill>
              <a:srgbClr val="EB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01" name="bk object 6801"/>
          <p:cNvSpPr/>
          <p:nvPr/>
        </p:nvSpPr>
        <p:spPr>
          <a:xfrm>
            <a:off x="6808469" y="3891915"/>
            <a:ext cx="307340" cy="0"/>
          </a:xfrm>
          <a:custGeom>
            <a:avLst/>
            <a:gdLst/>
            <a:ahLst/>
            <a:cxnLst/>
            <a:rect l="l" t="t" r="r" b="b"/>
            <a:pathLst>
              <a:path w="307340">
                <a:moveTo>
                  <a:pt x="0" y="0"/>
                </a:moveTo>
                <a:lnTo>
                  <a:pt x="307340" y="0"/>
                </a:lnTo>
              </a:path>
            </a:pathLst>
          </a:custGeom>
          <a:ln w="3175">
            <a:solidFill>
              <a:srgbClr val="EB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02" name="bk object 6802"/>
          <p:cNvSpPr/>
          <p:nvPr/>
        </p:nvSpPr>
        <p:spPr>
          <a:xfrm>
            <a:off x="6807200" y="3890645"/>
            <a:ext cx="308610" cy="0"/>
          </a:xfrm>
          <a:custGeom>
            <a:avLst/>
            <a:gdLst/>
            <a:ahLst/>
            <a:cxnLst/>
            <a:rect l="l" t="t" r="r" b="b"/>
            <a:pathLst>
              <a:path w="308609">
                <a:moveTo>
                  <a:pt x="0" y="0"/>
                </a:moveTo>
                <a:lnTo>
                  <a:pt x="308609" y="0"/>
                </a:lnTo>
              </a:path>
            </a:pathLst>
          </a:custGeom>
          <a:ln w="3175">
            <a:solidFill>
              <a:srgbClr val="EB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03" name="bk object 6803"/>
          <p:cNvSpPr/>
          <p:nvPr/>
        </p:nvSpPr>
        <p:spPr>
          <a:xfrm>
            <a:off x="7161530" y="389318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809">
            <a:solidFill>
              <a:srgbClr val="EB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04" name="bk object 6804"/>
          <p:cNvSpPr/>
          <p:nvPr/>
        </p:nvSpPr>
        <p:spPr>
          <a:xfrm>
            <a:off x="7160259" y="389064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EB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05" name="bk object 6805"/>
          <p:cNvSpPr/>
          <p:nvPr/>
        </p:nvSpPr>
        <p:spPr>
          <a:xfrm>
            <a:off x="6813550" y="3896995"/>
            <a:ext cx="299720" cy="0"/>
          </a:xfrm>
          <a:custGeom>
            <a:avLst/>
            <a:gdLst/>
            <a:ahLst/>
            <a:cxnLst/>
            <a:rect l="l" t="t" r="r" b="b"/>
            <a:pathLst>
              <a:path w="299720">
                <a:moveTo>
                  <a:pt x="0" y="0"/>
                </a:moveTo>
                <a:lnTo>
                  <a:pt x="299720" y="0"/>
                </a:lnTo>
              </a:path>
            </a:pathLst>
          </a:custGeom>
          <a:ln w="3175">
            <a:solidFill>
              <a:srgbClr val="EB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06" name="bk object 6806"/>
          <p:cNvSpPr/>
          <p:nvPr/>
        </p:nvSpPr>
        <p:spPr>
          <a:xfrm>
            <a:off x="6812280" y="3895725"/>
            <a:ext cx="300990" cy="0"/>
          </a:xfrm>
          <a:custGeom>
            <a:avLst/>
            <a:gdLst/>
            <a:ahLst/>
            <a:cxnLst/>
            <a:rect l="l" t="t" r="r" b="b"/>
            <a:pathLst>
              <a:path w="300990">
                <a:moveTo>
                  <a:pt x="0" y="0"/>
                </a:moveTo>
                <a:lnTo>
                  <a:pt x="300990" y="0"/>
                </a:lnTo>
              </a:path>
            </a:pathLst>
          </a:custGeom>
          <a:ln w="3175">
            <a:solidFill>
              <a:srgbClr val="EB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07" name="bk object 6807"/>
          <p:cNvSpPr/>
          <p:nvPr/>
        </p:nvSpPr>
        <p:spPr>
          <a:xfrm>
            <a:off x="7162800" y="3896359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EBB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08" name="bk object 6808"/>
          <p:cNvSpPr/>
          <p:nvPr/>
        </p:nvSpPr>
        <p:spPr>
          <a:xfrm>
            <a:off x="6817359" y="3900804"/>
            <a:ext cx="294640" cy="0"/>
          </a:xfrm>
          <a:custGeom>
            <a:avLst/>
            <a:gdLst/>
            <a:ahLst/>
            <a:cxnLst/>
            <a:rect l="l" t="t" r="r" b="b"/>
            <a:pathLst>
              <a:path w="294640">
                <a:moveTo>
                  <a:pt x="0" y="0"/>
                </a:moveTo>
                <a:lnTo>
                  <a:pt x="294640" y="0"/>
                </a:lnTo>
              </a:path>
            </a:pathLst>
          </a:custGeom>
          <a:ln w="3175">
            <a:solidFill>
              <a:srgbClr val="EDB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09" name="bk object 6809"/>
          <p:cNvSpPr/>
          <p:nvPr/>
        </p:nvSpPr>
        <p:spPr>
          <a:xfrm>
            <a:off x="6816090" y="3899534"/>
            <a:ext cx="295910" cy="0"/>
          </a:xfrm>
          <a:custGeom>
            <a:avLst/>
            <a:gdLst/>
            <a:ahLst/>
            <a:cxnLst/>
            <a:rect l="l" t="t" r="r" b="b"/>
            <a:pathLst>
              <a:path w="295909">
                <a:moveTo>
                  <a:pt x="0" y="0"/>
                </a:moveTo>
                <a:lnTo>
                  <a:pt x="295909" y="0"/>
                </a:lnTo>
              </a:path>
            </a:pathLst>
          </a:custGeom>
          <a:ln w="3175">
            <a:solidFill>
              <a:srgbClr val="EDB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10" name="bk object 6810"/>
          <p:cNvSpPr/>
          <p:nvPr/>
        </p:nvSpPr>
        <p:spPr>
          <a:xfrm>
            <a:off x="6814819" y="3898265"/>
            <a:ext cx="298450" cy="0"/>
          </a:xfrm>
          <a:custGeom>
            <a:avLst/>
            <a:gdLst/>
            <a:ahLst/>
            <a:cxnLst/>
            <a:rect l="l" t="t" r="r" b="b"/>
            <a:pathLst>
              <a:path w="298450">
                <a:moveTo>
                  <a:pt x="0" y="0"/>
                </a:moveTo>
                <a:lnTo>
                  <a:pt x="298450" y="0"/>
                </a:lnTo>
              </a:path>
            </a:pathLst>
          </a:custGeom>
          <a:ln w="3175">
            <a:solidFill>
              <a:srgbClr val="EDB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11" name="bk object 6811"/>
          <p:cNvSpPr/>
          <p:nvPr/>
        </p:nvSpPr>
        <p:spPr>
          <a:xfrm>
            <a:off x="7164069" y="389953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809">
            <a:solidFill>
              <a:srgbClr val="EDB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12" name="bk object 6812"/>
          <p:cNvSpPr/>
          <p:nvPr/>
        </p:nvSpPr>
        <p:spPr>
          <a:xfrm>
            <a:off x="6819900" y="3903345"/>
            <a:ext cx="290830" cy="0"/>
          </a:xfrm>
          <a:custGeom>
            <a:avLst/>
            <a:gdLst/>
            <a:ahLst/>
            <a:cxnLst/>
            <a:rect l="l" t="t" r="r" b="b"/>
            <a:pathLst>
              <a:path w="290829">
                <a:moveTo>
                  <a:pt x="0" y="0"/>
                </a:moveTo>
                <a:lnTo>
                  <a:pt x="290829" y="0"/>
                </a:lnTo>
              </a:path>
            </a:pathLst>
          </a:custGeom>
          <a:ln w="3175">
            <a:solidFill>
              <a:srgbClr val="EDB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13" name="bk object 6813"/>
          <p:cNvSpPr/>
          <p:nvPr/>
        </p:nvSpPr>
        <p:spPr>
          <a:xfrm>
            <a:off x="6818630" y="3902075"/>
            <a:ext cx="293370" cy="0"/>
          </a:xfrm>
          <a:custGeom>
            <a:avLst/>
            <a:gdLst/>
            <a:ahLst/>
            <a:cxnLst/>
            <a:rect l="l" t="t" r="r" b="b"/>
            <a:pathLst>
              <a:path w="293370">
                <a:moveTo>
                  <a:pt x="0" y="0"/>
                </a:moveTo>
                <a:lnTo>
                  <a:pt x="293370" y="0"/>
                </a:lnTo>
              </a:path>
            </a:pathLst>
          </a:custGeom>
          <a:ln w="3175">
            <a:solidFill>
              <a:srgbClr val="EDB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14" name="bk object 6814"/>
          <p:cNvSpPr/>
          <p:nvPr/>
        </p:nvSpPr>
        <p:spPr>
          <a:xfrm>
            <a:off x="7165340" y="3902709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EDB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15" name="bk object 6815"/>
          <p:cNvSpPr/>
          <p:nvPr/>
        </p:nvSpPr>
        <p:spPr>
          <a:xfrm>
            <a:off x="6823709" y="3907154"/>
            <a:ext cx="285750" cy="0"/>
          </a:xfrm>
          <a:custGeom>
            <a:avLst/>
            <a:gdLst/>
            <a:ahLst/>
            <a:cxnLst/>
            <a:rect l="l" t="t" r="r" b="b"/>
            <a:pathLst>
              <a:path w="285750">
                <a:moveTo>
                  <a:pt x="0" y="0"/>
                </a:moveTo>
                <a:lnTo>
                  <a:pt x="285750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16" name="bk object 6816"/>
          <p:cNvSpPr/>
          <p:nvPr/>
        </p:nvSpPr>
        <p:spPr>
          <a:xfrm>
            <a:off x="6822440" y="3905884"/>
            <a:ext cx="287020" cy="0"/>
          </a:xfrm>
          <a:custGeom>
            <a:avLst/>
            <a:gdLst/>
            <a:ahLst/>
            <a:cxnLst/>
            <a:rect l="l" t="t" r="r" b="b"/>
            <a:pathLst>
              <a:path w="287020">
                <a:moveTo>
                  <a:pt x="0" y="0"/>
                </a:moveTo>
                <a:lnTo>
                  <a:pt x="287020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17" name="bk object 6817"/>
          <p:cNvSpPr/>
          <p:nvPr/>
        </p:nvSpPr>
        <p:spPr>
          <a:xfrm>
            <a:off x="6821169" y="3904615"/>
            <a:ext cx="289560" cy="0"/>
          </a:xfrm>
          <a:custGeom>
            <a:avLst/>
            <a:gdLst/>
            <a:ahLst/>
            <a:cxnLst/>
            <a:rect l="l" t="t" r="r" b="b"/>
            <a:pathLst>
              <a:path w="289559">
                <a:moveTo>
                  <a:pt x="0" y="0"/>
                </a:moveTo>
                <a:lnTo>
                  <a:pt x="289559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18" name="bk object 6818"/>
          <p:cNvSpPr/>
          <p:nvPr/>
        </p:nvSpPr>
        <p:spPr>
          <a:xfrm>
            <a:off x="7166609" y="3906520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19" name="bk object 6819"/>
          <p:cNvSpPr/>
          <p:nvPr/>
        </p:nvSpPr>
        <p:spPr>
          <a:xfrm>
            <a:off x="7165340" y="390461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20" name="bk object 6820"/>
          <p:cNvSpPr/>
          <p:nvPr/>
        </p:nvSpPr>
        <p:spPr>
          <a:xfrm>
            <a:off x="6826250" y="3910965"/>
            <a:ext cx="280670" cy="0"/>
          </a:xfrm>
          <a:custGeom>
            <a:avLst/>
            <a:gdLst/>
            <a:ahLst/>
            <a:cxnLst/>
            <a:rect l="l" t="t" r="r" b="b"/>
            <a:pathLst>
              <a:path w="280670">
                <a:moveTo>
                  <a:pt x="0" y="0"/>
                </a:moveTo>
                <a:lnTo>
                  <a:pt x="280670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21" name="bk object 6821"/>
          <p:cNvSpPr/>
          <p:nvPr/>
        </p:nvSpPr>
        <p:spPr>
          <a:xfrm>
            <a:off x="6824980" y="3909059"/>
            <a:ext cx="283210" cy="0"/>
          </a:xfrm>
          <a:custGeom>
            <a:avLst/>
            <a:gdLst/>
            <a:ahLst/>
            <a:cxnLst/>
            <a:rect l="l" t="t" r="r" b="b"/>
            <a:pathLst>
              <a:path w="283209">
                <a:moveTo>
                  <a:pt x="0" y="0"/>
                </a:moveTo>
                <a:lnTo>
                  <a:pt x="283209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22" name="bk object 6822"/>
          <p:cNvSpPr/>
          <p:nvPr/>
        </p:nvSpPr>
        <p:spPr>
          <a:xfrm>
            <a:off x="7167880" y="3910329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23" name="bk object 6823"/>
          <p:cNvSpPr/>
          <p:nvPr/>
        </p:nvSpPr>
        <p:spPr>
          <a:xfrm>
            <a:off x="7166609" y="390842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EEB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24" name="bk object 6824"/>
          <p:cNvSpPr/>
          <p:nvPr/>
        </p:nvSpPr>
        <p:spPr>
          <a:xfrm>
            <a:off x="6828790" y="3913504"/>
            <a:ext cx="276860" cy="0"/>
          </a:xfrm>
          <a:custGeom>
            <a:avLst/>
            <a:gdLst/>
            <a:ahLst/>
            <a:cxnLst/>
            <a:rect l="l" t="t" r="r" b="b"/>
            <a:pathLst>
              <a:path w="276859">
                <a:moveTo>
                  <a:pt x="0" y="0"/>
                </a:moveTo>
                <a:lnTo>
                  <a:pt x="276859" y="0"/>
                </a:lnTo>
              </a:path>
            </a:pathLst>
          </a:custGeom>
          <a:ln w="3175">
            <a:solidFill>
              <a:srgbClr val="EF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25" name="bk object 6825"/>
          <p:cNvSpPr/>
          <p:nvPr/>
        </p:nvSpPr>
        <p:spPr>
          <a:xfrm>
            <a:off x="6827519" y="3912234"/>
            <a:ext cx="279400" cy="0"/>
          </a:xfrm>
          <a:custGeom>
            <a:avLst/>
            <a:gdLst/>
            <a:ahLst/>
            <a:cxnLst/>
            <a:rect l="l" t="t" r="r" b="b"/>
            <a:pathLst>
              <a:path w="279400">
                <a:moveTo>
                  <a:pt x="0" y="0"/>
                </a:moveTo>
                <a:lnTo>
                  <a:pt x="279400" y="0"/>
                </a:lnTo>
              </a:path>
            </a:pathLst>
          </a:custGeom>
          <a:ln w="3175">
            <a:solidFill>
              <a:srgbClr val="EF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26" name="bk object 6826"/>
          <p:cNvSpPr/>
          <p:nvPr/>
        </p:nvSpPr>
        <p:spPr>
          <a:xfrm>
            <a:off x="7169150" y="3912870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EF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27" name="bk object 6827"/>
          <p:cNvSpPr/>
          <p:nvPr/>
        </p:nvSpPr>
        <p:spPr>
          <a:xfrm>
            <a:off x="6833869" y="3918584"/>
            <a:ext cx="269240" cy="0"/>
          </a:xfrm>
          <a:custGeom>
            <a:avLst/>
            <a:gdLst/>
            <a:ahLst/>
            <a:cxnLst/>
            <a:rect l="l" t="t" r="r" b="b"/>
            <a:pathLst>
              <a:path w="269240">
                <a:moveTo>
                  <a:pt x="0" y="0"/>
                </a:moveTo>
                <a:lnTo>
                  <a:pt x="269240" y="0"/>
                </a:lnTo>
              </a:path>
            </a:pathLst>
          </a:custGeom>
          <a:ln w="3175">
            <a:solidFill>
              <a:srgbClr val="EF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28" name="bk object 6828"/>
          <p:cNvSpPr/>
          <p:nvPr/>
        </p:nvSpPr>
        <p:spPr>
          <a:xfrm>
            <a:off x="6832600" y="3917315"/>
            <a:ext cx="271780" cy="0"/>
          </a:xfrm>
          <a:custGeom>
            <a:avLst/>
            <a:gdLst/>
            <a:ahLst/>
            <a:cxnLst/>
            <a:rect l="l" t="t" r="r" b="b"/>
            <a:pathLst>
              <a:path w="271779">
                <a:moveTo>
                  <a:pt x="0" y="0"/>
                </a:moveTo>
                <a:lnTo>
                  <a:pt x="271779" y="0"/>
                </a:lnTo>
              </a:path>
            </a:pathLst>
          </a:custGeom>
          <a:ln w="3175">
            <a:solidFill>
              <a:srgbClr val="EF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29" name="bk object 6829"/>
          <p:cNvSpPr/>
          <p:nvPr/>
        </p:nvSpPr>
        <p:spPr>
          <a:xfrm>
            <a:off x="6831330" y="3916045"/>
            <a:ext cx="273050" cy="0"/>
          </a:xfrm>
          <a:custGeom>
            <a:avLst/>
            <a:gdLst/>
            <a:ahLst/>
            <a:cxnLst/>
            <a:rect l="l" t="t" r="r" b="b"/>
            <a:pathLst>
              <a:path w="273050">
                <a:moveTo>
                  <a:pt x="0" y="0"/>
                </a:moveTo>
                <a:lnTo>
                  <a:pt x="273050" y="0"/>
                </a:lnTo>
              </a:path>
            </a:pathLst>
          </a:custGeom>
          <a:ln w="3175">
            <a:solidFill>
              <a:srgbClr val="EF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30" name="bk object 6830"/>
          <p:cNvSpPr/>
          <p:nvPr/>
        </p:nvSpPr>
        <p:spPr>
          <a:xfrm>
            <a:off x="6830059" y="3914775"/>
            <a:ext cx="275590" cy="0"/>
          </a:xfrm>
          <a:custGeom>
            <a:avLst/>
            <a:gdLst/>
            <a:ahLst/>
            <a:cxnLst/>
            <a:rect l="l" t="t" r="r" b="b"/>
            <a:pathLst>
              <a:path w="275590">
                <a:moveTo>
                  <a:pt x="0" y="0"/>
                </a:moveTo>
                <a:lnTo>
                  <a:pt x="275590" y="0"/>
                </a:lnTo>
              </a:path>
            </a:pathLst>
          </a:custGeom>
          <a:ln w="3175">
            <a:solidFill>
              <a:srgbClr val="EF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31" name="bk object 6831"/>
          <p:cNvSpPr/>
          <p:nvPr/>
        </p:nvSpPr>
        <p:spPr>
          <a:xfrm>
            <a:off x="7170419" y="3918584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EF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32" name="bk object 6832"/>
          <p:cNvSpPr/>
          <p:nvPr/>
        </p:nvSpPr>
        <p:spPr>
          <a:xfrm>
            <a:off x="7170419" y="3916679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EF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33" name="bk object 6833"/>
          <p:cNvSpPr/>
          <p:nvPr/>
        </p:nvSpPr>
        <p:spPr>
          <a:xfrm>
            <a:off x="7169150" y="391477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EFB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34" name="bk object 6834"/>
          <p:cNvSpPr/>
          <p:nvPr/>
        </p:nvSpPr>
        <p:spPr>
          <a:xfrm>
            <a:off x="6836409" y="3919854"/>
            <a:ext cx="266700" cy="0"/>
          </a:xfrm>
          <a:custGeom>
            <a:avLst/>
            <a:gdLst/>
            <a:ahLst/>
            <a:cxnLst/>
            <a:rect l="l" t="t" r="r" b="b"/>
            <a:pathLst>
              <a:path w="266700">
                <a:moveTo>
                  <a:pt x="0" y="0"/>
                </a:moveTo>
                <a:lnTo>
                  <a:pt x="266700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35" name="bk object 6835"/>
          <p:cNvSpPr/>
          <p:nvPr/>
        </p:nvSpPr>
        <p:spPr>
          <a:xfrm>
            <a:off x="7171690" y="391985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36" name="bk object 6836"/>
          <p:cNvSpPr/>
          <p:nvPr/>
        </p:nvSpPr>
        <p:spPr>
          <a:xfrm>
            <a:off x="6841490" y="3924934"/>
            <a:ext cx="259079" cy="0"/>
          </a:xfrm>
          <a:custGeom>
            <a:avLst/>
            <a:gdLst/>
            <a:ahLst/>
            <a:cxnLst/>
            <a:rect l="l" t="t" r="r" b="b"/>
            <a:pathLst>
              <a:path w="259079">
                <a:moveTo>
                  <a:pt x="0" y="0"/>
                </a:moveTo>
                <a:lnTo>
                  <a:pt x="259079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37" name="bk object 6837"/>
          <p:cNvSpPr/>
          <p:nvPr/>
        </p:nvSpPr>
        <p:spPr>
          <a:xfrm>
            <a:off x="6840219" y="3923665"/>
            <a:ext cx="260350" cy="0"/>
          </a:xfrm>
          <a:custGeom>
            <a:avLst/>
            <a:gdLst/>
            <a:ahLst/>
            <a:cxnLst/>
            <a:rect l="l" t="t" r="r" b="b"/>
            <a:pathLst>
              <a:path w="260350">
                <a:moveTo>
                  <a:pt x="0" y="0"/>
                </a:moveTo>
                <a:lnTo>
                  <a:pt x="260350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38" name="bk object 6838"/>
          <p:cNvSpPr/>
          <p:nvPr/>
        </p:nvSpPr>
        <p:spPr>
          <a:xfrm>
            <a:off x="6838950" y="3922395"/>
            <a:ext cx="262890" cy="0"/>
          </a:xfrm>
          <a:custGeom>
            <a:avLst/>
            <a:gdLst/>
            <a:ahLst/>
            <a:cxnLst/>
            <a:rect l="l" t="t" r="r" b="b"/>
            <a:pathLst>
              <a:path w="262890">
                <a:moveTo>
                  <a:pt x="0" y="0"/>
                </a:moveTo>
                <a:lnTo>
                  <a:pt x="262890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39" name="bk object 6839"/>
          <p:cNvSpPr/>
          <p:nvPr/>
        </p:nvSpPr>
        <p:spPr>
          <a:xfrm>
            <a:off x="6837680" y="3921125"/>
            <a:ext cx="264160" cy="0"/>
          </a:xfrm>
          <a:custGeom>
            <a:avLst/>
            <a:gdLst/>
            <a:ahLst/>
            <a:cxnLst/>
            <a:rect l="l" t="t" r="r" b="b"/>
            <a:pathLst>
              <a:path w="264159">
                <a:moveTo>
                  <a:pt x="0" y="0"/>
                </a:moveTo>
                <a:lnTo>
                  <a:pt x="264159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40" name="bk object 6840"/>
          <p:cNvSpPr/>
          <p:nvPr/>
        </p:nvSpPr>
        <p:spPr>
          <a:xfrm>
            <a:off x="7172959" y="3924934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41" name="bk object 6841"/>
          <p:cNvSpPr/>
          <p:nvPr/>
        </p:nvSpPr>
        <p:spPr>
          <a:xfrm>
            <a:off x="7172959" y="3923029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42" name="bk object 6842"/>
          <p:cNvSpPr/>
          <p:nvPr/>
        </p:nvSpPr>
        <p:spPr>
          <a:xfrm>
            <a:off x="7171690" y="392112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F1B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43" name="bk object 6843"/>
          <p:cNvSpPr/>
          <p:nvPr/>
        </p:nvSpPr>
        <p:spPr>
          <a:xfrm>
            <a:off x="6842759" y="3926204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540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44" name="bk object 6844"/>
          <p:cNvSpPr/>
          <p:nvPr/>
        </p:nvSpPr>
        <p:spPr>
          <a:xfrm>
            <a:off x="7174230" y="392620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45" name="bk object 6845"/>
          <p:cNvSpPr/>
          <p:nvPr/>
        </p:nvSpPr>
        <p:spPr>
          <a:xfrm>
            <a:off x="6850380" y="3932554"/>
            <a:ext cx="245110" cy="0"/>
          </a:xfrm>
          <a:custGeom>
            <a:avLst/>
            <a:gdLst/>
            <a:ahLst/>
            <a:cxnLst/>
            <a:rect l="l" t="t" r="r" b="b"/>
            <a:pathLst>
              <a:path w="245109">
                <a:moveTo>
                  <a:pt x="0" y="0"/>
                </a:moveTo>
                <a:lnTo>
                  <a:pt x="245109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46" name="bk object 6846"/>
          <p:cNvSpPr/>
          <p:nvPr/>
        </p:nvSpPr>
        <p:spPr>
          <a:xfrm>
            <a:off x="6849109" y="3931284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650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47" name="bk object 6847"/>
          <p:cNvSpPr/>
          <p:nvPr/>
        </p:nvSpPr>
        <p:spPr>
          <a:xfrm>
            <a:off x="6847840" y="3930015"/>
            <a:ext cx="248920" cy="0"/>
          </a:xfrm>
          <a:custGeom>
            <a:avLst/>
            <a:gdLst/>
            <a:ahLst/>
            <a:cxnLst/>
            <a:rect l="l" t="t" r="r" b="b"/>
            <a:pathLst>
              <a:path w="248920">
                <a:moveTo>
                  <a:pt x="0" y="0"/>
                </a:moveTo>
                <a:lnTo>
                  <a:pt x="248920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48" name="bk object 6848"/>
          <p:cNvSpPr/>
          <p:nvPr/>
        </p:nvSpPr>
        <p:spPr>
          <a:xfrm>
            <a:off x="6846569" y="3928745"/>
            <a:ext cx="251460" cy="0"/>
          </a:xfrm>
          <a:custGeom>
            <a:avLst/>
            <a:gdLst/>
            <a:ahLst/>
            <a:cxnLst/>
            <a:rect l="l" t="t" r="r" b="b"/>
            <a:pathLst>
              <a:path w="251459">
                <a:moveTo>
                  <a:pt x="0" y="0"/>
                </a:moveTo>
                <a:lnTo>
                  <a:pt x="251459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49" name="bk object 6849"/>
          <p:cNvSpPr/>
          <p:nvPr/>
        </p:nvSpPr>
        <p:spPr>
          <a:xfrm>
            <a:off x="6844030" y="3927475"/>
            <a:ext cx="254000" cy="0"/>
          </a:xfrm>
          <a:custGeom>
            <a:avLst/>
            <a:gdLst/>
            <a:ahLst/>
            <a:cxnLst/>
            <a:rect l="l" t="t" r="r" b="b"/>
            <a:pathLst>
              <a:path w="254000">
                <a:moveTo>
                  <a:pt x="0" y="0"/>
                </a:moveTo>
                <a:lnTo>
                  <a:pt x="254000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50" name="bk object 6850"/>
          <p:cNvSpPr/>
          <p:nvPr/>
        </p:nvSpPr>
        <p:spPr>
          <a:xfrm>
            <a:off x="7175500" y="3931920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51" name="bk object 6851"/>
          <p:cNvSpPr/>
          <p:nvPr/>
        </p:nvSpPr>
        <p:spPr>
          <a:xfrm>
            <a:off x="7175500" y="393001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52" name="bk object 6852"/>
          <p:cNvSpPr/>
          <p:nvPr/>
        </p:nvSpPr>
        <p:spPr>
          <a:xfrm>
            <a:off x="7174230" y="392874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53" name="bk object 6853"/>
          <p:cNvSpPr/>
          <p:nvPr/>
        </p:nvSpPr>
        <p:spPr>
          <a:xfrm>
            <a:off x="7174230" y="392747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F2BD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54" name="bk object 6854"/>
          <p:cNvSpPr/>
          <p:nvPr/>
        </p:nvSpPr>
        <p:spPr>
          <a:xfrm>
            <a:off x="7178040" y="3938270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55" name="bk object 6855"/>
          <p:cNvSpPr/>
          <p:nvPr/>
        </p:nvSpPr>
        <p:spPr>
          <a:xfrm>
            <a:off x="7178040" y="393636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56" name="bk object 6856"/>
          <p:cNvSpPr/>
          <p:nvPr/>
        </p:nvSpPr>
        <p:spPr>
          <a:xfrm>
            <a:off x="7176769" y="393509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57" name="bk object 6857"/>
          <p:cNvSpPr/>
          <p:nvPr/>
        </p:nvSpPr>
        <p:spPr>
          <a:xfrm>
            <a:off x="7176769" y="393382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58" name="bk object 6858"/>
          <p:cNvSpPr/>
          <p:nvPr/>
        </p:nvSpPr>
        <p:spPr>
          <a:xfrm>
            <a:off x="6859269" y="3938904"/>
            <a:ext cx="231140" cy="0"/>
          </a:xfrm>
          <a:custGeom>
            <a:avLst/>
            <a:gdLst/>
            <a:ahLst/>
            <a:cxnLst/>
            <a:rect l="l" t="t" r="r" b="b"/>
            <a:pathLst>
              <a:path w="231140">
                <a:moveTo>
                  <a:pt x="0" y="0"/>
                </a:moveTo>
                <a:lnTo>
                  <a:pt x="231140" y="0"/>
                </a:lnTo>
              </a:path>
            </a:pathLst>
          </a:custGeom>
          <a:ln w="3175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59" name="bk object 6859"/>
          <p:cNvSpPr/>
          <p:nvPr/>
        </p:nvSpPr>
        <p:spPr>
          <a:xfrm>
            <a:off x="6856730" y="3937634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>
                <a:moveTo>
                  <a:pt x="0" y="0"/>
                </a:moveTo>
                <a:lnTo>
                  <a:pt x="234950" y="0"/>
                </a:lnTo>
              </a:path>
            </a:pathLst>
          </a:custGeom>
          <a:ln w="3175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60" name="bk object 6860"/>
          <p:cNvSpPr/>
          <p:nvPr/>
        </p:nvSpPr>
        <p:spPr>
          <a:xfrm>
            <a:off x="6855459" y="3936365"/>
            <a:ext cx="237490" cy="0"/>
          </a:xfrm>
          <a:custGeom>
            <a:avLst/>
            <a:gdLst/>
            <a:ahLst/>
            <a:cxnLst/>
            <a:rect l="l" t="t" r="r" b="b"/>
            <a:pathLst>
              <a:path w="237490">
                <a:moveTo>
                  <a:pt x="0" y="0"/>
                </a:moveTo>
                <a:lnTo>
                  <a:pt x="237490" y="0"/>
                </a:lnTo>
              </a:path>
            </a:pathLst>
          </a:custGeom>
          <a:ln w="3175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61" name="bk object 6861"/>
          <p:cNvSpPr/>
          <p:nvPr/>
        </p:nvSpPr>
        <p:spPr>
          <a:xfrm>
            <a:off x="6854190" y="3935095"/>
            <a:ext cx="238760" cy="0"/>
          </a:xfrm>
          <a:custGeom>
            <a:avLst/>
            <a:gdLst/>
            <a:ahLst/>
            <a:cxnLst/>
            <a:rect l="l" t="t" r="r" b="b"/>
            <a:pathLst>
              <a:path w="238759">
                <a:moveTo>
                  <a:pt x="0" y="0"/>
                </a:moveTo>
                <a:lnTo>
                  <a:pt x="238759" y="0"/>
                </a:lnTo>
              </a:path>
            </a:pathLst>
          </a:custGeom>
          <a:ln w="3175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62" name="bk object 6862"/>
          <p:cNvSpPr/>
          <p:nvPr/>
        </p:nvSpPr>
        <p:spPr>
          <a:xfrm>
            <a:off x="6851650" y="3933825"/>
            <a:ext cx="242570" cy="0"/>
          </a:xfrm>
          <a:custGeom>
            <a:avLst/>
            <a:gdLst/>
            <a:ahLst/>
            <a:cxnLst/>
            <a:rect l="l" t="t" r="r" b="b"/>
            <a:pathLst>
              <a:path w="242570">
                <a:moveTo>
                  <a:pt x="0" y="0"/>
                </a:moveTo>
                <a:lnTo>
                  <a:pt x="242570" y="0"/>
                </a:lnTo>
              </a:path>
            </a:pathLst>
          </a:custGeom>
          <a:ln w="3175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63" name="bk object 6863"/>
          <p:cNvSpPr/>
          <p:nvPr/>
        </p:nvSpPr>
        <p:spPr>
          <a:xfrm>
            <a:off x="6860540" y="394017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600" y="0"/>
                </a:lnTo>
              </a:path>
            </a:pathLst>
          </a:custGeom>
          <a:ln w="3175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64" name="bk object 6864"/>
          <p:cNvSpPr/>
          <p:nvPr/>
        </p:nvSpPr>
        <p:spPr>
          <a:xfrm>
            <a:off x="7179309" y="394017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F3B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65" name="bk object 6865"/>
          <p:cNvSpPr/>
          <p:nvPr/>
        </p:nvSpPr>
        <p:spPr>
          <a:xfrm>
            <a:off x="6868159" y="3945254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3175">
            <a:solidFill>
              <a:srgbClr val="F4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66" name="bk object 6866"/>
          <p:cNvSpPr/>
          <p:nvPr/>
        </p:nvSpPr>
        <p:spPr>
          <a:xfrm>
            <a:off x="6865619" y="3943984"/>
            <a:ext cx="220979" cy="0"/>
          </a:xfrm>
          <a:custGeom>
            <a:avLst/>
            <a:gdLst/>
            <a:ahLst/>
            <a:cxnLst/>
            <a:rect l="l" t="t" r="r" b="b"/>
            <a:pathLst>
              <a:path w="220979">
                <a:moveTo>
                  <a:pt x="0" y="0"/>
                </a:moveTo>
                <a:lnTo>
                  <a:pt x="220979" y="0"/>
                </a:lnTo>
              </a:path>
            </a:pathLst>
          </a:custGeom>
          <a:ln w="3175">
            <a:solidFill>
              <a:srgbClr val="F4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67" name="bk object 6867"/>
          <p:cNvSpPr/>
          <p:nvPr/>
        </p:nvSpPr>
        <p:spPr>
          <a:xfrm>
            <a:off x="6864350" y="3942715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>
                <a:moveTo>
                  <a:pt x="0" y="0"/>
                </a:moveTo>
                <a:lnTo>
                  <a:pt x="223520" y="0"/>
                </a:lnTo>
              </a:path>
            </a:pathLst>
          </a:custGeom>
          <a:ln w="3175">
            <a:solidFill>
              <a:srgbClr val="F4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68" name="bk object 6868"/>
          <p:cNvSpPr/>
          <p:nvPr/>
        </p:nvSpPr>
        <p:spPr>
          <a:xfrm>
            <a:off x="6861809" y="3941445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7329" y="0"/>
                </a:lnTo>
              </a:path>
            </a:pathLst>
          </a:custGeom>
          <a:ln w="3175">
            <a:solidFill>
              <a:srgbClr val="F4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69" name="bk object 6869"/>
          <p:cNvSpPr/>
          <p:nvPr/>
        </p:nvSpPr>
        <p:spPr>
          <a:xfrm>
            <a:off x="7180580" y="3944620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F4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70" name="bk object 6870"/>
          <p:cNvSpPr/>
          <p:nvPr/>
        </p:nvSpPr>
        <p:spPr>
          <a:xfrm>
            <a:off x="7179309" y="3942079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F4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71" name="bk object 6871"/>
          <p:cNvSpPr/>
          <p:nvPr/>
        </p:nvSpPr>
        <p:spPr>
          <a:xfrm>
            <a:off x="6869430" y="3946525"/>
            <a:ext cx="214629" cy="0"/>
          </a:xfrm>
          <a:custGeom>
            <a:avLst/>
            <a:gdLst/>
            <a:ahLst/>
            <a:cxnLst/>
            <a:rect l="l" t="t" r="r" b="b"/>
            <a:pathLst>
              <a:path w="214629">
                <a:moveTo>
                  <a:pt x="0" y="0"/>
                </a:moveTo>
                <a:lnTo>
                  <a:pt x="214629" y="0"/>
                </a:lnTo>
              </a:path>
            </a:pathLst>
          </a:custGeom>
          <a:ln w="3175">
            <a:solidFill>
              <a:srgbClr val="F4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72" name="bk object 6872"/>
          <p:cNvSpPr/>
          <p:nvPr/>
        </p:nvSpPr>
        <p:spPr>
          <a:xfrm>
            <a:off x="7181850" y="3946525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F4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73" name="bk object 6873"/>
          <p:cNvSpPr/>
          <p:nvPr/>
        </p:nvSpPr>
        <p:spPr>
          <a:xfrm>
            <a:off x="6878319" y="3951604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929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74" name="bk object 6874"/>
          <p:cNvSpPr/>
          <p:nvPr/>
        </p:nvSpPr>
        <p:spPr>
          <a:xfrm>
            <a:off x="6875780" y="3950334"/>
            <a:ext cx="205740" cy="0"/>
          </a:xfrm>
          <a:custGeom>
            <a:avLst/>
            <a:gdLst/>
            <a:ahLst/>
            <a:cxnLst/>
            <a:rect l="l" t="t" r="r" b="b"/>
            <a:pathLst>
              <a:path w="205740">
                <a:moveTo>
                  <a:pt x="0" y="0"/>
                </a:moveTo>
                <a:lnTo>
                  <a:pt x="205740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75" name="bk object 6875"/>
          <p:cNvSpPr/>
          <p:nvPr/>
        </p:nvSpPr>
        <p:spPr>
          <a:xfrm>
            <a:off x="6873240" y="3949065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550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76" name="bk object 6876"/>
          <p:cNvSpPr/>
          <p:nvPr/>
        </p:nvSpPr>
        <p:spPr>
          <a:xfrm>
            <a:off x="6871969" y="3947795"/>
            <a:ext cx="210820" cy="0"/>
          </a:xfrm>
          <a:custGeom>
            <a:avLst/>
            <a:gdLst/>
            <a:ahLst/>
            <a:cxnLst/>
            <a:rect l="l" t="t" r="r" b="b"/>
            <a:pathLst>
              <a:path w="210820">
                <a:moveTo>
                  <a:pt x="0" y="0"/>
                </a:moveTo>
                <a:lnTo>
                  <a:pt x="210820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77" name="bk object 6877"/>
          <p:cNvSpPr/>
          <p:nvPr/>
        </p:nvSpPr>
        <p:spPr>
          <a:xfrm>
            <a:off x="7183119" y="3951604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78" name="bk object 6878"/>
          <p:cNvSpPr/>
          <p:nvPr/>
        </p:nvSpPr>
        <p:spPr>
          <a:xfrm>
            <a:off x="7183119" y="395033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79" name="bk object 6879"/>
          <p:cNvSpPr/>
          <p:nvPr/>
        </p:nvSpPr>
        <p:spPr>
          <a:xfrm>
            <a:off x="7181850" y="3948429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80" name="bk object 6880"/>
          <p:cNvSpPr/>
          <p:nvPr/>
        </p:nvSpPr>
        <p:spPr>
          <a:xfrm>
            <a:off x="6882130" y="3954145"/>
            <a:ext cx="195580" cy="0"/>
          </a:xfrm>
          <a:custGeom>
            <a:avLst/>
            <a:gdLst/>
            <a:ahLst/>
            <a:cxnLst/>
            <a:rect l="l" t="t" r="r" b="b"/>
            <a:pathLst>
              <a:path w="195579">
                <a:moveTo>
                  <a:pt x="0" y="0"/>
                </a:moveTo>
                <a:lnTo>
                  <a:pt x="195579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81" name="bk object 6881"/>
          <p:cNvSpPr/>
          <p:nvPr/>
        </p:nvSpPr>
        <p:spPr>
          <a:xfrm>
            <a:off x="6879590" y="3952875"/>
            <a:ext cx="199390" cy="0"/>
          </a:xfrm>
          <a:custGeom>
            <a:avLst/>
            <a:gdLst/>
            <a:ahLst/>
            <a:cxnLst/>
            <a:rect l="l" t="t" r="r" b="b"/>
            <a:pathLst>
              <a:path w="199390">
                <a:moveTo>
                  <a:pt x="0" y="0"/>
                </a:moveTo>
                <a:lnTo>
                  <a:pt x="199390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82" name="bk object 6882"/>
          <p:cNvSpPr/>
          <p:nvPr/>
        </p:nvSpPr>
        <p:spPr>
          <a:xfrm>
            <a:off x="7184390" y="395414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83" name="bk object 6883"/>
          <p:cNvSpPr/>
          <p:nvPr/>
        </p:nvSpPr>
        <p:spPr>
          <a:xfrm>
            <a:off x="7183119" y="395287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F6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84" name="bk object 6884"/>
          <p:cNvSpPr/>
          <p:nvPr/>
        </p:nvSpPr>
        <p:spPr>
          <a:xfrm>
            <a:off x="6888480" y="3957954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4150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85" name="bk object 6885"/>
          <p:cNvSpPr/>
          <p:nvPr/>
        </p:nvSpPr>
        <p:spPr>
          <a:xfrm>
            <a:off x="6885940" y="3956684"/>
            <a:ext cx="187960" cy="0"/>
          </a:xfrm>
          <a:custGeom>
            <a:avLst/>
            <a:gdLst/>
            <a:ahLst/>
            <a:cxnLst/>
            <a:rect l="l" t="t" r="r" b="b"/>
            <a:pathLst>
              <a:path w="187959">
                <a:moveTo>
                  <a:pt x="0" y="0"/>
                </a:moveTo>
                <a:lnTo>
                  <a:pt x="187959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86" name="bk object 6886"/>
          <p:cNvSpPr/>
          <p:nvPr/>
        </p:nvSpPr>
        <p:spPr>
          <a:xfrm>
            <a:off x="6883400" y="3955415"/>
            <a:ext cx="193040" cy="0"/>
          </a:xfrm>
          <a:custGeom>
            <a:avLst/>
            <a:gdLst/>
            <a:ahLst/>
            <a:cxnLst/>
            <a:rect l="l" t="t" r="r" b="b"/>
            <a:pathLst>
              <a:path w="193040">
                <a:moveTo>
                  <a:pt x="0" y="0"/>
                </a:moveTo>
                <a:lnTo>
                  <a:pt x="193040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87" name="bk object 6887"/>
          <p:cNvSpPr/>
          <p:nvPr/>
        </p:nvSpPr>
        <p:spPr>
          <a:xfrm>
            <a:off x="7185659" y="3957954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88" name="bk object 6888"/>
          <p:cNvSpPr/>
          <p:nvPr/>
        </p:nvSpPr>
        <p:spPr>
          <a:xfrm>
            <a:off x="7185659" y="3956684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7009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89" name="bk object 6889"/>
          <p:cNvSpPr/>
          <p:nvPr/>
        </p:nvSpPr>
        <p:spPr>
          <a:xfrm>
            <a:off x="7184390" y="395541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90" name="bk object 6890"/>
          <p:cNvSpPr/>
          <p:nvPr/>
        </p:nvSpPr>
        <p:spPr>
          <a:xfrm>
            <a:off x="6894830" y="3961765"/>
            <a:ext cx="172720" cy="0"/>
          </a:xfrm>
          <a:custGeom>
            <a:avLst/>
            <a:gdLst/>
            <a:ahLst/>
            <a:cxnLst/>
            <a:rect l="l" t="t" r="r" b="b"/>
            <a:pathLst>
              <a:path w="172720">
                <a:moveTo>
                  <a:pt x="0" y="0"/>
                </a:moveTo>
                <a:lnTo>
                  <a:pt x="172720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91" name="bk object 6891"/>
          <p:cNvSpPr/>
          <p:nvPr/>
        </p:nvSpPr>
        <p:spPr>
          <a:xfrm>
            <a:off x="6893559" y="3960495"/>
            <a:ext cx="175260" cy="0"/>
          </a:xfrm>
          <a:custGeom>
            <a:avLst/>
            <a:gdLst/>
            <a:ahLst/>
            <a:cxnLst/>
            <a:rect l="l" t="t" r="r" b="b"/>
            <a:pathLst>
              <a:path w="175259">
                <a:moveTo>
                  <a:pt x="0" y="0"/>
                </a:moveTo>
                <a:lnTo>
                  <a:pt x="175259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92" name="bk object 6892"/>
          <p:cNvSpPr/>
          <p:nvPr/>
        </p:nvSpPr>
        <p:spPr>
          <a:xfrm>
            <a:off x="6891019" y="3959225"/>
            <a:ext cx="180340" cy="0"/>
          </a:xfrm>
          <a:custGeom>
            <a:avLst/>
            <a:gdLst/>
            <a:ahLst/>
            <a:cxnLst/>
            <a:rect l="l" t="t" r="r" b="b"/>
            <a:pathLst>
              <a:path w="180340">
                <a:moveTo>
                  <a:pt x="0" y="0"/>
                </a:moveTo>
                <a:lnTo>
                  <a:pt x="180340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93" name="bk object 6893"/>
          <p:cNvSpPr/>
          <p:nvPr/>
        </p:nvSpPr>
        <p:spPr>
          <a:xfrm>
            <a:off x="7186930" y="3961129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94" name="bk object 6894"/>
          <p:cNvSpPr/>
          <p:nvPr/>
        </p:nvSpPr>
        <p:spPr>
          <a:xfrm>
            <a:off x="7185659" y="3959225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8279" y="0"/>
                </a:lnTo>
              </a:path>
            </a:pathLst>
          </a:custGeom>
          <a:ln w="3175">
            <a:solidFill>
              <a:srgbClr val="F7C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95" name="bk object 6895"/>
          <p:cNvSpPr/>
          <p:nvPr/>
        </p:nvSpPr>
        <p:spPr>
          <a:xfrm>
            <a:off x="6901180" y="3964304"/>
            <a:ext cx="162560" cy="0"/>
          </a:xfrm>
          <a:custGeom>
            <a:avLst/>
            <a:gdLst/>
            <a:ahLst/>
            <a:cxnLst/>
            <a:rect l="l" t="t" r="r" b="b"/>
            <a:pathLst>
              <a:path w="162559">
                <a:moveTo>
                  <a:pt x="0" y="0"/>
                </a:moveTo>
                <a:lnTo>
                  <a:pt x="162559" y="0"/>
                </a:lnTo>
              </a:path>
            </a:pathLst>
          </a:custGeom>
          <a:ln w="3175">
            <a:solidFill>
              <a:srgbClr val="F8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96" name="bk object 6896"/>
          <p:cNvSpPr/>
          <p:nvPr/>
        </p:nvSpPr>
        <p:spPr>
          <a:xfrm>
            <a:off x="6898640" y="3963034"/>
            <a:ext cx="166370" cy="0"/>
          </a:xfrm>
          <a:custGeom>
            <a:avLst/>
            <a:gdLst/>
            <a:ahLst/>
            <a:cxnLst/>
            <a:rect l="l" t="t" r="r" b="b"/>
            <a:pathLst>
              <a:path w="166370">
                <a:moveTo>
                  <a:pt x="0" y="0"/>
                </a:moveTo>
                <a:lnTo>
                  <a:pt x="166370" y="0"/>
                </a:lnTo>
              </a:path>
            </a:pathLst>
          </a:custGeom>
          <a:ln w="3175">
            <a:solidFill>
              <a:srgbClr val="F8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97" name="bk object 6897"/>
          <p:cNvSpPr/>
          <p:nvPr/>
        </p:nvSpPr>
        <p:spPr>
          <a:xfrm>
            <a:off x="6910069" y="3968115"/>
            <a:ext cx="147320" cy="0"/>
          </a:xfrm>
          <a:custGeom>
            <a:avLst/>
            <a:gdLst/>
            <a:ahLst/>
            <a:cxnLst/>
            <a:rect l="l" t="t" r="r" b="b"/>
            <a:pathLst>
              <a:path w="147320">
                <a:moveTo>
                  <a:pt x="0" y="0"/>
                </a:moveTo>
                <a:lnTo>
                  <a:pt x="147320" y="0"/>
                </a:lnTo>
              </a:path>
            </a:pathLst>
          </a:custGeom>
          <a:ln w="3175">
            <a:solidFill>
              <a:srgbClr val="F8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98" name="bk object 6898"/>
          <p:cNvSpPr/>
          <p:nvPr/>
        </p:nvSpPr>
        <p:spPr>
          <a:xfrm>
            <a:off x="6904990" y="3966845"/>
            <a:ext cx="154940" cy="0"/>
          </a:xfrm>
          <a:custGeom>
            <a:avLst/>
            <a:gdLst/>
            <a:ahLst/>
            <a:cxnLst/>
            <a:rect l="l" t="t" r="r" b="b"/>
            <a:pathLst>
              <a:path w="154940">
                <a:moveTo>
                  <a:pt x="0" y="0"/>
                </a:moveTo>
                <a:lnTo>
                  <a:pt x="154940" y="0"/>
                </a:lnTo>
              </a:path>
            </a:pathLst>
          </a:custGeom>
          <a:ln w="3175">
            <a:solidFill>
              <a:srgbClr val="F8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99" name="bk object 6899"/>
          <p:cNvSpPr/>
          <p:nvPr/>
        </p:nvSpPr>
        <p:spPr>
          <a:xfrm>
            <a:off x="6903719" y="3965575"/>
            <a:ext cx="157480" cy="0"/>
          </a:xfrm>
          <a:custGeom>
            <a:avLst/>
            <a:gdLst/>
            <a:ahLst/>
            <a:cxnLst/>
            <a:rect l="l" t="t" r="r" b="b"/>
            <a:pathLst>
              <a:path w="157479">
                <a:moveTo>
                  <a:pt x="0" y="0"/>
                </a:moveTo>
                <a:lnTo>
                  <a:pt x="157479" y="0"/>
                </a:lnTo>
              </a:path>
            </a:pathLst>
          </a:custGeom>
          <a:ln w="3175">
            <a:solidFill>
              <a:srgbClr val="F8C5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00" name="bk object 6900"/>
          <p:cNvSpPr/>
          <p:nvPr/>
        </p:nvSpPr>
        <p:spPr>
          <a:xfrm>
            <a:off x="6916419" y="3970654"/>
            <a:ext cx="135890" cy="0"/>
          </a:xfrm>
          <a:custGeom>
            <a:avLst/>
            <a:gdLst/>
            <a:ahLst/>
            <a:cxnLst/>
            <a:rect l="l" t="t" r="r" b="b"/>
            <a:pathLst>
              <a:path w="135890">
                <a:moveTo>
                  <a:pt x="0" y="0"/>
                </a:moveTo>
                <a:lnTo>
                  <a:pt x="135890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01" name="bk object 6901"/>
          <p:cNvSpPr/>
          <p:nvPr/>
        </p:nvSpPr>
        <p:spPr>
          <a:xfrm>
            <a:off x="6913880" y="3969384"/>
            <a:ext cx="140970" cy="0"/>
          </a:xfrm>
          <a:custGeom>
            <a:avLst/>
            <a:gdLst/>
            <a:ahLst/>
            <a:cxnLst/>
            <a:rect l="l" t="t" r="r" b="b"/>
            <a:pathLst>
              <a:path w="140970">
                <a:moveTo>
                  <a:pt x="0" y="0"/>
                </a:moveTo>
                <a:lnTo>
                  <a:pt x="140970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02" name="bk object 6902"/>
          <p:cNvSpPr/>
          <p:nvPr/>
        </p:nvSpPr>
        <p:spPr>
          <a:xfrm>
            <a:off x="6931659" y="3975734"/>
            <a:ext cx="107950" cy="0"/>
          </a:xfrm>
          <a:custGeom>
            <a:avLst/>
            <a:gdLst/>
            <a:ahLst/>
            <a:cxnLst/>
            <a:rect l="l" t="t" r="r" b="b"/>
            <a:pathLst>
              <a:path w="107950">
                <a:moveTo>
                  <a:pt x="0" y="0"/>
                </a:moveTo>
                <a:lnTo>
                  <a:pt x="107950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03" name="bk object 6903"/>
          <p:cNvSpPr/>
          <p:nvPr/>
        </p:nvSpPr>
        <p:spPr>
          <a:xfrm>
            <a:off x="6927850" y="3974465"/>
            <a:ext cx="114300" cy="0"/>
          </a:xfrm>
          <a:custGeom>
            <a:avLst/>
            <a:gdLst/>
            <a:ahLst/>
            <a:cxnLst/>
            <a:rect l="l" t="t" r="r" b="b"/>
            <a:pathLst>
              <a:path w="114300">
                <a:moveTo>
                  <a:pt x="0" y="0"/>
                </a:moveTo>
                <a:lnTo>
                  <a:pt x="114300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04" name="bk object 6904"/>
          <p:cNvSpPr/>
          <p:nvPr/>
        </p:nvSpPr>
        <p:spPr>
          <a:xfrm>
            <a:off x="6925309" y="3973195"/>
            <a:ext cx="119380" cy="0"/>
          </a:xfrm>
          <a:custGeom>
            <a:avLst/>
            <a:gdLst/>
            <a:ahLst/>
            <a:cxnLst/>
            <a:rect l="l" t="t" r="r" b="b"/>
            <a:pathLst>
              <a:path w="119379">
                <a:moveTo>
                  <a:pt x="0" y="0"/>
                </a:moveTo>
                <a:lnTo>
                  <a:pt x="119379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05" name="bk object 6905"/>
          <p:cNvSpPr/>
          <p:nvPr/>
        </p:nvSpPr>
        <p:spPr>
          <a:xfrm>
            <a:off x="6921500" y="3971925"/>
            <a:ext cx="127000" cy="0"/>
          </a:xfrm>
          <a:custGeom>
            <a:avLst/>
            <a:gdLst/>
            <a:ahLst/>
            <a:cxnLst/>
            <a:rect l="l" t="t" r="r" b="b"/>
            <a:pathLst>
              <a:path w="127000">
                <a:moveTo>
                  <a:pt x="0" y="0"/>
                </a:moveTo>
                <a:lnTo>
                  <a:pt x="127000" y="0"/>
                </a:lnTo>
              </a:path>
            </a:pathLst>
          </a:custGeom>
          <a:ln w="3175">
            <a:solidFill>
              <a:srgbClr val="FA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06" name="bk object 6906"/>
          <p:cNvSpPr/>
          <p:nvPr/>
        </p:nvSpPr>
        <p:spPr>
          <a:xfrm>
            <a:off x="6935469" y="3977004"/>
            <a:ext cx="100330" cy="0"/>
          </a:xfrm>
          <a:custGeom>
            <a:avLst/>
            <a:gdLst/>
            <a:ahLst/>
            <a:cxnLst/>
            <a:rect l="l" t="t" r="r" b="b"/>
            <a:pathLst>
              <a:path w="100329">
                <a:moveTo>
                  <a:pt x="0" y="0"/>
                </a:moveTo>
                <a:lnTo>
                  <a:pt x="100329" y="0"/>
                </a:lnTo>
              </a:path>
            </a:pathLst>
          </a:custGeom>
          <a:ln w="3175">
            <a:solidFill>
              <a:srgbClr val="FBC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07" name="bk object 6907"/>
          <p:cNvSpPr/>
          <p:nvPr/>
        </p:nvSpPr>
        <p:spPr>
          <a:xfrm>
            <a:off x="6983730" y="3982720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70">
                <a:moveTo>
                  <a:pt x="1270" y="0"/>
                </a:moveTo>
                <a:lnTo>
                  <a:pt x="0" y="0"/>
                </a:lnTo>
                <a:lnTo>
                  <a:pt x="0" y="1269"/>
                </a:lnTo>
                <a:lnTo>
                  <a:pt x="1270" y="1269"/>
                </a:lnTo>
                <a:lnTo>
                  <a:pt x="1270" y="0"/>
                </a:lnTo>
                <a:close/>
              </a:path>
            </a:pathLst>
          </a:custGeom>
          <a:solidFill>
            <a:srgbClr val="FBC8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08" name="bk object 6908"/>
          <p:cNvSpPr/>
          <p:nvPr/>
        </p:nvSpPr>
        <p:spPr>
          <a:xfrm>
            <a:off x="6960869" y="3981450"/>
            <a:ext cx="40640" cy="1270"/>
          </a:xfrm>
          <a:custGeom>
            <a:avLst/>
            <a:gdLst/>
            <a:ahLst/>
            <a:cxnLst/>
            <a:rect l="l" t="t" r="r" b="b"/>
            <a:pathLst>
              <a:path w="40640" h="1270">
                <a:moveTo>
                  <a:pt x="40640" y="0"/>
                </a:moveTo>
                <a:lnTo>
                  <a:pt x="0" y="0"/>
                </a:lnTo>
                <a:lnTo>
                  <a:pt x="0" y="1269"/>
                </a:lnTo>
                <a:lnTo>
                  <a:pt x="40640" y="1269"/>
                </a:lnTo>
                <a:lnTo>
                  <a:pt x="40640" y="0"/>
                </a:lnTo>
                <a:close/>
              </a:path>
            </a:pathLst>
          </a:custGeom>
          <a:solidFill>
            <a:srgbClr val="FBC8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09" name="bk object 6909"/>
          <p:cNvSpPr/>
          <p:nvPr/>
        </p:nvSpPr>
        <p:spPr>
          <a:xfrm>
            <a:off x="6957059" y="3980179"/>
            <a:ext cx="59690" cy="1270"/>
          </a:xfrm>
          <a:custGeom>
            <a:avLst/>
            <a:gdLst/>
            <a:ahLst/>
            <a:cxnLst/>
            <a:rect l="l" t="t" r="r" b="b"/>
            <a:pathLst>
              <a:path w="59690" h="1270">
                <a:moveTo>
                  <a:pt x="59690" y="0"/>
                </a:moveTo>
                <a:lnTo>
                  <a:pt x="0" y="0"/>
                </a:lnTo>
                <a:lnTo>
                  <a:pt x="0" y="1270"/>
                </a:lnTo>
                <a:lnTo>
                  <a:pt x="59690" y="1270"/>
                </a:lnTo>
                <a:lnTo>
                  <a:pt x="59690" y="0"/>
                </a:lnTo>
                <a:close/>
              </a:path>
            </a:pathLst>
          </a:custGeom>
          <a:solidFill>
            <a:srgbClr val="FBC8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10" name="bk object 6910"/>
          <p:cNvSpPr/>
          <p:nvPr/>
        </p:nvSpPr>
        <p:spPr>
          <a:xfrm>
            <a:off x="6949440" y="3978909"/>
            <a:ext cx="78740" cy="1270"/>
          </a:xfrm>
          <a:custGeom>
            <a:avLst/>
            <a:gdLst/>
            <a:ahLst/>
            <a:cxnLst/>
            <a:rect l="l" t="t" r="r" b="b"/>
            <a:pathLst>
              <a:path w="78740" h="1270">
                <a:moveTo>
                  <a:pt x="78740" y="0"/>
                </a:moveTo>
                <a:lnTo>
                  <a:pt x="0" y="0"/>
                </a:lnTo>
                <a:lnTo>
                  <a:pt x="0" y="1269"/>
                </a:lnTo>
                <a:lnTo>
                  <a:pt x="78740" y="1269"/>
                </a:lnTo>
                <a:lnTo>
                  <a:pt x="78740" y="0"/>
                </a:lnTo>
                <a:close/>
              </a:path>
            </a:pathLst>
          </a:custGeom>
          <a:solidFill>
            <a:srgbClr val="FBC8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11" name="bk object 6911"/>
          <p:cNvSpPr/>
          <p:nvPr/>
        </p:nvSpPr>
        <p:spPr>
          <a:xfrm>
            <a:off x="6938009" y="3978275"/>
            <a:ext cx="93980" cy="0"/>
          </a:xfrm>
          <a:custGeom>
            <a:avLst/>
            <a:gdLst/>
            <a:ahLst/>
            <a:cxnLst/>
            <a:rect l="l" t="t" r="r" b="b"/>
            <a:pathLst>
              <a:path w="93979">
                <a:moveTo>
                  <a:pt x="0" y="0"/>
                </a:moveTo>
                <a:lnTo>
                  <a:pt x="93979" y="0"/>
                </a:lnTo>
              </a:path>
            </a:pathLst>
          </a:custGeom>
          <a:ln w="3175">
            <a:solidFill>
              <a:srgbClr val="FBC8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12" name="bk object 6912"/>
          <p:cNvSpPr/>
          <p:nvPr/>
        </p:nvSpPr>
        <p:spPr>
          <a:xfrm>
            <a:off x="6485890" y="3022600"/>
            <a:ext cx="908050" cy="960119"/>
          </a:xfrm>
          <a:custGeom>
            <a:avLst/>
            <a:gdLst/>
            <a:ahLst/>
            <a:cxnLst/>
            <a:rect l="l" t="t" r="r" b="b"/>
            <a:pathLst>
              <a:path w="908050" h="960120">
                <a:moveTo>
                  <a:pt x="908050" y="938530"/>
                </a:moveTo>
                <a:lnTo>
                  <a:pt x="701039" y="938530"/>
                </a:lnTo>
                <a:lnTo>
                  <a:pt x="645160" y="787400"/>
                </a:lnTo>
                <a:lnTo>
                  <a:pt x="642619" y="808989"/>
                </a:lnTo>
                <a:lnTo>
                  <a:pt x="633730" y="849630"/>
                </a:lnTo>
                <a:lnTo>
                  <a:pt x="615950" y="896619"/>
                </a:lnTo>
                <a:lnTo>
                  <a:pt x="591819" y="929639"/>
                </a:lnTo>
                <a:lnTo>
                  <a:pt x="557530" y="949960"/>
                </a:lnTo>
                <a:lnTo>
                  <a:pt x="514350" y="958850"/>
                </a:lnTo>
                <a:lnTo>
                  <a:pt x="497839" y="960119"/>
                </a:lnTo>
                <a:lnTo>
                  <a:pt x="474980" y="958850"/>
                </a:lnTo>
                <a:lnTo>
                  <a:pt x="452119" y="955039"/>
                </a:lnTo>
                <a:lnTo>
                  <a:pt x="430530" y="947419"/>
                </a:lnTo>
                <a:lnTo>
                  <a:pt x="419100" y="943610"/>
                </a:lnTo>
                <a:lnTo>
                  <a:pt x="375919" y="918210"/>
                </a:lnTo>
                <a:lnTo>
                  <a:pt x="344169" y="891539"/>
                </a:lnTo>
                <a:lnTo>
                  <a:pt x="335280" y="881380"/>
                </a:lnTo>
                <a:lnTo>
                  <a:pt x="325119" y="871219"/>
                </a:lnTo>
                <a:lnTo>
                  <a:pt x="314960" y="859789"/>
                </a:lnTo>
                <a:lnTo>
                  <a:pt x="304800" y="848360"/>
                </a:lnTo>
                <a:lnTo>
                  <a:pt x="295910" y="834389"/>
                </a:lnTo>
                <a:lnTo>
                  <a:pt x="267969" y="791210"/>
                </a:lnTo>
                <a:lnTo>
                  <a:pt x="233680" y="722630"/>
                </a:lnTo>
                <a:lnTo>
                  <a:pt x="217169" y="684530"/>
                </a:lnTo>
                <a:lnTo>
                  <a:pt x="201930" y="642619"/>
                </a:lnTo>
                <a:lnTo>
                  <a:pt x="186689" y="598169"/>
                </a:lnTo>
                <a:lnTo>
                  <a:pt x="0" y="0"/>
                </a:lnTo>
                <a:lnTo>
                  <a:pt x="198119" y="0"/>
                </a:lnTo>
                <a:lnTo>
                  <a:pt x="373380" y="516889"/>
                </a:lnTo>
                <a:lnTo>
                  <a:pt x="381000" y="537210"/>
                </a:lnTo>
                <a:lnTo>
                  <a:pt x="388619" y="557529"/>
                </a:lnTo>
                <a:lnTo>
                  <a:pt x="396239" y="575310"/>
                </a:lnTo>
                <a:lnTo>
                  <a:pt x="405130" y="591819"/>
                </a:lnTo>
                <a:lnTo>
                  <a:pt x="411480" y="607060"/>
                </a:lnTo>
                <a:lnTo>
                  <a:pt x="416560" y="614680"/>
                </a:lnTo>
                <a:lnTo>
                  <a:pt x="420369" y="619760"/>
                </a:lnTo>
                <a:lnTo>
                  <a:pt x="424180" y="626110"/>
                </a:lnTo>
                <a:lnTo>
                  <a:pt x="427989" y="632460"/>
                </a:lnTo>
                <a:lnTo>
                  <a:pt x="431800" y="637539"/>
                </a:lnTo>
                <a:lnTo>
                  <a:pt x="435610" y="642619"/>
                </a:lnTo>
                <a:lnTo>
                  <a:pt x="440689" y="646430"/>
                </a:lnTo>
                <a:lnTo>
                  <a:pt x="444500" y="650239"/>
                </a:lnTo>
                <a:lnTo>
                  <a:pt x="448310" y="654050"/>
                </a:lnTo>
                <a:lnTo>
                  <a:pt x="452119" y="657860"/>
                </a:lnTo>
                <a:lnTo>
                  <a:pt x="455930" y="661669"/>
                </a:lnTo>
                <a:lnTo>
                  <a:pt x="461010" y="664210"/>
                </a:lnTo>
                <a:lnTo>
                  <a:pt x="464819" y="666750"/>
                </a:lnTo>
                <a:lnTo>
                  <a:pt x="468630" y="669289"/>
                </a:lnTo>
                <a:lnTo>
                  <a:pt x="473710" y="671830"/>
                </a:lnTo>
                <a:lnTo>
                  <a:pt x="477519" y="674369"/>
                </a:lnTo>
                <a:lnTo>
                  <a:pt x="486410" y="676910"/>
                </a:lnTo>
                <a:lnTo>
                  <a:pt x="495300" y="678180"/>
                </a:lnTo>
                <a:lnTo>
                  <a:pt x="504189" y="679450"/>
                </a:lnTo>
                <a:lnTo>
                  <a:pt x="513080" y="678180"/>
                </a:lnTo>
                <a:lnTo>
                  <a:pt x="516889" y="676910"/>
                </a:lnTo>
                <a:lnTo>
                  <a:pt x="520700" y="675639"/>
                </a:lnTo>
                <a:lnTo>
                  <a:pt x="524510" y="674369"/>
                </a:lnTo>
                <a:lnTo>
                  <a:pt x="528319" y="671830"/>
                </a:lnTo>
                <a:lnTo>
                  <a:pt x="532130" y="669289"/>
                </a:lnTo>
                <a:lnTo>
                  <a:pt x="534669" y="666750"/>
                </a:lnTo>
                <a:lnTo>
                  <a:pt x="537210" y="662939"/>
                </a:lnTo>
                <a:lnTo>
                  <a:pt x="539750" y="659130"/>
                </a:lnTo>
                <a:lnTo>
                  <a:pt x="542289" y="655319"/>
                </a:lnTo>
                <a:lnTo>
                  <a:pt x="543560" y="651510"/>
                </a:lnTo>
                <a:lnTo>
                  <a:pt x="546100" y="646430"/>
                </a:lnTo>
                <a:lnTo>
                  <a:pt x="547369" y="641350"/>
                </a:lnTo>
                <a:lnTo>
                  <a:pt x="548639" y="636269"/>
                </a:lnTo>
                <a:lnTo>
                  <a:pt x="548639" y="629919"/>
                </a:lnTo>
                <a:lnTo>
                  <a:pt x="549910" y="623569"/>
                </a:lnTo>
                <a:lnTo>
                  <a:pt x="549910" y="615950"/>
                </a:lnTo>
                <a:lnTo>
                  <a:pt x="549910" y="608330"/>
                </a:lnTo>
                <a:lnTo>
                  <a:pt x="548639" y="599439"/>
                </a:lnTo>
                <a:lnTo>
                  <a:pt x="548639" y="590550"/>
                </a:lnTo>
                <a:lnTo>
                  <a:pt x="546100" y="581660"/>
                </a:lnTo>
                <a:lnTo>
                  <a:pt x="537210" y="537210"/>
                </a:lnTo>
                <a:lnTo>
                  <a:pt x="520700" y="482600"/>
                </a:lnTo>
                <a:lnTo>
                  <a:pt x="509269" y="452120"/>
                </a:lnTo>
                <a:lnTo>
                  <a:pt x="345439" y="0"/>
                </a:lnTo>
                <a:lnTo>
                  <a:pt x="542289" y="0"/>
                </a:lnTo>
                <a:lnTo>
                  <a:pt x="908050" y="938530"/>
                </a:lnTo>
                <a:close/>
              </a:path>
            </a:pathLst>
          </a:custGeom>
          <a:ln w="12579">
            <a:solidFill>
              <a:srgbClr val="B1B1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814309" y="111760"/>
            <a:ext cx="1130300" cy="2043430"/>
          </a:xfrm>
          <a:custGeom>
            <a:avLst/>
            <a:gdLst/>
            <a:ahLst/>
            <a:cxnLst/>
            <a:rect l="l" t="t" r="r" b="b"/>
            <a:pathLst>
              <a:path w="1130300" h="2043430">
                <a:moveTo>
                  <a:pt x="114300" y="0"/>
                </a:moveTo>
                <a:lnTo>
                  <a:pt x="0" y="60960"/>
                </a:lnTo>
                <a:lnTo>
                  <a:pt x="758190" y="1720850"/>
                </a:lnTo>
                <a:lnTo>
                  <a:pt x="923290" y="1845310"/>
                </a:lnTo>
                <a:lnTo>
                  <a:pt x="1087120" y="2034540"/>
                </a:lnTo>
                <a:lnTo>
                  <a:pt x="1130300" y="2043430"/>
                </a:lnTo>
                <a:lnTo>
                  <a:pt x="1061720" y="1803400"/>
                </a:lnTo>
                <a:lnTo>
                  <a:pt x="1084580" y="1649730"/>
                </a:lnTo>
                <a:lnTo>
                  <a:pt x="341630" y="10160"/>
                </a:lnTo>
                <a:lnTo>
                  <a:pt x="114300" y="0"/>
                </a:lnTo>
                <a:close/>
              </a:path>
            </a:pathLst>
          </a:custGeom>
          <a:solidFill>
            <a:srgbClr val="6F3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7866380" y="231140"/>
            <a:ext cx="972819" cy="1530350"/>
          </a:xfrm>
          <a:custGeom>
            <a:avLst/>
            <a:gdLst/>
            <a:ahLst/>
            <a:cxnLst/>
            <a:rect l="l" t="t" r="r" b="b"/>
            <a:pathLst>
              <a:path w="972820" h="1530350">
                <a:moveTo>
                  <a:pt x="340360" y="0"/>
                </a:moveTo>
                <a:lnTo>
                  <a:pt x="90170" y="33019"/>
                </a:lnTo>
                <a:lnTo>
                  <a:pt x="0" y="74929"/>
                </a:lnTo>
                <a:lnTo>
                  <a:pt x="662940" y="1530349"/>
                </a:lnTo>
                <a:lnTo>
                  <a:pt x="797560" y="1416049"/>
                </a:lnTo>
                <a:lnTo>
                  <a:pt x="972820" y="1394459"/>
                </a:lnTo>
                <a:lnTo>
                  <a:pt x="340360" y="0"/>
                </a:lnTo>
                <a:close/>
              </a:path>
            </a:pathLst>
          </a:custGeom>
          <a:solidFill>
            <a:srgbClr val="FFB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8100" y="5563870"/>
            <a:ext cx="1729739" cy="1031240"/>
          </a:xfrm>
          <a:custGeom>
            <a:avLst/>
            <a:gdLst/>
            <a:ahLst/>
            <a:cxnLst/>
            <a:rect l="l" t="t" r="r" b="b"/>
            <a:pathLst>
              <a:path w="1729739" h="1031240">
                <a:moveTo>
                  <a:pt x="1255712" y="996949"/>
                </a:moveTo>
                <a:lnTo>
                  <a:pt x="1094740" y="996949"/>
                </a:lnTo>
                <a:lnTo>
                  <a:pt x="1247140" y="1031239"/>
                </a:lnTo>
                <a:lnTo>
                  <a:pt x="1259840" y="1000759"/>
                </a:lnTo>
                <a:lnTo>
                  <a:pt x="1255712" y="996949"/>
                </a:lnTo>
                <a:close/>
              </a:path>
              <a:path w="1729739" h="1031240">
                <a:moveTo>
                  <a:pt x="111759" y="372109"/>
                </a:moveTo>
                <a:lnTo>
                  <a:pt x="36830" y="403859"/>
                </a:lnTo>
                <a:lnTo>
                  <a:pt x="0" y="505459"/>
                </a:lnTo>
                <a:lnTo>
                  <a:pt x="43180" y="618489"/>
                </a:lnTo>
                <a:lnTo>
                  <a:pt x="904240" y="1022349"/>
                </a:lnTo>
                <a:lnTo>
                  <a:pt x="1094740" y="996949"/>
                </a:lnTo>
                <a:lnTo>
                  <a:pt x="1255712" y="996949"/>
                </a:lnTo>
                <a:lnTo>
                  <a:pt x="1127760" y="878839"/>
                </a:lnTo>
                <a:lnTo>
                  <a:pt x="1103210" y="706119"/>
                </a:lnTo>
                <a:lnTo>
                  <a:pt x="882650" y="706119"/>
                </a:lnTo>
                <a:lnTo>
                  <a:pt x="111759" y="372109"/>
                </a:lnTo>
                <a:close/>
              </a:path>
              <a:path w="1729739" h="1031240">
                <a:moveTo>
                  <a:pt x="861060" y="0"/>
                </a:moveTo>
                <a:lnTo>
                  <a:pt x="760730" y="22859"/>
                </a:lnTo>
                <a:lnTo>
                  <a:pt x="704850" y="83819"/>
                </a:lnTo>
                <a:lnTo>
                  <a:pt x="744220" y="226059"/>
                </a:lnTo>
                <a:lnTo>
                  <a:pt x="524510" y="350519"/>
                </a:lnTo>
                <a:lnTo>
                  <a:pt x="781050" y="375919"/>
                </a:lnTo>
                <a:lnTo>
                  <a:pt x="882650" y="706119"/>
                </a:lnTo>
                <a:lnTo>
                  <a:pt x="1103210" y="706119"/>
                </a:lnTo>
                <a:lnTo>
                  <a:pt x="1056640" y="378459"/>
                </a:lnTo>
                <a:lnTo>
                  <a:pt x="1699260" y="261619"/>
                </a:lnTo>
                <a:lnTo>
                  <a:pt x="1727810" y="167639"/>
                </a:lnTo>
                <a:lnTo>
                  <a:pt x="1013460" y="167639"/>
                </a:lnTo>
                <a:lnTo>
                  <a:pt x="967740" y="25399"/>
                </a:lnTo>
                <a:lnTo>
                  <a:pt x="861060" y="0"/>
                </a:lnTo>
                <a:close/>
              </a:path>
              <a:path w="1729739" h="1031240">
                <a:moveTo>
                  <a:pt x="1666239" y="80009"/>
                </a:moveTo>
                <a:lnTo>
                  <a:pt x="1013460" y="167639"/>
                </a:lnTo>
                <a:lnTo>
                  <a:pt x="1727810" y="167639"/>
                </a:lnTo>
                <a:lnTo>
                  <a:pt x="1729739" y="161289"/>
                </a:lnTo>
                <a:lnTo>
                  <a:pt x="1666239" y="80009"/>
                </a:lnTo>
                <a:close/>
              </a:path>
            </a:pathLst>
          </a:custGeom>
          <a:solidFill>
            <a:srgbClr val="F7F7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1621789" y="5687059"/>
            <a:ext cx="113030" cy="204470"/>
          </a:xfrm>
          <a:custGeom>
            <a:avLst/>
            <a:gdLst/>
            <a:ahLst/>
            <a:cxnLst/>
            <a:rect l="l" t="t" r="r" b="b"/>
            <a:pathLst>
              <a:path w="113030" h="204470">
                <a:moveTo>
                  <a:pt x="95249" y="0"/>
                </a:moveTo>
                <a:lnTo>
                  <a:pt x="0" y="5079"/>
                </a:lnTo>
                <a:lnTo>
                  <a:pt x="6349" y="204469"/>
                </a:lnTo>
                <a:lnTo>
                  <a:pt x="113029" y="184149"/>
                </a:lnTo>
                <a:lnTo>
                  <a:pt x="95249" y="0"/>
                </a:lnTo>
                <a:close/>
              </a:path>
            </a:pathLst>
          </a:custGeom>
          <a:solidFill>
            <a:srgbClr val="FFEE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31750" y="5990590"/>
            <a:ext cx="1257300" cy="651510"/>
          </a:xfrm>
          <a:custGeom>
            <a:avLst/>
            <a:gdLst/>
            <a:ahLst/>
            <a:cxnLst/>
            <a:rect l="l" t="t" r="r" b="b"/>
            <a:pathLst>
              <a:path w="1257300" h="651509">
                <a:moveTo>
                  <a:pt x="1253370" y="624840"/>
                </a:moveTo>
                <a:lnTo>
                  <a:pt x="1070610" y="624840"/>
                </a:lnTo>
                <a:lnTo>
                  <a:pt x="1240790" y="651510"/>
                </a:lnTo>
                <a:lnTo>
                  <a:pt x="1257300" y="628650"/>
                </a:lnTo>
                <a:lnTo>
                  <a:pt x="1253370" y="624840"/>
                </a:lnTo>
                <a:close/>
              </a:path>
              <a:path w="1257300" h="651509">
                <a:moveTo>
                  <a:pt x="107950" y="0"/>
                </a:moveTo>
                <a:lnTo>
                  <a:pt x="35560" y="25400"/>
                </a:lnTo>
                <a:lnTo>
                  <a:pt x="0" y="119380"/>
                </a:lnTo>
                <a:lnTo>
                  <a:pt x="33019" y="236220"/>
                </a:lnTo>
                <a:lnTo>
                  <a:pt x="908050" y="643890"/>
                </a:lnTo>
                <a:lnTo>
                  <a:pt x="1070610" y="624840"/>
                </a:lnTo>
                <a:lnTo>
                  <a:pt x="1253370" y="624840"/>
                </a:lnTo>
                <a:lnTo>
                  <a:pt x="1131570" y="506730"/>
                </a:lnTo>
                <a:lnTo>
                  <a:pt x="1055370" y="411480"/>
                </a:lnTo>
                <a:lnTo>
                  <a:pt x="10795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204470" y="6045200"/>
            <a:ext cx="834390" cy="593090"/>
          </a:xfrm>
          <a:custGeom>
            <a:avLst/>
            <a:gdLst/>
            <a:ahLst/>
            <a:cxnLst/>
            <a:rect l="l" t="t" r="r" b="b"/>
            <a:pathLst>
              <a:path w="834390" h="593090">
                <a:moveTo>
                  <a:pt x="62229" y="0"/>
                </a:moveTo>
                <a:lnTo>
                  <a:pt x="0" y="100329"/>
                </a:lnTo>
                <a:lnTo>
                  <a:pt x="0" y="257809"/>
                </a:lnTo>
                <a:lnTo>
                  <a:pt x="732790" y="593090"/>
                </a:lnTo>
                <a:lnTo>
                  <a:pt x="746760" y="424180"/>
                </a:lnTo>
                <a:lnTo>
                  <a:pt x="834389" y="335280"/>
                </a:lnTo>
                <a:lnTo>
                  <a:pt x="62229" y="0"/>
                </a:lnTo>
                <a:close/>
              </a:path>
            </a:pathLst>
          </a:custGeom>
          <a:solidFill>
            <a:srgbClr val="FFB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769619" y="5607050"/>
            <a:ext cx="214629" cy="19304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1017269" y="6609080"/>
            <a:ext cx="120650" cy="177800"/>
          </a:xfrm>
          <a:custGeom>
            <a:avLst/>
            <a:gdLst/>
            <a:ahLst/>
            <a:cxnLst/>
            <a:rect l="l" t="t" r="r" b="b"/>
            <a:pathLst>
              <a:path w="120650" h="177800">
                <a:moveTo>
                  <a:pt x="57150" y="0"/>
                </a:moveTo>
                <a:lnTo>
                  <a:pt x="0" y="6350"/>
                </a:lnTo>
                <a:lnTo>
                  <a:pt x="120650" y="177800"/>
                </a:lnTo>
                <a:lnTo>
                  <a:pt x="120650" y="2540"/>
                </a:lnTo>
                <a:lnTo>
                  <a:pt x="57150" y="0"/>
                </a:lnTo>
                <a:close/>
              </a:path>
            </a:pathLst>
          </a:custGeom>
          <a:solidFill>
            <a:srgbClr val="00B1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800100" y="5726429"/>
            <a:ext cx="306070" cy="608330"/>
          </a:xfrm>
          <a:custGeom>
            <a:avLst/>
            <a:gdLst/>
            <a:ahLst/>
            <a:cxnLst/>
            <a:rect l="l" t="t" r="r" b="b"/>
            <a:pathLst>
              <a:path w="306069" h="608329">
                <a:moveTo>
                  <a:pt x="68580" y="0"/>
                </a:moveTo>
                <a:lnTo>
                  <a:pt x="0" y="62230"/>
                </a:lnTo>
                <a:lnTo>
                  <a:pt x="120650" y="538480"/>
                </a:lnTo>
                <a:lnTo>
                  <a:pt x="220980" y="572770"/>
                </a:lnTo>
                <a:lnTo>
                  <a:pt x="306069" y="608330"/>
                </a:lnTo>
                <a:lnTo>
                  <a:pt x="184150" y="3810"/>
                </a:lnTo>
                <a:lnTo>
                  <a:pt x="68580" y="0"/>
                </a:lnTo>
                <a:close/>
              </a:path>
            </a:pathLst>
          </a:custGeom>
          <a:solidFill>
            <a:srgbClr val="FFB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1060450" y="5698490"/>
            <a:ext cx="577850" cy="276860"/>
          </a:xfrm>
          <a:custGeom>
            <a:avLst/>
            <a:gdLst/>
            <a:ahLst/>
            <a:cxnLst/>
            <a:rect l="l" t="t" r="r" b="b"/>
            <a:pathLst>
              <a:path w="577850" h="276860">
                <a:moveTo>
                  <a:pt x="548640" y="0"/>
                </a:moveTo>
                <a:lnTo>
                  <a:pt x="0" y="83820"/>
                </a:lnTo>
                <a:lnTo>
                  <a:pt x="21590" y="276860"/>
                </a:lnTo>
                <a:lnTo>
                  <a:pt x="567689" y="187960"/>
                </a:lnTo>
                <a:lnTo>
                  <a:pt x="577850" y="34290"/>
                </a:lnTo>
                <a:lnTo>
                  <a:pt x="548640" y="0"/>
                </a:lnTo>
                <a:close/>
              </a:path>
            </a:pathLst>
          </a:custGeom>
          <a:solidFill>
            <a:srgbClr val="FFB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551180" y="5862320"/>
            <a:ext cx="247650" cy="106680"/>
          </a:xfrm>
          <a:custGeom>
            <a:avLst/>
            <a:gdLst/>
            <a:ahLst/>
            <a:cxnLst/>
            <a:rect l="l" t="t" r="r" b="b"/>
            <a:pathLst>
              <a:path w="247650" h="106679">
                <a:moveTo>
                  <a:pt x="215900" y="0"/>
                </a:moveTo>
                <a:lnTo>
                  <a:pt x="0" y="62229"/>
                </a:lnTo>
                <a:lnTo>
                  <a:pt x="247650" y="106679"/>
                </a:lnTo>
                <a:lnTo>
                  <a:pt x="215900" y="0"/>
                </a:lnTo>
                <a:close/>
              </a:path>
            </a:pathLst>
          </a:custGeom>
          <a:solidFill>
            <a:srgbClr val="FFEE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791209" y="5694679"/>
            <a:ext cx="250190" cy="13715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1009650" y="6567169"/>
            <a:ext cx="182880" cy="21209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1593850" y="5654040"/>
            <a:ext cx="68580" cy="18669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120650" y="5924550"/>
            <a:ext cx="944880" cy="397510"/>
          </a:xfrm>
          <a:custGeom>
            <a:avLst/>
            <a:gdLst/>
            <a:ahLst/>
            <a:cxnLst/>
            <a:rect l="l" t="t" r="r" b="b"/>
            <a:pathLst>
              <a:path w="944880" h="397510">
                <a:moveTo>
                  <a:pt x="78739" y="0"/>
                </a:moveTo>
                <a:lnTo>
                  <a:pt x="0" y="20319"/>
                </a:lnTo>
                <a:lnTo>
                  <a:pt x="854710" y="397509"/>
                </a:lnTo>
                <a:lnTo>
                  <a:pt x="944880" y="388620"/>
                </a:lnTo>
                <a:lnTo>
                  <a:pt x="7873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412750" y="6168390"/>
            <a:ext cx="387350" cy="236220"/>
          </a:xfrm>
          <a:custGeom>
            <a:avLst/>
            <a:gdLst/>
            <a:ahLst/>
            <a:cxnLst/>
            <a:rect l="l" t="t" r="r" b="b"/>
            <a:pathLst>
              <a:path w="387350" h="236220">
                <a:moveTo>
                  <a:pt x="39370" y="63500"/>
                </a:moveTo>
                <a:lnTo>
                  <a:pt x="85090" y="129540"/>
                </a:lnTo>
                <a:lnTo>
                  <a:pt x="215900" y="214630"/>
                </a:lnTo>
                <a:lnTo>
                  <a:pt x="369570" y="236220"/>
                </a:lnTo>
                <a:lnTo>
                  <a:pt x="382711" y="193040"/>
                </a:lnTo>
                <a:lnTo>
                  <a:pt x="349250" y="193040"/>
                </a:lnTo>
                <a:lnTo>
                  <a:pt x="259079" y="182880"/>
                </a:lnTo>
                <a:lnTo>
                  <a:pt x="110490" y="115570"/>
                </a:lnTo>
                <a:lnTo>
                  <a:pt x="39370" y="63500"/>
                </a:lnTo>
                <a:close/>
              </a:path>
              <a:path w="387350" h="236220">
                <a:moveTo>
                  <a:pt x="0" y="0"/>
                </a:moveTo>
                <a:lnTo>
                  <a:pt x="11429" y="26670"/>
                </a:lnTo>
                <a:lnTo>
                  <a:pt x="127000" y="52070"/>
                </a:lnTo>
                <a:lnTo>
                  <a:pt x="256540" y="109220"/>
                </a:lnTo>
                <a:lnTo>
                  <a:pt x="349250" y="193040"/>
                </a:lnTo>
                <a:lnTo>
                  <a:pt x="382711" y="193040"/>
                </a:lnTo>
                <a:lnTo>
                  <a:pt x="387350" y="177800"/>
                </a:lnTo>
                <a:lnTo>
                  <a:pt x="312420" y="95250"/>
                </a:lnTo>
                <a:lnTo>
                  <a:pt x="134620" y="1397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896619" y="5842000"/>
            <a:ext cx="170180" cy="377190"/>
          </a:xfrm>
          <a:custGeom>
            <a:avLst/>
            <a:gdLst/>
            <a:ahLst/>
            <a:cxnLst/>
            <a:rect l="l" t="t" r="r" b="b"/>
            <a:pathLst>
              <a:path w="170180" h="377189">
                <a:moveTo>
                  <a:pt x="19050" y="0"/>
                </a:moveTo>
                <a:lnTo>
                  <a:pt x="0" y="44450"/>
                </a:lnTo>
                <a:lnTo>
                  <a:pt x="24130" y="271780"/>
                </a:lnTo>
                <a:lnTo>
                  <a:pt x="77470" y="377190"/>
                </a:lnTo>
                <a:lnTo>
                  <a:pt x="170180" y="355600"/>
                </a:lnTo>
                <a:lnTo>
                  <a:pt x="85090" y="257809"/>
                </a:lnTo>
                <a:lnTo>
                  <a:pt x="63500" y="151130"/>
                </a:lnTo>
                <a:lnTo>
                  <a:pt x="72390" y="19050"/>
                </a:lnTo>
                <a:lnTo>
                  <a:pt x="190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1061719" y="6426200"/>
            <a:ext cx="119380" cy="13716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7620" y="5918200"/>
            <a:ext cx="1337310" cy="698500"/>
          </a:xfrm>
          <a:custGeom>
            <a:avLst/>
            <a:gdLst/>
            <a:ahLst/>
            <a:cxnLst/>
            <a:rect l="l" t="t" r="r" b="b"/>
            <a:pathLst>
              <a:path w="1337310" h="698500">
                <a:moveTo>
                  <a:pt x="1316679" y="662940"/>
                </a:moveTo>
                <a:lnTo>
                  <a:pt x="1129030" y="662940"/>
                </a:lnTo>
                <a:lnTo>
                  <a:pt x="1282700" y="698500"/>
                </a:lnTo>
                <a:lnTo>
                  <a:pt x="1316679" y="662940"/>
                </a:lnTo>
                <a:close/>
              </a:path>
              <a:path w="1337310" h="698500">
                <a:moveTo>
                  <a:pt x="171450" y="0"/>
                </a:moveTo>
                <a:lnTo>
                  <a:pt x="123190" y="0"/>
                </a:lnTo>
                <a:lnTo>
                  <a:pt x="49530" y="40640"/>
                </a:lnTo>
                <a:lnTo>
                  <a:pt x="0" y="165100"/>
                </a:lnTo>
                <a:lnTo>
                  <a:pt x="53340" y="284480"/>
                </a:lnTo>
                <a:lnTo>
                  <a:pt x="938530" y="688340"/>
                </a:lnTo>
                <a:lnTo>
                  <a:pt x="1129030" y="662940"/>
                </a:lnTo>
                <a:lnTo>
                  <a:pt x="1316679" y="662940"/>
                </a:lnTo>
                <a:lnTo>
                  <a:pt x="1332455" y="646430"/>
                </a:lnTo>
                <a:lnTo>
                  <a:pt x="967740" y="646430"/>
                </a:lnTo>
                <a:lnTo>
                  <a:pt x="971808" y="627380"/>
                </a:lnTo>
                <a:lnTo>
                  <a:pt x="904240" y="627380"/>
                </a:lnTo>
                <a:lnTo>
                  <a:pt x="85089" y="245109"/>
                </a:lnTo>
                <a:lnTo>
                  <a:pt x="63500" y="170179"/>
                </a:lnTo>
                <a:lnTo>
                  <a:pt x="81280" y="74930"/>
                </a:lnTo>
                <a:lnTo>
                  <a:pt x="171450" y="0"/>
                </a:lnTo>
                <a:close/>
              </a:path>
              <a:path w="1337310" h="698500">
                <a:moveTo>
                  <a:pt x="1121410" y="624840"/>
                </a:moveTo>
                <a:lnTo>
                  <a:pt x="967740" y="646430"/>
                </a:lnTo>
                <a:lnTo>
                  <a:pt x="1332455" y="646430"/>
                </a:lnTo>
                <a:lnTo>
                  <a:pt x="1336096" y="642620"/>
                </a:lnTo>
                <a:lnTo>
                  <a:pt x="1252220" y="642620"/>
                </a:lnTo>
                <a:lnTo>
                  <a:pt x="1121410" y="624840"/>
                </a:lnTo>
                <a:close/>
              </a:path>
              <a:path w="1337310" h="698500">
                <a:moveTo>
                  <a:pt x="1134110" y="406400"/>
                </a:moveTo>
                <a:lnTo>
                  <a:pt x="1087120" y="417830"/>
                </a:lnTo>
                <a:lnTo>
                  <a:pt x="1141730" y="527050"/>
                </a:lnTo>
                <a:lnTo>
                  <a:pt x="1252220" y="642620"/>
                </a:lnTo>
                <a:lnTo>
                  <a:pt x="1336096" y="642620"/>
                </a:lnTo>
                <a:lnTo>
                  <a:pt x="1337310" y="641350"/>
                </a:lnTo>
                <a:lnTo>
                  <a:pt x="1192530" y="527050"/>
                </a:lnTo>
                <a:lnTo>
                  <a:pt x="1134110" y="406400"/>
                </a:lnTo>
                <a:close/>
              </a:path>
              <a:path w="1337310" h="698500">
                <a:moveTo>
                  <a:pt x="1061720" y="426720"/>
                </a:moveTo>
                <a:lnTo>
                  <a:pt x="985520" y="438150"/>
                </a:lnTo>
                <a:lnTo>
                  <a:pt x="924560" y="521970"/>
                </a:lnTo>
                <a:lnTo>
                  <a:pt x="904240" y="627380"/>
                </a:lnTo>
                <a:lnTo>
                  <a:pt x="971808" y="627380"/>
                </a:lnTo>
                <a:lnTo>
                  <a:pt x="995680" y="515620"/>
                </a:lnTo>
                <a:lnTo>
                  <a:pt x="1061720" y="4267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167639" y="5985509"/>
            <a:ext cx="127000" cy="265430"/>
          </a:xfrm>
          <a:custGeom>
            <a:avLst/>
            <a:gdLst/>
            <a:ahLst/>
            <a:cxnLst/>
            <a:rect l="l" t="t" r="r" b="b"/>
            <a:pathLst>
              <a:path w="127000" h="265429">
                <a:moveTo>
                  <a:pt x="92710" y="0"/>
                </a:moveTo>
                <a:lnTo>
                  <a:pt x="15240" y="83819"/>
                </a:lnTo>
                <a:lnTo>
                  <a:pt x="0" y="181609"/>
                </a:lnTo>
                <a:lnTo>
                  <a:pt x="26670" y="247649"/>
                </a:lnTo>
                <a:lnTo>
                  <a:pt x="74930" y="265429"/>
                </a:lnTo>
                <a:lnTo>
                  <a:pt x="60960" y="120649"/>
                </a:lnTo>
                <a:lnTo>
                  <a:pt x="127000" y="12699"/>
                </a:lnTo>
                <a:lnTo>
                  <a:pt x="927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712469" y="5539740"/>
            <a:ext cx="511809" cy="943610"/>
          </a:xfrm>
          <a:custGeom>
            <a:avLst/>
            <a:gdLst/>
            <a:ahLst/>
            <a:cxnLst/>
            <a:rect l="l" t="t" r="r" b="b"/>
            <a:pathLst>
              <a:path w="511809" h="943610">
                <a:moveTo>
                  <a:pt x="319316" y="48260"/>
                </a:moveTo>
                <a:lnTo>
                  <a:pt x="180339" y="48260"/>
                </a:lnTo>
                <a:lnTo>
                  <a:pt x="283210" y="77470"/>
                </a:lnTo>
                <a:lnTo>
                  <a:pt x="441960" y="866140"/>
                </a:lnTo>
                <a:lnTo>
                  <a:pt x="511810" y="943610"/>
                </a:lnTo>
                <a:lnTo>
                  <a:pt x="319316" y="48260"/>
                </a:lnTo>
                <a:close/>
              </a:path>
              <a:path w="511809" h="943610">
                <a:moveTo>
                  <a:pt x="205739" y="0"/>
                </a:moveTo>
                <a:lnTo>
                  <a:pt x="64770" y="30480"/>
                </a:lnTo>
                <a:lnTo>
                  <a:pt x="0" y="99060"/>
                </a:lnTo>
                <a:lnTo>
                  <a:pt x="173989" y="711200"/>
                </a:lnTo>
                <a:lnTo>
                  <a:pt x="243839" y="734060"/>
                </a:lnTo>
                <a:lnTo>
                  <a:pt x="60959" y="111760"/>
                </a:lnTo>
                <a:lnTo>
                  <a:pt x="95250" y="58420"/>
                </a:lnTo>
                <a:lnTo>
                  <a:pt x="180339" y="48260"/>
                </a:lnTo>
                <a:lnTo>
                  <a:pt x="319316" y="48260"/>
                </a:lnTo>
                <a:lnTo>
                  <a:pt x="318770" y="45720"/>
                </a:lnTo>
                <a:lnTo>
                  <a:pt x="20573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916939" y="5793740"/>
            <a:ext cx="152400" cy="401320"/>
          </a:xfrm>
          <a:custGeom>
            <a:avLst/>
            <a:gdLst/>
            <a:ahLst/>
            <a:cxnLst/>
            <a:rect l="l" t="t" r="r" b="b"/>
            <a:pathLst>
              <a:path w="152400" h="401320">
                <a:moveTo>
                  <a:pt x="50800" y="0"/>
                </a:moveTo>
                <a:lnTo>
                  <a:pt x="0" y="21590"/>
                </a:lnTo>
                <a:lnTo>
                  <a:pt x="60959" y="154940"/>
                </a:lnTo>
                <a:lnTo>
                  <a:pt x="90169" y="252730"/>
                </a:lnTo>
                <a:lnTo>
                  <a:pt x="92709" y="401320"/>
                </a:lnTo>
                <a:lnTo>
                  <a:pt x="152400" y="401320"/>
                </a:lnTo>
                <a:lnTo>
                  <a:pt x="148590" y="287020"/>
                </a:lnTo>
                <a:lnTo>
                  <a:pt x="128269" y="165100"/>
                </a:lnTo>
                <a:lnTo>
                  <a:pt x="78740" y="46990"/>
                </a:lnTo>
                <a:lnTo>
                  <a:pt x="508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520700" y="5761990"/>
            <a:ext cx="309880" cy="215900"/>
          </a:xfrm>
          <a:custGeom>
            <a:avLst/>
            <a:gdLst/>
            <a:ahLst/>
            <a:cxnLst/>
            <a:rect l="l" t="t" r="r" b="b"/>
            <a:pathLst>
              <a:path w="309880" h="215900">
                <a:moveTo>
                  <a:pt x="236220" y="0"/>
                </a:moveTo>
                <a:lnTo>
                  <a:pt x="204470" y="13970"/>
                </a:lnTo>
                <a:lnTo>
                  <a:pt x="200659" y="53340"/>
                </a:lnTo>
                <a:lnTo>
                  <a:pt x="0" y="135890"/>
                </a:lnTo>
                <a:lnTo>
                  <a:pt x="0" y="177800"/>
                </a:lnTo>
                <a:lnTo>
                  <a:pt x="224790" y="180340"/>
                </a:lnTo>
                <a:lnTo>
                  <a:pt x="254000" y="215900"/>
                </a:lnTo>
                <a:lnTo>
                  <a:pt x="309880" y="213360"/>
                </a:lnTo>
                <a:lnTo>
                  <a:pt x="303530" y="152400"/>
                </a:lnTo>
                <a:lnTo>
                  <a:pt x="91440" y="140970"/>
                </a:lnTo>
                <a:lnTo>
                  <a:pt x="264159" y="71120"/>
                </a:lnTo>
                <a:lnTo>
                  <a:pt x="2362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1043939" y="5617209"/>
            <a:ext cx="748030" cy="335280"/>
          </a:xfrm>
          <a:custGeom>
            <a:avLst/>
            <a:gdLst/>
            <a:ahLst/>
            <a:cxnLst/>
            <a:rect l="l" t="t" r="r" b="b"/>
            <a:pathLst>
              <a:path w="748030" h="335279">
                <a:moveTo>
                  <a:pt x="722841" y="44449"/>
                </a:moveTo>
                <a:lnTo>
                  <a:pt x="668020" y="44449"/>
                </a:lnTo>
                <a:lnTo>
                  <a:pt x="709929" y="114299"/>
                </a:lnTo>
                <a:lnTo>
                  <a:pt x="685799" y="191769"/>
                </a:lnTo>
                <a:lnTo>
                  <a:pt x="41909" y="303529"/>
                </a:lnTo>
                <a:lnTo>
                  <a:pt x="45719" y="335279"/>
                </a:lnTo>
                <a:lnTo>
                  <a:pt x="718820" y="223519"/>
                </a:lnTo>
                <a:lnTo>
                  <a:pt x="748029" y="143509"/>
                </a:lnTo>
                <a:lnTo>
                  <a:pt x="736599" y="60959"/>
                </a:lnTo>
                <a:lnTo>
                  <a:pt x="722841" y="44449"/>
                </a:lnTo>
                <a:close/>
              </a:path>
              <a:path w="748030" h="335279">
                <a:moveTo>
                  <a:pt x="685799" y="0"/>
                </a:moveTo>
                <a:lnTo>
                  <a:pt x="0" y="102869"/>
                </a:lnTo>
                <a:lnTo>
                  <a:pt x="0" y="146049"/>
                </a:lnTo>
                <a:lnTo>
                  <a:pt x="668020" y="44449"/>
                </a:lnTo>
                <a:lnTo>
                  <a:pt x="722841" y="44449"/>
                </a:lnTo>
                <a:lnTo>
                  <a:pt x="68579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1137919" y="5723890"/>
            <a:ext cx="389890" cy="137160"/>
          </a:xfrm>
          <a:custGeom>
            <a:avLst/>
            <a:gdLst/>
            <a:ahLst/>
            <a:cxnLst/>
            <a:rect l="l" t="t" r="r" b="b"/>
            <a:pathLst>
              <a:path w="389890" h="137160">
                <a:moveTo>
                  <a:pt x="381567" y="41910"/>
                </a:moveTo>
                <a:lnTo>
                  <a:pt x="331470" y="41910"/>
                </a:lnTo>
                <a:lnTo>
                  <a:pt x="213360" y="87630"/>
                </a:lnTo>
                <a:lnTo>
                  <a:pt x="113030" y="100330"/>
                </a:lnTo>
                <a:lnTo>
                  <a:pt x="0" y="100330"/>
                </a:lnTo>
                <a:lnTo>
                  <a:pt x="53340" y="137160"/>
                </a:lnTo>
                <a:lnTo>
                  <a:pt x="176530" y="132080"/>
                </a:lnTo>
                <a:lnTo>
                  <a:pt x="334010" y="92710"/>
                </a:lnTo>
                <a:lnTo>
                  <a:pt x="381567" y="41910"/>
                </a:lnTo>
                <a:close/>
              </a:path>
              <a:path w="389890" h="137160">
                <a:moveTo>
                  <a:pt x="201930" y="0"/>
                </a:moveTo>
                <a:lnTo>
                  <a:pt x="87630" y="10160"/>
                </a:lnTo>
                <a:lnTo>
                  <a:pt x="12700" y="60960"/>
                </a:lnTo>
                <a:lnTo>
                  <a:pt x="90170" y="76200"/>
                </a:lnTo>
                <a:lnTo>
                  <a:pt x="219710" y="41910"/>
                </a:lnTo>
                <a:lnTo>
                  <a:pt x="381567" y="41910"/>
                </a:lnTo>
                <a:lnTo>
                  <a:pt x="389890" y="33020"/>
                </a:lnTo>
                <a:lnTo>
                  <a:pt x="353060" y="2540"/>
                </a:lnTo>
                <a:lnTo>
                  <a:pt x="2019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8680450" y="4159250"/>
            <a:ext cx="325120" cy="2265680"/>
          </a:xfrm>
          <a:custGeom>
            <a:avLst/>
            <a:gdLst/>
            <a:ahLst/>
            <a:cxnLst/>
            <a:rect l="l" t="t" r="r" b="b"/>
            <a:pathLst>
              <a:path w="325120" h="2265679">
                <a:moveTo>
                  <a:pt x="325120" y="0"/>
                </a:moveTo>
                <a:lnTo>
                  <a:pt x="241300" y="292100"/>
                </a:lnTo>
                <a:lnTo>
                  <a:pt x="143509" y="417830"/>
                </a:lnTo>
                <a:lnTo>
                  <a:pt x="33020" y="494030"/>
                </a:lnTo>
                <a:lnTo>
                  <a:pt x="0" y="655319"/>
                </a:lnTo>
                <a:lnTo>
                  <a:pt x="12700" y="801369"/>
                </a:lnTo>
                <a:lnTo>
                  <a:pt x="143509" y="1099820"/>
                </a:lnTo>
                <a:lnTo>
                  <a:pt x="172720" y="1211580"/>
                </a:lnTo>
                <a:lnTo>
                  <a:pt x="156209" y="1289050"/>
                </a:lnTo>
                <a:lnTo>
                  <a:pt x="76200" y="1351280"/>
                </a:lnTo>
                <a:lnTo>
                  <a:pt x="54609" y="1435100"/>
                </a:lnTo>
                <a:lnTo>
                  <a:pt x="76200" y="1560830"/>
                </a:lnTo>
                <a:lnTo>
                  <a:pt x="168909" y="1762760"/>
                </a:lnTo>
                <a:lnTo>
                  <a:pt x="190500" y="1930400"/>
                </a:lnTo>
                <a:lnTo>
                  <a:pt x="165100" y="2042160"/>
                </a:lnTo>
                <a:lnTo>
                  <a:pt x="33020" y="2189480"/>
                </a:lnTo>
                <a:lnTo>
                  <a:pt x="41909" y="2265680"/>
                </a:lnTo>
                <a:lnTo>
                  <a:pt x="143509" y="2180590"/>
                </a:lnTo>
                <a:lnTo>
                  <a:pt x="223520" y="2076450"/>
                </a:lnTo>
                <a:lnTo>
                  <a:pt x="257809" y="1882139"/>
                </a:lnTo>
                <a:lnTo>
                  <a:pt x="220979" y="1700530"/>
                </a:lnTo>
                <a:lnTo>
                  <a:pt x="130809" y="1511300"/>
                </a:lnTo>
                <a:lnTo>
                  <a:pt x="127000" y="1421130"/>
                </a:lnTo>
                <a:lnTo>
                  <a:pt x="228600" y="1323340"/>
                </a:lnTo>
                <a:lnTo>
                  <a:pt x="223520" y="1149350"/>
                </a:lnTo>
                <a:lnTo>
                  <a:pt x="114300" y="877569"/>
                </a:lnTo>
                <a:lnTo>
                  <a:pt x="67309" y="723900"/>
                </a:lnTo>
                <a:lnTo>
                  <a:pt x="72390" y="577850"/>
                </a:lnTo>
                <a:lnTo>
                  <a:pt x="165100" y="521969"/>
                </a:lnTo>
                <a:lnTo>
                  <a:pt x="250190" y="424180"/>
                </a:lnTo>
                <a:lnTo>
                  <a:pt x="313690" y="264160"/>
                </a:lnTo>
                <a:lnTo>
                  <a:pt x="325120" y="0"/>
                </a:lnTo>
                <a:close/>
              </a:path>
            </a:pathLst>
          </a:custGeom>
          <a:solidFill>
            <a:srgbClr val="6F3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8740140" y="2115820"/>
            <a:ext cx="326390" cy="2592070"/>
          </a:xfrm>
          <a:custGeom>
            <a:avLst/>
            <a:gdLst/>
            <a:ahLst/>
            <a:cxnLst/>
            <a:rect l="l" t="t" r="r" b="b"/>
            <a:pathLst>
              <a:path w="326390" h="2592070">
                <a:moveTo>
                  <a:pt x="326389" y="0"/>
                </a:moveTo>
                <a:lnTo>
                  <a:pt x="241300" y="335279"/>
                </a:lnTo>
                <a:lnTo>
                  <a:pt x="144779" y="478789"/>
                </a:lnTo>
                <a:lnTo>
                  <a:pt x="34289" y="566419"/>
                </a:lnTo>
                <a:lnTo>
                  <a:pt x="0" y="749300"/>
                </a:lnTo>
                <a:lnTo>
                  <a:pt x="13969" y="916939"/>
                </a:lnTo>
                <a:lnTo>
                  <a:pt x="144779" y="1259839"/>
                </a:lnTo>
                <a:lnTo>
                  <a:pt x="173989" y="1386839"/>
                </a:lnTo>
                <a:lnTo>
                  <a:pt x="157479" y="1475739"/>
                </a:lnTo>
                <a:lnTo>
                  <a:pt x="77469" y="1545589"/>
                </a:lnTo>
                <a:lnTo>
                  <a:pt x="55879" y="1643379"/>
                </a:lnTo>
                <a:lnTo>
                  <a:pt x="77469" y="1786889"/>
                </a:lnTo>
                <a:lnTo>
                  <a:pt x="170179" y="2018029"/>
                </a:lnTo>
                <a:lnTo>
                  <a:pt x="191769" y="2208529"/>
                </a:lnTo>
                <a:lnTo>
                  <a:pt x="166369" y="2338069"/>
                </a:lnTo>
                <a:lnTo>
                  <a:pt x="34289" y="2505710"/>
                </a:lnTo>
                <a:lnTo>
                  <a:pt x="43179" y="2592069"/>
                </a:lnTo>
                <a:lnTo>
                  <a:pt x="144779" y="2495549"/>
                </a:lnTo>
                <a:lnTo>
                  <a:pt x="224789" y="2376169"/>
                </a:lnTo>
                <a:lnTo>
                  <a:pt x="259079" y="2153919"/>
                </a:lnTo>
                <a:lnTo>
                  <a:pt x="220979" y="1946909"/>
                </a:lnTo>
                <a:lnTo>
                  <a:pt x="132079" y="1731009"/>
                </a:lnTo>
                <a:lnTo>
                  <a:pt x="127000" y="1626869"/>
                </a:lnTo>
                <a:lnTo>
                  <a:pt x="229869" y="1515109"/>
                </a:lnTo>
                <a:lnTo>
                  <a:pt x="224789" y="1315719"/>
                </a:lnTo>
                <a:lnTo>
                  <a:pt x="115569" y="1004569"/>
                </a:lnTo>
                <a:lnTo>
                  <a:pt x="68579" y="828039"/>
                </a:lnTo>
                <a:lnTo>
                  <a:pt x="72389" y="660400"/>
                </a:lnTo>
                <a:lnTo>
                  <a:pt x="166369" y="596900"/>
                </a:lnTo>
                <a:lnTo>
                  <a:pt x="251459" y="485139"/>
                </a:lnTo>
                <a:lnTo>
                  <a:pt x="313689" y="303529"/>
                </a:lnTo>
                <a:lnTo>
                  <a:pt x="326389" y="0"/>
                </a:lnTo>
                <a:close/>
              </a:path>
            </a:pathLst>
          </a:custGeom>
          <a:solidFill>
            <a:srgbClr val="6F3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8491219" y="1775460"/>
            <a:ext cx="341630" cy="354330"/>
          </a:xfrm>
          <a:custGeom>
            <a:avLst/>
            <a:gdLst/>
            <a:ahLst/>
            <a:cxnLst/>
            <a:rect l="l" t="t" r="r" b="b"/>
            <a:pathLst>
              <a:path w="341629" h="354330">
                <a:moveTo>
                  <a:pt x="25400" y="0"/>
                </a:moveTo>
                <a:lnTo>
                  <a:pt x="0" y="41910"/>
                </a:lnTo>
                <a:lnTo>
                  <a:pt x="152400" y="153669"/>
                </a:lnTo>
                <a:lnTo>
                  <a:pt x="330200" y="354329"/>
                </a:lnTo>
                <a:lnTo>
                  <a:pt x="341629" y="323850"/>
                </a:lnTo>
                <a:lnTo>
                  <a:pt x="189229" y="137160"/>
                </a:lnTo>
                <a:lnTo>
                  <a:pt x="254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7852409" y="102870"/>
            <a:ext cx="280670" cy="146050"/>
          </a:xfrm>
          <a:custGeom>
            <a:avLst/>
            <a:gdLst/>
            <a:ahLst/>
            <a:cxnLst/>
            <a:rect l="l" t="t" r="r" b="b"/>
            <a:pathLst>
              <a:path w="280670" h="146050">
                <a:moveTo>
                  <a:pt x="209550" y="0"/>
                </a:moveTo>
                <a:lnTo>
                  <a:pt x="91440" y="34289"/>
                </a:lnTo>
                <a:lnTo>
                  <a:pt x="196850" y="59689"/>
                </a:lnTo>
                <a:lnTo>
                  <a:pt x="39370" y="110489"/>
                </a:lnTo>
                <a:lnTo>
                  <a:pt x="0" y="146050"/>
                </a:lnTo>
                <a:lnTo>
                  <a:pt x="156210" y="113029"/>
                </a:lnTo>
                <a:lnTo>
                  <a:pt x="280670" y="105409"/>
                </a:lnTo>
                <a:lnTo>
                  <a:pt x="2095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k object 45"/>
          <p:cNvSpPr/>
          <p:nvPr/>
        </p:nvSpPr>
        <p:spPr>
          <a:xfrm>
            <a:off x="8056880" y="519430"/>
            <a:ext cx="372110" cy="715010"/>
          </a:xfrm>
          <a:custGeom>
            <a:avLst/>
            <a:gdLst/>
            <a:ahLst/>
            <a:cxnLst/>
            <a:rect l="l" t="t" r="r" b="b"/>
            <a:pathLst>
              <a:path w="372109" h="715010">
                <a:moveTo>
                  <a:pt x="22860" y="87630"/>
                </a:moveTo>
                <a:lnTo>
                  <a:pt x="44450" y="278130"/>
                </a:lnTo>
                <a:lnTo>
                  <a:pt x="151129" y="520700"/>
                </a:lnTo>
                <a:lnTo>
                  <a:pt x="264160" y="689610"/>
                </a:lnTo>
                <a:lnTo>
                  <a:pt x="336550" y="715010"/>
                </a:lnTo>
                <a:lnTo>
                  <a:pt x="363812" y="656590"/>
                </a:lnTo>
                <a:lnTo>
                  <a:pt x="298450" y="656590"/>
                </a:lnTo>
                <a:lnTo>
                  <a:pt x="226060" y="591820"/>
                </a:lnTo>
                <a:lnTo>
                  <a:pt x="100329" y="345440"/>
                </a:lnTo>
                <a:lnTo>
                  <a:pt x="22860" y="87630"/>
                </a:lnTo>
                <a:close/>
              </a:path>
              <a:path w="372109" h="715010">
                <a:moveTo>
                  <a:pt x="103605" y="39370"/>
                </a:moveTo>
                <a:lnTo>
                  <a:pt x="50800" y="39370"/>
                </a:lnTo>
                <a:lnTo>
                  <a:pt x="138429" y="152400"/>
                </a:lnTo>
                <a:lnTo>
                  <a:pt x="231140" y="316230"/>
                </a:lnTo>
                <a:lnTo>
                  <a:pt x="307340" y="544830"/>
                </a:lnTo>
                <a:lnTo>
                  <a:pt x="298450" y="656590"/>
                </a:lnTo>
                <a:lnTo>
                  <a:pt x="363812" y="656590"/>
                </a:lnTo>
                <a:lnTo>
                  <a:pt x="372110" y="638810"/>
                </a:lnTo>
                <a:lnTo>
                  <a:pt x="320040" y="439420"/>
                </a:lnTo>
                <a:lnTo>
                  <a:pt x="220979" y="214630"/>
                </a:lnTo>
                <a:lnTo>
                  <a:pt x="139700" y="73660"/>
                </a:lnTo>
                <a:lnTo>
                  <a:pt x="103605" y="39370"/>
                </a:lnTo>
                <a:close/>
              </a:path>
              <a:path w="372109" h="715010">
                <a:moveTo>
                  <a:pt x="5079" y="0"/>
                </a:moveTo>
                <a:lnTo>
                  <a:pt x="0" y="67310"/>
                </a:lnTo>
                <a:lnTo>
                  <a:pt x="50800" y="39370"/>
                </a:lnTo>
                <a:lnTo>
                  <a:pt x="103605" y="39370"/>
                </a:lnTo>
                <a:lnTo>
                  <a:pt x="63500" y="1270"/>
                </a:lnTo>
                <a:lnTo>
                  <a:pt x="507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k object 46"/>
          <p:cNvSpPr/>
          <p:nvPr/>
        </p:nvSpPr>
        <p:spPr>
          <a:xfrm>
            <a:off x="7776209" y="267970"/>
            <a:ext cx="680720" cy="1480820"/>
          </a:xfrm>
          <a:custGeom>
            <a:avLst/>
            <a:gdLst/>
            <a:ahLst/>
            <a:cxnLst/>
            <a:rect l="l" t="t" r="r" b="b"/>
            <a:pathLst>
              <a:path w="680720" h="1480820">
                <a:moveTo>
                  <a:pt x="0" y="0"/>
                </a:moveTo>
                <a:lnTo>
                  <a:pt x="666750" y="1480819"/>
                </a:lnTo>
                <a:lnTo>
                  <a:pt x="680720" y="1395729"/>
                </a:lnTo>
                <a:lnTo>
                  <a:pt x="41910" y="127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k object 47"/>
          <p:cNvSpPr/>
          <p:nvPr/>
        </p:nvSpPr>
        <p:spPr>
          <a:xfrm>
            <a:off x="7729219" y="40640"/>
            <a:ext cx="1168400" cy="2089150"/>
          </a:xfrm>
          <a:custGeom>
            <a:avLst/>
            <a:gdLst/>
            <a:ahLst/>
            <a:cxnLst/>
            <a:rect l="l" t="t" r="r" b="b"/>
            <a:pathLst>
              <a:path w="1168400" h="2089150">
                <a:moveTo>
                  <a:pt x="1104688" y="1870709"/>
                </a:moveTo>
                <a:lnTo>
                  <a:pt x="1059179" y="1870709"/>
                </a:lnTo>
                <a:lnTo>
                  <a:pt x="1111250" y="2031999"/>
                </a:lnTo>
                <a:lnTo>
                  <a:pt x="1096009" y="2086609"/>
                </a:lnTo>
                <a:lnTo>
                  <a:pt x="1168400" y="2089149"/>
                </a:lnTo>
                <a:lnTo>
                  <a:pt x="1104688" y="1870709"/>
                </a:lnTo>
                <a:close/>
              </a:path>
              <a:path w="1168400" h="2089150">
                <a:moveTo>
                  <a:pt x="1111443" y="1741169"/>
                </a:moveTo>
                <a:lnTo>
                  <a:pt x="1040129" y="1741169"/>
                </a:lnTo>
                <a:lnTo>
                  <a:pt x="977900" y="1790699"/>
                </a:lnTo>
                <a:lnTo>
                  <a:pt x="1028700" y="1828799"/>
                </a:lnTo>
                <a:lnTo>
                  <a:pt x="914400" y="1866899"/>
                </a:lnTo>
                <a:lnTo>
                  <a:pt x="957579" y="1899919"/>
                </a:lnTo>
                <a:lnTo>
                  <a:pt x="1059179" y="1870709"/>
                </a:lnTo>
                <a:lnTo>
                  <a:pt x="1104688" y="1870709"/>
                </a:lnTo>
                <a:lnTo>
                  <a:pt x="1097279" y="1845309"/>
                </a:lnTo>
                <a:lnTo>
                  <a:pt x="1111443" y="1741169"/>
                </a:lnTo>
                <a:close/>
              </a:path>
              <a:path w="1168400" h="2089150">
                <a:moveTo>
                  <a:pt x="1069869" y="1578609"/>
                </a:moveTo>
                <a:lnTo>
                  <a:pt x="877570" y="1578609"/>
                </a:lnTo>
                <a:lnTo>
                  <a:pt x="996950" y="1598929"/>
                </a:lnTo>
                <a:lnTo>
                  <a:pt x="815339" y="1676399"/>
                </a:lnTo>
                <a:lnTo>
                  <a:pt x="746759" y="1775459"/>
                </a:lnTo>
                <a:lnTo>
                  <a:pt x="975359" y="1678939"/>
                </a:lnTo>
                <a:lnTo>
                  <a:pt x="1115411" y="1678939"/>
                </a:lnTo>
                <a:lnTo>
                  <a:pt x="1069869" y="1578609"/>
                </a:lnTo>
                <a:close/>
              </a:path>
              <a:path w="1168400" h="2089150">
                <a:moveTo>
                  <a:pt x="1115411" y="1678939"/>
                </a:moveTo>
                <a:lnTo>
                  <a:pt x="975359" y="1678939"/>
                </a:lnTo>
                <a:lnTo>
                  <a:pt x="933450" y="1748789"/>
                </a:lnTo>
                <a:lnTo>
                  <a:pt x="1040129" y="1741169"/>
                </a:lnTo>
                <a:lnTo>
                  <a:pt x="1111443" y="1741169"/>
                </a:lnTo>
                <a:lnTo>
                  <a:pt x="1118870" y="1686559"/>
                </a:lnTo>
                <a:lnTo>
                  <a:pt x="1115411" y="1678939"/>
                </a:lnTo>
                <a:close/>
              </a:path>
              <a:path w="1168400" h="2089150">
                <a:moveTo>
                  <a:pt x="380397" y="59689"/>
                </a:moveTo>
                <a:lnTo>
                  <a:pt x="132079" y="59689"/>
                </a:lnTo>
                <a:lnTo>
                  <a:pt x="322579" y="63500"/>
                </a:lnTo>
                <a:lnTo>
                  <a:pt x="972820" y="1501139"/>
                </a:lnTo>
                <a:lnTo>
                  <a:pt x="822959" y="1559559"/>
                </a:lnTo>
                <a:lnTo>
                  <a:pt x="749300" y="1639569"/>
                </a:lnTo>
                <a:lnTo>
                  <a:pt x="877570" y="1578609"/>
                </a:lnTo>
                <a:lnTo>
                  <a:pt x="1069869" y="1578609"/>
                </a:lnTo>
                <a:lnTo>
                  <a:pt x="380397" y="59689"/>
                </a:lnTo>
                <a:close/>
              </a:path>
              <a:path w="1168400" h="2089150">
                <a:moveTo>
                  <a:pt x="128270" y="0"/>
                </a:moveTo>
                <a:lnTo>
                  <a:pt x="0" y="96519"/>
                </a:lnTo>
                <a:lnTo>
                  <a:pt x="132079" y="59689"/>
                </a:lnTo>
                <a:lnTo>
                  <a:pt x="380397" y="59689"/>
                </a:lnTo>
                <a:lnTo>
                  <a:pt x="361950" y="19050"/>
                </a:lnTo>
                <a:lnTo>
                  <a:pt x="1282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k object 48"/>
          <p:cNvSpPr/>
          <p:nvPr/>
        </p:nvSpPr>
        <p:spPr>
          <a:xfrm>
            <a:off x="8394700" y="1452880"/>
            <a:ext cx="302260" cy="142240"/>
          </a:xfrm>
          <a:custGeom>
            <a:avLst/>
            <a:gdLst/>
            <a:ahLst/>
            <a:cxnLst/>
            <a:rect l="l" t="t" r="r" b="b"/>
            <a:pathLst>
              <a:path w="302259" h="142240">
                <a:moveTo>
                  <a:pt x="287020" y="0"/>
                </a:moveTo>
                <a:lnTo>
                  <a:pt x="152400" y="11430"/>
                </a:lnTo>
                <a:lnTo>
                  <a:pt x="0" y="107950"/>
                </a:lnTo>
                <a:lnTo>
                  <a:pt x="30479" y="142240"/>
                </a:lnTo>
                <a:lnTo>
                  <a:pt x="102870" y="69850"/>
                </a:lnTo>
                <a:lnTo>
                  <a:pt x="302259" y="29210"/>
                </a:lnTo>
                <a:lnTo>
                  <a:pt x="2870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k object 49"/>
          <p:cNvSpPr/>
          <p:nvPr/>
        </p:nvSpPr>
        <p:spPr>
          <a:xfrm>
            <a:off x="8322309" y="1309369"/>
            <a:ext cx="320040" cy="154940"/>
          </a:xfrm>
          <a:custGeom>
            <a:avLst/>
            <a:gdLst/>
            <a:ahLst/>
            <a:cxnLst/>
            <a:rect l="l" t="t" r="r" b="b"/>
            <a:pathLst>
              <a:path w="320040" h="154940">
                <a:moveTo>
                  <a:pt x="290830" y="0"/>
                </a:moveTo>
                <a:lnTo>
                  <a:pt x="135890" y="33019"/>
                </a:lnTo>
                <a:lnTo>
                  <a:pt x="0" y="106679"/>
                </a:lnTo>
                <a:lnTo>
                  <a:pt x="17780" y="154939"/>
                </a:lnTo>
                <a:lnTo>
                  <a:pt x="132080" y="69850"/>
                </a:lnTo>
                <a:lnTo>
                  <a:pt x="320040" y="62229"/>
                </a:lnTo>
                <a:lnTo>
                  <a:pt x="2908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k object 50"/>
          <p:cNvSpPr/>
          <p:nvPr/>
        </p:nvSpPr>
        <p:spPr>
          <a:xfrm>
            <a:off x="7890509" y="372109"/>
            <a:ext cx="330200" cy="148590"/>
          </a:xfrm>
          <a:custGeom>
            <a:avLst/>
            <a:gdLst/>
            <a:ahLst/>
            <a:cxnLst/>
            <a:rect l="l" t="t" r="r" b="b"/>
            <a:pathLst>
              <a:path w="330200" h="148590">
                <a:moveTo>
                  <a:pt x="303530" y="0"/>
                </a:moveTo>
                <a:lnTo>
                  <a:pt x="121920" y="26669"/>
                </a:lnTo>
                <a:lnTo>
                  <a:pt x="0" y="105410"/>
                </a:lnTo>
                <a:lnTo>
                  <a:pt x="22860" y="148589"/>
                </a:lnTo>
                <a:lnTo>
                  <a:pt x="125730" y="68579"/>
                </a:lnTo>
                <a:lnTo>
                  <a:pt x="330200" y="55879"/>
                </a:lnTo>
                <a:lnTo>
                  <a:pt x="3035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k object 51"/>
          <p:cNvSpPr/>
          <p:nvPr/>
        </p:nvSpPr>
        <p:spPr>
          <a:xfrm>
            <a:off x="7835900" y="256540"/>
            <a:ext cx="326390" cy="152400"/>
          </a:xfrm>
          <a:custGeom>
            <a:avLst/>
            <a:gdLst/>
            <a:ahLst/>
            <a:cxnLst/>
            <a:rect l="l" t="t" r="r" b="b"/>
            <a:pathLst>
              <a:path w="326390" h="152400">
                <a:moveTo>
                  <a:pt x="300990" y="0"/>
                </a:moveTo>
                <a:lnTo>
                  <a:pt x="87629" y="41909"/>
                </a:lnTo>
                <a:lnTo>
                  <a:pt x="0" y="107949"/>
                </a:lnTo>
                <a:lnTo>
                  <a:pt x="29209" y="152399"/>
                </a:lnTo>
                <a:lnTo>
                  <a:pt x="115570" y="80009"/>
                </a:lnTo>
                <a:lnTo>
                  <a:pt x="326390" y="41909"/>
                </a:lnTo>
                <a:lnTo>
                  <a:pt x="30099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k object 52"/>
          <p:cNvSpPr/>
          <p:nvPr/>
        </p:nvSpPr>
        <p:spPr>
          <a:xfrm>
            <a:off x="7730490" y="133350"/>
            <a:ext cx="67310" cy="152400"/>
          </a:xfrm>
          <a:custGeom>
            <a:avLst/>
            <a:gdLst/>
            <a:ahLst/>
            <a:cxnLst/>
            <a:rect l="l" t="t" r="r" b="b"/>
            <a:pathLst>
              <a:path w="67309" h="152400">
                <a:moveTo>
                  <a:pt x="0" y="0"/>
                </a:moveTo>
                <a:lnTo>
                  <a:pt x="67309" y="15240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7479" y="718820"/>
            <a:ext cx="8829040" cy="1000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07439" y="1496059"/>
            <a:ext cx="5908040" cy="14947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FF0000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0320" y="12700"/>
            <a:ext cx="8896350" cy="6780530"/>
          </a:xfrm>
          <a:custGeom>
            <a:avLst/>
            <a:gdLst/>
            <a:ahLst/>
            <a:cxnLst/>
            <a:rect l="l" t="t" r="r" b="b"/>
            <a:pathLst>
              <a:path w="8896350" h="6780530">
                <a:moveTo>
                  <a:pt x="6300470" y="0"/>
                </a:moveTo>
                <a:lnTo>
                  <a:pt x="0" y="1826260"/>
                </a:lnTo>
                <a:lnTo>
                  <a:pt x="4842509" y="6780530"/>
                </a:lnTo>
                <a:lnTo>
                  <a:pt x="8896350" y="2108200"/>
                </a:lnTo>
                <a:lnTo>
                  <a:pt x="6300470" y="0"/>
                </a:lnTo>
                <a:close/>
              </a:path>
            </a:pathLst>
          </a:custGeom>
          <a:solidFill>
            <a:srgbClr val="FFEE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80670" y="280670"/>
            <a:ext cx="3572510" cy="1615440"/>
          </a:xfrm>
          <a:custGeom>
            <a:avLst/>
            <a:gdLst/>
            <a:ahLst/>
            <a:cxnLst/>
            <a:rect l="l" t="t" r="r" b="b"/>
            <a:pathLst>
              <a:path w="3572510" h="1615439">
                <a:moveTo>
                  <a:pt x="3562888" y="1532889"/>
                </a:moveTo>
                <a:lnTo>
                  <a:pt x="3098800" y="1532889"/>
                </a:lnTo>
                <a:lnTo>
                  <a:pt x="3531869" y="1615439"/>
                </a:lnTo>
                <a:lnTo>
                  <a:pt x="3572509" y="1540509"/>
                </a:lnTo>
                <a:lnTo>
                  <a:pt x="3562888" y="1532889"/>
                </a:lnTo>
                <a:close/>
              </a:path>
              <a:path w="3572510" h="1615439">
                <a:moveTo>
                  <a:pt x="320040" y="0"/>
                </a:moveTo>
                <a:lnTo>
                  <a:pt x="102869" y="78739"/>
                </a:lnTo>
                <a:lnTo>
                  <a:pt x="0" y="323850"/>
                </a:lnTo>
                <a:lnTo>
                  <a:pt x="125729" y="604519"/>
                </a:lnTo>
                <a:lnTo>
                  <a:pt x="2564130" y="1595119"/>
                </a:lnTo>
                <a:lnTo>
                  <a:pt x="3098800" y="1532889"/>
                </a:lnTo>
                <a:lnTo>
                  <a:pt x="3562888" y="1532889"/>
                </a:lnTo>
                <a:lnTo>
                  <a:pt x="3194050" y="1240789"/>
                </a:lnTo>
                <a:lnTo>
                  <a:pt x="2500630" y="819150"/>
                </a:lnTo>
                <a:lnTo>
                  <a:pt x="320040" y="0"/>
                </a:lnTo>
                <a:close/>
              </a:path>
            </a:pathLst>
          </a:custGeom>
          <a:solidFill>
            <a:srgbClr val="F7F7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62890" y="414019"/>
            <a:ext cx="3562350" cy="1598930"/>
          </a:xfrm>
          <a:custGeom>
            <a:avLst/>
            <a:gdLst/>
            <a:ahLst/>
            <a:cxnLst/>
            <a:rect l="l" t="t" r="r" b="b"/>
            <a:pathLst>
              <a:path w="3562350" h="1598930">
                <a:moveTo>
                  <a:pt x="3550389" y="1532889"/>
                </a:moveTo>
                <a:lnTo>
                  <a:pt x="3032760" y="1532889"/>
                </a:lnTo>
                <a:lnTo>
                  <a:pt x="3515360" y="1598929"/>
                </a:lnTo>
                <a:lnTo>
                  <a:pt x="3562350" y="1543050"/>
                </a:lnTo>
                <a:lnTo>
                  <a:pt x="3550389" y="1532889"/>
                </a:lnTo>
                <a:close/>
              </a:path>
              <a:path w="3562350" h="1598930">
                <a:moveTo>
                  <a:pt x="307340" y="0"/>
                </a:moveTo>
                <a:lnTo>
                  <a:pt x="104139" y="62229"/>
                </a:lnTo>
                <a:lnTo>
                  <a:pt x="0" y="292100"/>
                </a:lnTo>
                <a:lnTo>
                  <a:pt x="93979" y="580389"/>
                </a:lnTo>
                <a:lnTo>
                  <a:pt x="2571750" y="1579879"/>
                </a:lnTo>
                <a:lnTo>
                  <a:pt x="3032760" y="1532889"/>
                </a:lnTo>
                <a:lnTo>
                  <a:pt x="3550389" y="1532889"/>
                </a:lnTo>
                <a:lnTo>
                  <a:pt x="3208020" y="1242059"/>
                </a:lnTo>
                <a:lnTo>
                  <a:pt x="2989580" y="1010919"/>
                </a:lnTo>
                <a:lnTo>
                  <a:pt x="30734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51840" y="546100"/>
            <a:ext cx="2363470" cy="1459230"/>
          </a:xfrm>
          <a:custGeom>
            <a:avLst/>
            <a:gdLst/>
            <a:ahLst/>
            <a:cxnLst/>
            <a:rect l="l" t="t" r="r" b="b"/>
            <a:pathLst>
              <a:path w="2363470" h="1459230">
                <a:moveTo>
                  <a:pt x="176529" y="0"/>
                </a:moveTo>
                <a:lnTo>
                  <a:pt x="0" y="247650"/>
                </a:lnTo>
                <a:lnTo>
                  <a:pt x="0" y="635000"/>
                </a:lnTo>
                <a:lnTo>
                  <a:pt x="2076450" y="1459229"/>
                </a:lnTo>
                <a:lnTo>
                  <a:pt x="2115820" y="1042670"/>
                </a:lnTo>
                <a:lnTo>
                  <a:pt x="2363470" y="824229"/>
                </a:lnTo>
                <a:lnTo>
                  <a:pt x="176529" y="0"/>
                </a:lnTo>
                <a:close/>
              </a:path>
            </a:pathLst>
          </a:custGeom>
          <a:solidFill>
            <a:srgbClr val="FFB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182620" y="1482089"/>
            <a:ext cx="336550" cy="340360"/>
          </a:xfrm>
          <a:custGeom>
            <a:avLst/>
            <a:gdLst/>
            <a:ahLst/>
            <a:cxnLst/>
            <a:rect l="l" t="t" r="r" b="b"/>
            <a:pathLst>
              <a:path w="336550" h="340360">
                <a:moveTo>
                  <a:pt x="246380" y="0"/>
                </a:moveTo>
                <a:lnTo>
                  <a:pt x="88900" y="129539"/>
                </a:lnTo>
                <a:lnTo>
                  <a:pt x="0" y="340360"/>
                </a:lnTo>
                <a:lnTo>
                  <a:pt x="179069" y="314960"/>
                </a:lnTo>
                <a:lnTo>
                  <a:pt x="231140" y="165100"/>
                </a:lnTo>
                <a:lnTo>
                  <a:pt x="336550" y="53339"/>
                </a:lnTo>
                <a:lnTo>
                  <a:pt x="24638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95579" y="234950"/>
            <a:ext cx="3788410" cy="1715770"/>
          </a:xfrm>
          <a:custGeom>
            <a:avLst/>
            <a:gdLst/>
            <a:ahLst/>
            <a:cxnLst/>
            <a:rect l="l" t="t" r="r" b="b"/>
            <a:pathLst>
              <a:path w="3788410" h="1715770">
                <a:moveTo>
                  <a:pt x="3731133" y="1628139"/>
                </a:moveTo>
                <a:lnTo>
                  <a:pt x="3197860" y="1628139"/>
                </a:lnTo>
                <a:lnTo>
                  <a:pt x="3634740" y="1715770"/>
                </a:lnTo>
                <a:lnTo>
                  <a:pt x="3731133" y="1628139"/>
                </a:lnTo>
                <a:close/>
              </a:path>
              <a:path w="3788410" h="1715770">
                <a:moveTo>
                  <a:pt x="487680" y="0"/>
                </a:moveTo>
                <a:lnTo>
                  <a:pt x="350520" y="0"/>
                </a:lnTo>
                <a:lnTo>
                  <a:pt x="140970" y="100329"/>
                </a:lnTo>
                <a:lnTo>
                  <a:pt x="0" y="405129"/>
                </a:lnTo>
                <a:lnTo>
                  <a:pt x="149860" y="697229"/>
                </a:lnTo>
                <a:lnTo>
                  <a:pt x="2658110" y="1690370"/>
                </a:lnTo>
                <a:lnTo>
                  <a:pt x="3197860" y="1628139"/>
                </a:lnTo>
                <a:lnTo>
                  <a:pt x="3731133" y="1628139"/>
                </a:lnTo>
                <a:lnTo>
                  <a:pt x="3775837" y="1587500"/>
                </a:lnTo>
                <a:lnTo>
                  <a:pt x="2741930" y="1587500"/>
                </a:lnTo>
                <a:lnTo>
                  <a:pt x="2753541" y="1541779"/>
                </a:lnTo>
                <a:lnTo>
                  <a:pt x="2561590" y="1541779"/>
                </a:lnTo>
                <a:lnTo>
                  <a:pt x="240029" y="604520"/>
                </a:lnTo>
                <a:lnTo>
                  <a:pt x="179070" y="419100"/>
                </a:lnTo>
                <a:lnTo>
                  <a:pt x="231140" y="185420"/>
                </a:lnTo>
                <a:lnTo>
                  <a:pt x="487680" y="0"/>
                </a:lnTo>
                <a:close/>
              </a:path>
              <a:path w="3788410" h="1715770">
                <a:moveTo>
                  <a:pt x="3177540" y="1535429"/>
                </a:moveTo>
                <a:lnTo>
                  <a:pt x="2741930" y="1587500"/>
                </a:lnTo>
                <a:lnTo>
                  <a:pt x="3775837" y="1587500"/>
                </a:lnTo>
                <a:lnTo>
                  <a:pt x="3784219" y="1579879"/>
                </a:lnTo>
                <a:lnTo>
                  <a:pt x="3549650" y="1579879"/>
                </a:lnTo>
                <a:lnTo>
                  <a:pt x="3177540" y="1535429"/>
                </a:lnTo>
                <a:close/>
              </a:path>
              <a:path w="3788410" h="1715770">
                <a:moveTo>
                  <a:pt x="3211830" y="998220"/>
                </a:moveTo>
                <a:lnTo>
                  <a:pt x="3078480" y="1027429"/>
                </a:lnTo>
                <a:lnTo>
                  <a:pt x="3237230" y="1294129"/>
                </a:lnTo>
                <a:lnTo>
                  <a:pt x="3549650" y="1579879"/>
                </a:lnTo>
                <a:lnTo>
                  <a:pt x="3784219" y="1579879"/>
                </a:lnTo>
                <a:lnTo>
                  <a:pt x="3788410" y="1576070"/>
                </a:lnTo>
                <a:lnTo>
                  <a:pt x="3378200" y="1294129"/>
                </a:lnTo>
                <a:lnTo>
                  <a:pt x="3211830" y="998220"/>
                </a:lnTo>
                <a:close/>
              </a:path>
              <a:path w="3788410" h="1715770">
                <a:moveTo>
                  <a:pt x="3008630" y="1049020"/>
                </a:moveTo>
                <a:lnTo>
                  <a:pt x="2791460" y="1075689"/>
                </a:lnTo>
                <a:lnTo>
                  <a:pt x="2620010" y="1282700"/>
                </a:lnTo>
                <a:lnTo>
                  <a:pt x="2561590" y="1541779"/>
                </a:lnTo>
                <a:lnTo>
                  <a:pt x="2753541" y="1541779"/>
                </a:lnTo>
                <a:lnTo>
                  <a:pt x="2823210" y="1267460"/>
                </a:lnTo>
                <a:lnTo>
                  <a:pt x="3008630" y="10490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14350" y="250190"/>
            <a:ext cx="2677160" cy="975360"/>
          </a:xfrm>
          <a:custGeom>
            <a:avLst/>
            <a:gdLst/>
            <a:ahLst/>
            <a:cxnLst/>
            <a:rect l="l" t="t" r="r" b="b"/>
            <a:pathLst>
              <a:path w="2677160" h="975360">
                <a:moveTo>
                  <a:pt x="224790" y="0"/>
                </a:moveTo>
                <a:lnTo>
                  <a:pt x="0" y="53339"/>
                </a:lnTo>
                <a:lnTo>
                  <a:pt x="2420620" y="975359"/>
                </a:lnTo>
                <a:lnTo>
                  <a:pt x="2677160" y="955039"/>
                </a:lnTo>
                <a:lnTo>
                  <a:pt x="22479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48969" y="398779"/>
            <a:ext cx="360680" cy="651510"/>
          </a:xfrm>
          <a:custGeom>
            <a:avLst/>
            <a:gdLst/>
            <a:ahLst/>
            <a:cxnLst/>
            <a:rect l="l" t="t" r="r" b="b"/>
            <a:pathLst>
              <a:path w="360680" h="651510">
                <a:moveTo>
                  <a:pt x="261620" y="0"/>
                </a:moveTo>
                <a:lnTo>
                  <a:pt x="43179" y="205740"/>
                </a:lnTo>
                <a:lnTo>
                  <a:pt x="0" y="447040"/>
                </a:lnTo>
                <a:lnTo>
                  <a:pt x="73659" y="609600"/>
                </a:lnTo>
                <a:lnTo>
                  <a:pt x="212089" y="651510"/>
                </a:lnTo>
                <a:lnTo>
                  <a:pt x="171449" y="298450"/>
                </a:lnTo>
                <a:lnTo>
                  <a:pt x="360680" y="33020"/>
                </a:lnTo>
                <a:lnTo>
                  <a:pt x="2616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342389" y="850900"/>
            <a:ext cx="1097280" cy="577850"/>
          </a:xfrm>
          <a:custGeom>
            <a:avLst/>
            <a:gdLst/>
            <a:ahLst/>
            <a:cxnLst/>
            <a:rect l="l" t="t" r="r" b="b"/>
            <a:pathLst>
              <a:path w="1097280" h="577850">
                <a:moveTo>
                  <a:pt x="111759" y="156210"/>
                </a:moveTo>
                <a:lnTo>
                  <a:pt x="240029" y="317500"/>
                </a:lnTo>
                <a:lnTo>
                  <a:pt x="610870" y="527050"/>
                </a:lnTo>
                <a:lnTo>
                  <a:pt x="1046479" y="577850"/>
                </a:lnTo>
                <a:lnTo>
                  <a:pt x="1084007" y="473710"/>
                </a:lnTo>
                <a:lnTo>
                  <a:pt x="988060" y="473710"/>
                </a:lnTo>
                <a:lnTo>
                  <a:pt x="731520" y="448310"/>
                </a:lnTo>
                <a:lnTo>
                  <a:pt x="312420" y="284479"/>
                </a:lnTo>
                <a:lnTo>
                  <a:pt x="111759" y="156210"/>
                </a:lnTo>
                <a:close/>
              </a:path>
              <a:path w="1097280" h="577850">
                <a:moveTo>
                  <a:pt x="0" y="0"/>
                </a:moveTo>
                <a:lnTo>
                  <a:pt x="31750" y="66039"/>
                </a:lnTo>
                <a:lnTo>
                  <a:pt x="359409" y="128270"/>
                </a:lnTo>
                <a:lnTo>
                  <a:pt x="727710" y="266700"/>
                </a:lnTo>
                <a:lnTo>
                  <a:pt x="988060" y="473710"/>
                </a:lnTo>
                <a:lnTo>
                  <a:pt x="1084007" y="473710"/>
                </a:lnTo>
                <a:lnTo>
                  <a:pt x="1097280" y="436879"/>
                </a:lnTo>
                <a:lnTo>
                  <a:pt x="883920" y="233679"/>
                </a:lnTo>
                <a:lnTo>
                  <a:pt x="382270" y="330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834630" y="4530090"/>
            <a:ext cx="883919" cy="675640"/>
          </a:xfrm>
          <a:custGeom>
            <a:avLst/>
            <a:gdLst/>
            <a:ahLst/>
            <a:cxnLst/>
            <a:rect l="l" t="t" r="r" b="b"/>
            <a:pathLst>
              <a:path w="883920" h="675639">
                <a:moveTo>
                  <a:pt x="751840" y="0"/>
                </a:moveTo>
                <a:lnTo>
                  <a:pt x="148590" y="427990"/>
                </a:lnTo>
                <a:lnTo>
                  <a:pt x="85090" y="563880"/>
                </a:lnTo>
                <a:lnTo>
                  <a:pt x="0" y="654050"/>
                </a:lnTo>
                <a:lnTo>
                  <a:pt x="142240" y="631190"/>
                </a:lnTo>
                <a:lnTo>
                  <a:pt x="347979" y="530860"/>
                </a:lnTo>
                <a:lnTo>
                  <a:pt x="869950" y="138430"/>
                </a:lnTo>
                <a:lnTo>
                  <a:pt x="883920" y="74930"/>
                </a:lnTo>
                <a:lnTo>
                  <a:pt x="839470" y="13970"/>
                </a:lnTo>
                <a:lnTo>
                  <a:pt x="751840" y="0"/>
                </a:lnTo>
                <a:close/>
              </a:path>
            </a:pathLst>
          </a:custGeom>
          <a:solidFill>
            <a:srgbClr val="F7F7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813040" y="4503420"/>
            <a:ext cx="880110" cy="675640"/>
          </a:xfrm>
          <a:custGeom>
            <a:avLst/>
            <a:gdLst/>
            <a:ahLst/>
            <a:cxnLst/>
            <a:rect l="l" t="t" r="r" b="b"/>
            <a:pathLst>
              <a:path w="880109" h="675639">
                <a:moveTo>
                  <a:pt x="755650" y="0"/>
                </a:moveTo>
                <a:lnTo>
                  <a:pt x="144779" y="434339"/>
                </a:lnTo>
                <a:lnTo>
                  <a:pt x="87629" y="551179"/>
                </a:lnTo>
                <a:lnTo>
                  <a:pt x="0" y="655319"/>
                </a:lnTo>
                <a:lnTo>
                  <a:pt x="6350" y="675639"/>
                </a:lnTo>
                <a:lnTo>
                  <a:pt x="132079" y="636269"/>
                </a:lnTo>
                <a:lnTo>
                  <a:pt x="220979" y="619759"/>
                </a:lnTo>
                <a:lnTo>
                  <a:pt x="864869" y="138429"/>
                </a:lnTo>
                <a:lnTo>
                  <a:pt x="880109" y="80009"/>
                </a:lnTo>
                <a:lnTo>
                  <a:pt x="839469" y="21589"/>
                </a:lnTo>
                <a:lnTo>
                  <a:pt x="755650" y="0"/>
                </a:lnTo>
                <a:close/>
              </a:path>
            </a:pathLst>
          </a:custGeom>
          <a:solidFill>
            <a:srgbClr val="6F3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954009" y="4569459"/>
            <a:ext cx="638810" cy="530860"/>
          </a:xfrm>
          <a:custGeom>
            <a:avLst/>
            <a:gdLst/>
            <a:ahLst/>
            <a:cxnLst/>
            <a:rect l="l" t="t" r="r" b="b"/>
            <a:pathLst>
              <a:path w="638809" h="530860">
                <a:moveTo>
                  <a:pt x="509270" y="0"/>
                </a:moveTo>
                <a:lnTo>
                  <a:pt x="0" y="367029"/>
                </a:lnTo>
                <a:lnTo>
                  <a:pt x="96520" y="439419"/>
                </a:lnTo>
                <a:lnTo>
                  <a:pt x="113030" y="530859"/>
                </a:lnTo>
                <a:lnTo>
                  <a:pt x="638810" y="138429"/>
                </a:lnTo>
                <a:lnTo>
                  <a:pt x="604520" y="59689"/>
                </a:lnTo>
                <a:lnTo>
                  <a:pt x="509270" y="0"/>
                </a:lnTo>
                <a:close/>
              </a:path>
            </a:pathLst>
          </a:custGeom>
          <a:solidFill>
            <a:srgbClr val="FFB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927340" y="5046979"/>
            <a:ext cx="64769" cy="1231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819390" y="4509770"/>
            <a:ext cx="910590" cy="727710"/>
          </a:xfrm>
          <a:custGeom>
            <a:avLst/>
            <a:gdLst/>
            <a:ahLst/>
            <a:cxnLst/>
            <a:rect l="l" t="t" r="r" b="b"/>
            <a:pathLst>
              <a:path w="910590" h="727710">
                <a:moveTo>
                  <a:pt x="764539" y="0"/>
                </a:moveTo>
                <a:lnTo>
                  <a:pt x="151129" y="443229"/>
                </a:lnTo>
                <a:lnTo>
                  <a:pt x="86359" y="580389"/>
                </a:lnTo>
                <a:lnTo>
                  <a:pt x="0" y="670559"/>
                </a:lnTo>
                <a:lnTo>
                  <a:pt x="11429" y="727709"/>
                </a:lnTo>
                <a:lnTo>
                  <a:pt x="140969" y="674369"/>
                </a:lnTo>
                <a:lnTo>
                  <a:pt x="239304" y="674369"/>
                </a:lnTo>
                <a:lnTo>
                  <a:pt x="240664" y="670559"/>
                </a:lnTo>
                <a:lnTo>
                  <a:pt x="45719" y="670559"/>
                </a:lnTo>
                <a:lnTo>
                  <a:pt x="111759" y="589279"/>
                </a:lnTo>
                <a:lnTo>
                  <a:pt x="163829" y="478789"/>
                </a:lnTo>
                <a:lnTo>
                  <a:pt x="237489" y="478789"/>
                </a:lnTo>
                <a:lnTo>
                  <a:pt x="200659" y="441959"/>
                </a:lnTo>
                <a:lnTo>
                  <a:pt x="773429" y="34289"/>
                </a:lnTo>
                <a:lnTo>
                  <a:pt x="875876" y="34289"/>
                </a:lnTo>
                <a:lnTo>
                  <a:pt x="858519" y="7619"/>
                </a:lnTo>
                <a:lnTo>
                  <a:pt x="764539" y="0"/>
                </a:lnTo>
                <a:close/>
              </a:path>
              <a:path w="910590" h="727710">
                <a:moveTo>
                  <a:pt x="239304" y="674369"/>
                </a:moveTo>
                <a:lnTo>
                  <a:pt x="140969" y="674369"/>
                </a:lnTo>
                <a:lnTo>
                  <a:pt x="237489" y="679449"/>
                </a:lnTo>
                <a:lnTo>
                  <a:pt x="239304" y="674369"/>
                </a:lnTo>
                <a:close/>
              </a:path>
              <a:path w="910590" h="727710">
                <a:moveTo>
                  <a:pt x="161289" y="640079"/>
                </a:moveTo>
                <a:lnTo>
                  <a:pt x="45719" y="670559"/>
                </a:lnTo>
                <a:lnTo>
                  <a:pt x="240664" y="670559"/>
                </a:lnTo>
                <a:lnTo>
                  <a:pt x="250189" y="643889"/>
                </a:lnTo>
                <a:lnTo>
                  <a:pt x="161289" y="640079"/>
                </a:lnTo>
                <a:close/>
              </a:path>
              <a:path w="910590" h="727710">
                <a:moveTo>
                  <a:pt x="237489" y="478789"/>
                </a:moveTo>
                <a:lnTo>
                  <a:pt x="163829" y="478789"/>
                </a:lnTo>
                <a:lnTo>
                  <a:pt x="229869" y="546099"/>
                </a:lnTo>
                <a:lnTo>
                  <a:pt x="255269" y="623569"/>
                </a:lnTo>
                <a:lnTo>
                  <a:pt x="280669" y="567689"/>
                </a:lnTo>
                <a:lnTo>
                  <a:pt x="255269" y="496569"/>
                </a:lnTo>
                <a:lnTo>
                  <a:pt x="237489" y="478789"/>
                </a:lnTo>
                <a:close/>
              </a:path>
              <a:path w="910590" h="727710">
                <a:moveTo>
                  <a:pt x="875876" y="34289"/>
                </a:moveTo>
                <a:lnTo>
                  <a:pt x="773429" y="34289"/>
                </a:lnTo>
                <a:lnTo>
                  <a:pt x="828039" y="48259"/>
                </a:lnTo>
                <a:lnTo>
                  <a:pt x="877569" y="96519"/>
                </a:lnTo>
                <a:lnTo>
                  <a:pt x="883919" y="185419"/>
                </a:lnTo>
                <a:lnTo>
                  <a:pt x="904239" y="152399"/>
                </a:lnTo>
                <a:lnTo>
                  <a:pt x="910589" y="87629"/>
                </a:lnTo>
                <a:lnTo>
                  <a:pt x="875876" y="342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097519" y="4645659"/>
            <a:ext cx="615950" cy="499109"/>
          </a:xfrm>
          <a:custGeom>
            <a:avLst/>
            <a:gdLst/>
            <a:ahLst/>
            <a:cxnLst/>
            <a:rect l="l" t="t" r="r" b="b"/>
            <a:pathLst>
              <a:path w="615950" h="499110">
                <a:moveTo>
                  <a:pt x="615950" y="0"/>
                </a:moveTo>
                <a:lnTo>
                  <a:pt x="33020" y="434339"/>
                </a:lnTo>
                <a:lnTo>
                  <a:pt x="0" y="499109"/>
                </a:lnTo>
                <a:lnTo>
                  <a:pt x="595629" y="60959"/>
                </a:lnTo>
                <a:lnTo>
                  <a:pt x="6159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481059" y="4584700"/>
            <a:ext cx="149860" cy="1562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163559" y="4754879"/>
            <a:ext cx="295910" cy="196850"/>
          </a:xfrm>
          <a:custGeom>
            <a:avLst/>
            <a:gdLst/>
            <a:ahLst/>
            <a:cxnLst/>
            <a:rect l="l" t="t" r="r" b="b"/>
            <a:pathLst>
              <a:path w="295909" h="196850">
                <a:moveTo>
                  <a:pt x="241300" y="6350"/>
                </a:moveTo>
                <a:lnTo>
                  <a:pt x="182880" y="11430"/>
                </a:lnTo>
                <a:lnTo>
                  <a:pt x="77470" y="67310"/>
                </a:lnTo>
                <a:lnTo>
                  <a:pt x="0" y="162560"/>
                </a:lnTo>
                <a:lnTo>
                  <a:pt x="26670" y="196850"/>
                </a:lnTo>
                <a:lnTo>
                  <a:pt x="107950" y="176530"/>
                </a:lnTo>
                <a:lnTo>
                  <a:pt x="123788" y="165100"/>
                </a:lnTo>
                <a:lnTo>
                  <a:pt x="34290" y="165100"/>
                </a:lnTo>
                <a:lnTo>
                  <a:pt x="78740" y="107950"/>
                </a:lnTo>
                <a:lnTo>
                  <a:pt x="180340" y="34290"/>
                </a:lnTo>
                <a:lnTo>
                  <a:pt x="241300" y="6350"/>
                </a:lnTo>
                <a:close/>
              </a:path>
              <a:path w="295909" h="196850">
                <a:moveTo>
                  <a:pt x="274320" y="0"/>
                </a:moveTo>
                <a:lnTo>
                  <a:pt x="210820" y="68580"/>
                </a:lnTo>
                <a:lnTo>
                  <a:pt x="123190" y="134620"/>
                </a:lnTo>
                <a:lnTo>
                  <a:pt x="34290" y="165100"/>
                </a:lnTo>
                <a:lnTo>
                  <a:pt x="123788" y="165100"/>
                </a:lnTo>
                <a:lnTo>
                  <a:pt x="231140" y="87630"/>
                </a:lnTo>
                <a:lnTo>
                  <a:pt x="295910" y="2540"/>
                </a:lnTo>
                <a:lnTo>
                  <a:pt x="2743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01700" y="5054600"/>
            <a:ext cx="6807200" cy="723900"/>
          </a:xfrm>
          <a:custGeom>
            <a:avLst/>
            <a:gdLst/>
            <a:ahLst/>
            <a:cxnLst/>
            <a:rect l="l" t="t" r="r" b="b"/>
            <a:pathLst>
              <a:path w="6807200" h="723900">
                <a:moveTo>
                  <a:pt x="0" y="0"/>
                </a:moveTo>
                <a:lnTo>
                  <a:pt x="55112" y="18844"/>
                </a:lnTo>
                <a:lnTo>
                  <a:pt x="123349" y="44096"/>
                </a:lnTo>
                <a:lnTo>
                  <a:pt x="161851" y="58750"/>
                </a:lnTo>
                <a:lnTo>
                  <a:pt x="202990" y="74555"/>
                </a:lnTo>
                <a:lnTo>
                  <a:pt x="246551" y="91361"/>
                </a:lnTo>
                <a:lnTo>
                  <a:pt x="292318" y="109018"/>
                </a:lnTo>
                <a:lnTo>
                  <a:pt x="340077" y="127376"/>
                </a:lnTo>
                <a:lnTo>
                  <a:pt x="389613" y="146284"/>
                </a:lnTo>
                <a:lnTo>
                  <a:pt x="440711" y="165593"/>
                </a:lnTo>
                <a:lnTo>
                  <a:pt x="493157" y="185151"/>
                </a:lnTo>
                <a:lnTo>
                  <a:pt x="546734" y="204810"/>
                </a:lnTo>
                <a:lnTo>
                  <a:pt x="601230" y="224418"/>
                </a:lnTo>
                <a:lnTo>
                  <a:pt x="656427" y="243826"/>
                </a:lnTo>
                <a:lnTo>
                  <a:pt x="712113" y="262882"/>
                </a:lnTo>
                <a:lnTo>
                  <a:pt x="768072" y="281438"/>
                </a:lnTo>
                <a:lnTo>
                  <a:pt x="824088" y="299343"/>
                </a:lnTo>
                <a:lnTo>
                  <a:pt x="879948" y="316447"/>
                </a:lnTo>
                <a:lnTo>
                  <a:pt x="935436" y="332598"/>
                </a:lnTo>
                <a:lnTo>
                  <a:pt x="990338" y="347648"/>
                </a:lnTo>
                <a:lnTo>
                  <a:pt x="1044439" y="361447"/>
                </a:lnTo>
                <a:lnTo>
                  <a:pt x="1097523" y="373842"/>
                </a:lnTo>
                <a:lnTo>
                  <a:pt x="1149376" y="384686"/>
                </a:lnTo>
                <a:lnTo>
                  <a:pt x="1199783" y="393827"/>
                </a:lnTo>
                <a:lnTo>
                  <a:pt x="1248529" y="401115"/>
                </a:lnTo>
                <a:lnTo>
                  <a:pt x="1295400" y="406400"/>
                </a:lnTo>
                <a:lnTo>
                  <a:pt x="1347388" y="409715"/>
                </a:lnTo>
                <a:lnTo>
                  <a:pt x="1400082" y="410298"/>
                </a:lnTo>
                <a:lnTo>
                  <a:pt x="1453351" y="408396"/>
                </a:lnTo>
                <a:lnTo>
                  <a:pt x="1507066" y="404253"/>
                </a:lnTo>
                <a:lnTo>
                  <a:pt x="1561099" y="398115"/>
                </a:lnTo>
                <a:lnTo>
                  <a:pt x="1615320" y="390227"/>
                </a:lnTo>
                <a:lnTo>
                  <a:pt x="1669601" y="380834"/>
                </a:lnTo>
                <a:lnTo>
                  <a:pt x="1723813" y="370181"/>
                </a:lnTo>
                <a:lnTo>
                  <a:pt x="1777826" y="358514"/>
                </a:lnTo>
                <a:lnTo>
                  <a:pt x="1831511" y="346078"/>
                </a:lnTo>
                <a:lnTo>
                  <a:pt x="1884741" y="333119"/>
                </a:lnTo>
                <a:lnTo>
                  <a:pt x="1937385" y="319881"/>
                </a:lnTo>
                <a:lnTo>
                  <a:pt x="1989314" y="306610"/>
                </a:lnTo>
                <a:lnTo>
                  <a:pt x="2040400" y="293551"/>
                </a:lnTo>
                <a:lnTo>
                  <a:pt x="2090514" y="280950"/>
                </a:lnTo>
                <a:lnTo>
                  <a:pt x="2139526" y="269051"/>
                </a:lnTo>
                <a:lnTo>
                  <a:pt x="2187308" y="258101"/>
                </a:lnTo>
                <a:lnTo>
                  <a:pt x="2233731" y="248344"/>
                </a:lnTo>
                <a:lnTo>
                  <a:pt x="2278666" y="240026"/>
                </a:lnTo>
                <a:lnTo>
                  <a:pt x="2321983" y="233391"/>
                </a:lnTo>
                <a:lnTo>
                  <a:pt x="2363554" y="228686"/>
                </a:lnTo>
                <a:lnTo>
                  <a:pt x="2403250" y="226156"/>
                </a:lnTo>
                <a:lnTo>
                  <a:pt x="2440941" y="226045"/>
                </a:lnTo>
                <a:lnTo>
                  <a:pt x="2476500" y="228600"/>
                </a:lnTo>
                <a:lnTo>
                  <a:pt x="2524695" y="237954"/>
                </a:lnTo>
                <a:lnTo>
                  <a:pt x="2566908" y="253489"/>
                </a:lnTo>
                <a:lnTo>
                  <a:pt x="2603881" y="274269"/>
                </a:lnTo>
                <a:lnTo>
                  <a:pt x="2636361" y="299362"/>
                </a:lnTo>
                <a:lnTo>
                  <a:pt x="2665090" y="327834"/>
                </a:lnTo>
                <a:lnTo>
                  <a:pt x="2690812" y="358750"/>
                </a:lnTo>
                <a:lnTo>
                  <a:pt x="2714272" y="391176"/>
                </a:lnTo>
                <a:lnTo>
                  <a:pt x="2736215" y="424180"/>
                </a:lnTo>
                <a:lnTo>
                  <a:pt x="2757383" y="456826"/>
                </a:lnTo>
                <a:lnTo>
                  <a:pt x="2778521" y="488181"/>
                </a:lnTo>
                <a:lnTo>
                  <a:pt x="2823686" y="543282"/>
                </a:lnTo>
                <a:lnTo>
                  <a:pt x="2877661" y="582012"/>
                </a:lnTo>
                <a:lnTo>
                  <a:pt x="2946400" y="596900"/>
                </a:lnTo>
                <a:lnTo>
                  <a:pt x="2975610" y="594755"/>
                </a:lnTo>
                <a:lnTo>
                  <a:pt x="3031567" y="576935"/>
                </a:lnTo>
                <a:lnTo>
                  <a:pt x="3086004" y="544443"/>
                </a:lnTo>
                <a:lnTo>
                  <a:pt x="3141039" y="501320"/>
                </a:lnTo>
                <a:lnTo>
                  <a:pt x="3198793" y="451609"/>
                </a:lnTo>
                <a:lnTo>
                  <a:pt x="3229351" y="425545"/>
                </a:lnTo>
                <a:lnTo>
                  <a:pt x="3261384" y="399349"/>
                </a:lnTo>
                <a:lnTo>
                  <a:pt x="3295157" y="373528"/>
                </a:lnTo>
                <a:lnTo>
                  <a:pt x="3330934" y="348585"/>
                </a:lnTo>
                <a:lnTo>
                  <a:pt x="3368980" y="325025"/>
                </a:lnTo>
                <a:lnTo>
                  <a:pt x="3409561" y="303355"/>
                </a:lnTo>
                <a:lnTo>
                  <a:pt x="3452940" y="284080"/>
                </a:lnTo>
                <a:lnTo>
                  <a:pt x="3499384" y="267704"/>
                </a:lnTo>
                <a:lnTo>
                  <a:pt x="3549157" y="254733"/>
                </a:lnTo>
                <a:lnTo>
                  <a:pt x="3602524" y="245671"/>
                </a:lnTo>
                <a:lnTo>
                  <a:pt x="3659750" y="241025"/>
                </a:lnTo>
                <a:lnTo>
                  <a:pt x="3721100" y="241300"/>
                </a:lnTo>
                <a:lnTo>
                  <a:pt x="3793219" y="247829"/>
                </a:lnTo>
                <a:lnTo>
                  <a:pt x="3831943" y="253506"/>
                </a:lnTo>
                <a:lnTo>
                  <a:pt x="3872319" y="260668"/>
                </a:lnTo>
                <a:lnTo>
                  <a:pt x="3914258" y="269221"/>
                </a:lnTo>
                <a:lnTo>
                  <a:pt x="3957665" y="279072"/>
                </a:lnTo>
                <a:lnTo>
                  <a:pt x="4002451" y="290129"/>
                </a:lnTo>
                <a:lnTo>
                  <a:pt x="4048522" y="302299"/>
                </a:lnTo>
                <a:lnTo>
                  <a:pt x="4095787" y="315488"/>
                </a:lnTo>
                <a:lnTo>
                  <a:pt x="4144155" y="329603"/>
                </a:lnTo>
                <a:lnTo>
                  <a:pt x="4193532" y="344552"/>
                </a:lnTo>
                <a:lnTo>
                  <a:pt x="4243828" y="360241"/>
                </a:lnTo>
                <a:lnTo>
                  <a:pt x="4294951" y="376578"/>
                </a:lnTo>
                <a:lnTo>
                  <a:pt x="4346809" y="393469"/>
                </a:lnTo>
                <a:lnTo>
                  <a:pt x="4399310" y="410822"/>
                </a:lnTo>
                <a:lnTo>
                  <a:pt x="4452361" y="428543"/>
                </a:lnTo>
                <a:lnTo>
                  <a:pt x="4505872" y="446539"/>
                </a:lnTo>
                <a:lnTo>
                  <a:pt x="4559750" y="464718"/>
                </a:lnTo>
                <a:lnTo>
                  <a:pt x="4613904" y="482986"/>
                </a:lnTo>
                <a:lnTo>
                  <a:pt x="4668242" y="501251"/>
                </a:lnTo>
                <a:lnTo>
                  <a:pt x="4722671" y="519419"/>
                </a:lnTo>
                <a:lnTo>
                  <a:pt x="4777100" y="537397"/>
                </a:lnTo>
                <a:lnTo>
                  <a:pt x="4831438" y="555093"/>
                </a:lnTo>
                <a:lnTo>
                  <a:pt x="4885592" y="572413"/>
                </a:lnTo>
                <a:lnTo>
                  <a:pt x="4939470" y="589264"/>
                </a:lnTo>
                <a:lnTo>
                  <a:pt x="4992981" y="605554"/>
                </a:lnTo>
                <a:lnTo>
                  <a:pt x="5046033" y="621190"/>
                </a:lnTo>
                <a:lnTo>
                  <a:pt x="5098533" y="636077"/>
                </a:lnTo>
                <a:lnTo>
                  <a:pt x="5150391" y="650124"/>
                </a:lnTo>
                <a:lnTo>
                  <a:pt x="5201514" y="663238"/>
                </a:lnTo>
                <a:lnTo>
                  <a:pt x="5251810" y="675325"/>
                </a:lnTo>
                <a:lnTo>
                  <a:pt x="5301188" y="686292"/>
                </a:lnTo>
                <a:lnTo>
                  <a:pt x="5349555" y="696046"/>
                </a:lnTo>
                <a:lnTo>
                  <a:pt x="5396820" y="704495"/>
                </a:lnTo>
                <a:lnTo>
                  <a:pt x="5442892" y="711545"/>
                </a:lnTo>
                <a:lnTo>
                  <a:pt x="5487677" y="717104"/>
                </a:lnTo>
                <a:lnTo>
                  <a:pt x="5531085" y="721078"/>
                </a:lnTo>
                <a:lnTo>
                  <a:pt x="5573023" y="723374"/>
                </a:lnTo>
                <a:lnTo>
                  <a:pt x="5613400" y="723900"/>
                </a:lnTo>
                <a:lnTo>
                  <a:pt x="5670411" y="721664"/>
                </a:lnTo>
                <a:lnTo>
                  <a:pt x="5727093" y="716241"/>
                </a:lnTo>
                <a:lnTo>
                  <a:pt x="5783367" y="707858"/>
                </a:lnTo>
                <a:lnTo>
                  <a:pt x="5839154" y="696746"/>
                </a:lnTo>
                <a:lnTo>
                  <a:pt x="5894376" y="683135"/>
                </a:lnTo>
                <a:lnTo>
                  <a:pt x="5948955" y="667253"/>
                </a:lnTo>
                <a:lnTo>
                  <a:pt x="6002811" y="649331"/>
                </a:lnTo>
                <a:lnTo>
                  <a:pt x="6055866" y="629597"/>
                </a:lnTo>
                <a:lnTo>
                  <a:pt x="6108041" y="608282"/>
                </a:lnTo>
                <a:lnTo>
                  <a:pt x="6159258" y="585616"/>
                </a:lnTo>
                <a:lnTo>
                  <a:pt x="6209439" y="561827"/>
                </a:lnTo>
                <a:lnTo>
                  <a:pt x="6258504" y="537145"/>
                </a:lnTo>
                <a:lnTo>
                  <a:pt x="6306375" y="511800"/>
                </a:lnTo>
                <a:lnTo>
                  <a:pt x="6352974" y="486022"/>
                </a:lnTo>
                <a:lnTo>
                  <a:pt x="6398221" y="460039"/>
                </a:lnTo>
                <a:lnTo>
                  <a:pt x="6442039" y="434082"/>
                </a:lnTo>
                <a:lnTo>
                  <a:pt x="6484349" y="408380"/>
                </a:lnTo>
                <a:lnTo>
                  <a:pt x="6525071" y="383163"/>
                </a:lnTo>
                <a:lnTo>
                  <a:pt x="6564129" y="358660"/>
                </a:lnTo>
                <a:lnTo>
                  <a:pt x="6601442" y="335101"/>
                </a:lnTo>
                <a:lnTo>
                  <a:pt x="6636932" y="312716"/>
                </a:lnTo>
                <a:lnTo>
                  <a:pt x="6670522" y="291733"/>
                </a:lnTo>
                <a:lnTo>
                  <a:pt x="6731682" y="254895"/>
                </a:lnTo>
                <a:lnTo>
                  <a:pt x="6784295" y="226424"/>
                </a:lnTo>
                <a:lnTo>
                  <a:pt x="6807200" y="215900"/>
                </a:lnTo>
              </a:path>
            </a:pathLst>
          </a:custGeom>
          <a:ln w="76194">
            <a:solidFill>
              <a:srgbClr val="6F3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076700" y="1954529"/>
            <a:ext cx="889000" cy="356870"/>
          </a:xfrm>
          <a:custGeom>
            <a:avLst/>
            <a:gdLst/>
            <a:ahLst/>
            <a:cxnLst/>
            <a:rect l="l" t="t" r="r" b="b"/>
            <a:pathLst>
              <a:path w="889000" h="356869">
                <a:moveTo>
                  <a:pt x="0" y="26670"/>
                </a:moveTo>
                <a:lnTo>
                  <a:pt x="48724" y="53696"/>
                </a:lnTo>
                <a:lnTo>
                  <a:pt x="97190" y="80274"/>
                </a:lnTo>
                <a:lnTo>
                  <a:pt x="145138" y="105799"/>
                </a:lnTo>
                <a:lnTo>
                  <a:pt x="192308" y="129672"/>
                </a:lnTo>
                <a:lnTo>
                  <a:pt x="238442" y="151288"/>
                </a:lnTo>
                <a:lnTo>
                  <a:pt x="283281" y="170047"/>
                </a:lnTo>
                <a:lnTo>
                  <a:pt x="326565" y="185347"/>
                </a:lnTo>
                <a:lnTo>
                  <a:pt x="368035" y="196585"/>
                </a:lnTo>
                <a:lnTo>
                  <a:pt x="407433" y="203160"/>
                </a:lnTo>
                <a:lnTo>
                  <a:pt x="444500" y="204470"/>
                </a:lnTo>
                <a:lnTo>
                  <a:pt x="482620" y="195325"/>
                </a:lnTo>
                <a:lnTo>
                  <a:pt x="517668" y="173836"/>
                </a:lnTo>
                <a:lnTo>
                  <a:pt x="550051" y="143839"/>
                </a:lnTo>
                <a:lnTo>
                  <a:pt x="580175" y="109169"/>
                </a:lnTo>
                <a:lnTo>
                  <a:pt x="608450" y="73663"/>
                </a:lnTo>
                <a:lnTo>
                  <a:pt x="635282" y="41157"/>
                </a:lnTo>
                <a:lnTo>
                  <a:pt x="661079" y="15487"/>
                </a:lnTo>
                <a:lnTo>
                  <a:pt x="686249" y="489"/>
                </a:lnTo>
                <a:lnTo>
                  <a:pt x="711200" y="0"/>
                </a:lnTo>
                <a:lnTo>
                  <a:pt x="739154" y="20439"/>
                </a:lnTo>
                <a:lnTo>
                  <a:pt x="766484" y="58261"/>
                </a:lnTo>
                <a:lnTo>
                  <a:pt x="792683" y="108227"/>
                </a:lnTo>
                <a:lnTo>
                  <a:pt x="817245" y="165100"/>
                </a:lnTo>
                <a:lnTo>
                  <a:pt x="839663" y="223639"/>
                </a:lnTo>
                <a:lnTo>
                  <a:pt x="859432" y="278606"/>
                </a:lnTo>
                <a:lnTo>
                  <a:pt x="876046" y="324762"/>
                </a:lnTo>
                <a:lnTo>
                  <a:pt x="889000" y="356870"/>
                </a:lnTo>
              </a:path>
            </a:pathLst>
          </a:custGeom>
          <a:ln w="1142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xfrm>
            <a:off x="459740" y="2509520"/>
            <a:ext cx="8302625" cy="1366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10790" marR="5080" indent="-2498090">
              <a:lnSpc>
                <a:spcPct val="100000"/>
              </a:lnSpc>
              <a:spcBef>
                <a:spcPts val="100"/>
              </a:spcBef>
              <a:tabLst>
                <a:tab pos="1572895" algn="l"/>
              </a:tabLst>
            </a:pPr>
            <a:r>
              <a:rPr sz="4400" b="0" dirty="0">
                <a:solidFill>
                  <a:srgbClr val="FF0000"/>
                </a:solidFill>
                <a:latin typeface="Comic Sans MS"/>
                <a:cs typeface="Comic Sans MS"/>
              </a:rPr>
              <a:t>Right	to Information Act, </a:t>
            </a:r>
            <a:r>
              <a:rPr sz="4400" b="0" spc="-5" dirty="0">
                <a:solidFill>
                  <a:srgbClr val="FF0000"/>
                </a:solidFill>
                <a:latin typeface="Comic Sans MS"/>
                <a:cs typeface="Comic Sans MS"/>
              </a:rPr>
              <a:t>2005  </a:t>
            </a:r>
            <a:r>
              <a:rPr sz="4400" b="0" dirty="0">
                <a:solidFill>
                  <a:srgbClr val="FF0000"/>
                </a:solidFill>
                <a:latin typeface="Comic Sans MS"/>
                <a:cs typeface="Comic Sans MS"/>
              </a:rPr>
              <a:t>An</a:t>
            </a:r>
            <a:r>
              <a:rPr sz="4400" b="0" spc="-5" dirty="0">
                <a:solidFill>
                  <a:srgbClr val="FF0000"/>
                </a:solidFill>
                <a:latin typeface="Comic Sans MS"/>
                <a:cs typeface="Comic Sans MS"/>
              </a:rPr>
              <a:t> Overview</a:t>
            </a:r>
            <a:endParaRPr sz="4400">
              <a:latin typeface="Comic Sans MS"/>
              <a:cs typeface="Comic Sans MS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6781800" y="228600"/>
            <a:ext cx="2114550" cy="20955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24810" y="718820"/>
            <a:ext cx="239395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spc="10" dirty="0">
                <a:latin typeface="Comic Sans MS"/>
                <a:cs typeface="Comic Sans MS"/>
              </a:rPr>
              <a:t>C</a:t>
            </a:r>
            <a:r>
              <a:rPr sz="4400" b="0" spc="-5" dirty="0">
                <a:latin typeface="Comic Sans MS"/>
                <a:cs typeface="Comic Sans MS"/>
              </a:rPr>
              <a:t>ov</a:t>
            </a:r>
            <a:r>
              <a:rPr sz="4400" b="0" dirty="0">
                <a:latin typeface="Comic Sans MS"/>
                <a:cs typeface="Comic Sans MS"/>
              </a:rPr>
              <a:t>e</a:t>
            </a:r>
            <a:r>
              <a:rPr sz="4400" b="0" spc="-5" dirty="0">
                <a:latin typeface="Comic Sans MS"/>
                <a:cs typeface="Comic Sans MS"/>
              </a:rPr>
              <a:t>r</a:t>
            </a:r>
            <a:r>
              <a:rPr sz="4400" b="0" spc="10" dirty="0">
                <a:latin typeface="Comic Sans MS"/>
                <a:cs typeface="Comic Sans MS"/>
              </a:rPr>
              <a:t>a</a:t>
            </a:r>
            <a:r>
              <a:rPr sz="4400" b="0" spc="5" dirty="0">
                <a:latin typeface="Comic Sans MS"/>
                <a:cs typeface="Comic Sans MS"/>
              </a:rPr>
              <a:t>g</a:t>
            </a:r>
            <a:r>
              <a:rPr sz="4400" b="0" dirty="0">
                <a:latin typeface="Comic Sans MS"/>
                <a:cs typeface="Comic Sans MS"/>
              </a:rPr>
              <a:t>e</a:t>
            </a:r>
            <a:endParaRPr sz="4400">
              <a:latin typeface="Comic Sans MS"/>
              <a:cs typeface="Comic Sans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77240" y="2487929"/>
            <a:ext cx="210820" cy="1828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7240" y="3282950"/>
            <a:ext cx="210820" cy="1828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77240" y="4076700"/>
            <a:ext cx="210820" cy="182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77240" y="4384040"/>
            <a:ext cx="210820" cy="182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37540" y="1800859"/>
            <a:ext cx="7780655" cy="332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Comic Sans MS"/>
                <a:cs typeface="Comic Sans MS"/>
              </a:rPr>
              <a:t>RTI Act came </a:t>
            </a:r>
            <a:r>
              <a:rPr sz="2000" b="1" spc="-5" dirty="0">
                <a:latin typeface="Comic Sans MS"/>
                <a:cs typeface="Comic Sans MS"/>
              </a:rPr>
              <a:t>into </a:t>
            </a:r>
            <a:r>
              <a:rPr sz="2000" b="1" dirty="0">
                <a:latin typeface="Comic Sans MS"/>
                <a:cs typeface="Comic Sans MS"/>
              </a:rPr>
              <a:t>effect </a:t>
            </a:r>
            <a:r>
              <a:rPr sz="2000" b="1" spc="-5" dirty="0">
                <a:latin typeface="Comic Sans MS"/>
                <a:cs typeface="Comic Sans MS"/>
              </a:rPr>
              <a:t>on </a:t>
            </a:r>
            <a:r>
              <a:rPr sz="2000" b="1" dirty="0">
                <a:latin typeface="Comic Sans MS"/>
                <a:cs typeface="Comic Sans MS"/>
              </a:rPr>
              <a:t>12</a:t>
            </a:r>
            <a:r>
              <a:rPr sz="1725" b="1" baseline="28985" dirty="0">
                <a:latin typeface="Comic Sans MS"/>
                <a:cs typeface="Comic Sans MS"/>
              </a:rPr>
              <a:t>th </a:t>
            </a:r>
            <a:r>
              <a:rPr sz="2000" b="1" dirty="0">
                <a:latin typeface="Comic Sans MS"/>
                <a:cs typeface="Comic Sans MS"/>
              </a:rPr>
              <a:t>October</a:t>
            </a:r>
            <a:r>
              <a:rPr sz="2000" b="1" spc="-180" dirty="0">
                <a:latin typeface="Comic Sans MS"/>
                <a:cs typeface="Comic Sans MS"/>
              </a:rPr>
              <a:t> </a:t>
            </a:r>
            <a:r>
              <a:rPr sz="2000" b="1" dirty="0">
                <a:latin typeface="Comic Sans MS"/>
                <a:cs typeface="Comic Sans MS"/>
              </a:rPr>
              <a:t>2005.</a:t>
            </a:r>
            <a:endParaRPr sz="2000">
              <a:latin typeface="Comic Sans MS"/>
              <a:cs typeface="Comic Sans MS"/>
            </a:endParaRPr>
          </a:p>
          <a:p>
            <a:pPr marL="482600">
              <a:lnSpc>
                <a:spcPts val="2155"/>
              </a:lnSpc>
              <a:spcBef>
                <a:spcPts val="2440"/>
              </a:spcBef>
            </a:pPr>
            <a:r>
              <a:rPr sz="2000" spc="-5" dirty="0">
                <a:latin typeface="Comic Sans MS"/>
                <a:cs typeface="Comic Sans MS"/>
              </a:rPr>
              <a:t>Covers</a:t>
            </a:r>
            <a:r>
              <a:rPr sz="2000" spc="315" dirty="0">
                <a:latin typeface="Comic Sans MS"/>
                <a:cs typeface="Comic Sans MS"/>
              </a:rPr>
              <a:t> </a:t>
            </a:r>
            <a:r>
              <a:rPr sz="2000" spc="-5" dirty="0">
                <a:latin typeface="Comic Sans MS"/>
                <a:cs typeface="Comic Sans MS"/>
              </a:rPr>
              <a:t>central,</a:t>
            </a:r>
            <a:r>
              <a:rPr sz="2000" spc="320" dirty="0">
                <a:latin typeface="Comic Sans MS"/>
                <a:cs typeface="Comic Sans MS"/>
              </a:rPr>
              <a:t> </a:t>
            </a:r>
            <a:r>
              <a:rPr sz="2000" dirty="0">
                <a:latin typeface="Comic Sans MS"/>
                <a:cs typeface="Comic Sans MS"/>
              </a:rPr>
              <a:t>state</a:t>
            </a:r>
            <a:r>
              <a:rPr sz="2000" spc="315" dirty="0">
                <a:latin typeface="Comic Sans MS"/>
                <a:cs typeface="Comic Sans MS"/>
              </a:rPr>
              <a:t> </a:t>
            </a:r>
            <a:r>
              <a:rPr sz="2000" spc="-5" dirty="0">
                <a:latin typeface="Comic Sans MS"/>
                <a:cs typeface="Comic Sans MS"/>
              </a:rPr>
              <a:t>and</a:t>
            </a:r>
            <a:r>
              <a:rPr sz="2000" spc="310" dirty="0">
                <a:latin typeface="Comic Sans MS"/>
                <a:cs typeface="Comic Sans MS"/>
              </a:rPr>
              <a:t> </a:t>
            </a:r>
            <a:r>
              <a:rPr sz="2000" dirty="0">
                <a:latin typeface="Comic Sans MS"/>
                <a:cs typeface="Comic Sans MS"/>
              </a:rPr>
              <a:t>local</a:t>
            </a:r>
            <a:r>
              <a:rPr sz="2000" spc="325" dirty="0">
                <a:latin typeface="Comic Sans MS"/>
                <a:cs typeface="Comic Sans MS"/>
              </a:rPr>
              <a:t> </a:t>
            </a:r>
            <a:r>
              <a:rPr sz="2000" spc="-5" dirty="0">
                <a:latin typeface="Comic Sans MS"/>
                <a:cs typeface="Comic Sans MS"/>
              </a:rPr>
              <a:t>governments</a:t>
            </a:r>
            <a:r>
              <a:rPr sz="2000" spc="320" dirty="0">
                <a:latin typeface="Comic Sans MS"/>
                <a:cs typeface="Comic Sans MS"/>
              </a:rPr>
              <a:t> </a:t>
            </a:r>
            <a:r>
              <a:rPr sz="2000" spc="-5" dirty="0">
                <a:latin typeface="Comic Sans MS"/>
                <a:cs typeface="Comic Sans MS"/>
              </a:rPr>
              <a:t>and</a:t>
            </a:r>
            <a:r>
              <a:rPr sz="2000" spc="315" dirty="0">
                <a:latin typeface="Comic Sans MS"/>
                <a:cs typeface="Comic Sans MS"/>
              </a:rPr>
              <a:t> </a:t>
            </a:r>
            <a:r>
              <a:rPr sz="2000" spc="-5" dirty="0">
                <a:latin typeface="Comic Sans MS"/>
                <a:cs typeface="Comic Sans MS"/>
              </a:rPr>
              <a:t>all</a:t>
            </a:r>
            <a:r>
              <a:rPr sz="2000" spc="330" dirty="0">
                <a:latin typeface="Comic Sans MS"/>
                <a:cs typeface="Comic Sans MS"/>
              </a:rPr>
              <a:t> </a:t>
            </a:r>
            <a:r>
              <a:rPr sz="2000" spc="-5" dirty="0">
                <a:latin typeface="Comic Sans MS"/>
                <a:cs typeface="Comic Sans MS"/>
              </a:rPr>
              <a:t>bodies</a:t>
            </a:r>
            <a:endParaRPr sz="2000">
              <a:latin typeface="Comic Sans MS"/>
              <a:cs typeface="Comic Sans MS"/>
            </a:endParaRPr>
          </a:p>
          <a:p>
            <a:pPr marL="482600" marR="119380">
              <a:lnSpc>
                <a:spcPts val="1920"/>
              </a:lnSpc>
              <a:spcBef>
                <a:spcPts val="219"/>
              </a:spcBef>
              <a:tabLst>
                <a:tab pos="1564005" algn="l"/>
                <a:tab pos="3051810" algn="l"/>
                <a:tab pos="3590925" algn="l"/>
                <a:tab pos="5381625" algn="l"/>
                <a:tab pos="6680834" algn="l"/>
                <a:tab pos="7247255" algn="l"/>
              </a:tabLst>
            </a:pPr>
            <a:r>
              <a:rPr sz="2000" spc="5" dirty="0">
                <a:latin typeface="Comic Sans MS"/>
                <a:cs typeface="Comic Sans MS"/>
              </a:rPr>
              <a:t>o</a:t>
            </a:r>
            <a:r>
              <a:rPr sz="2000" spc="-10" dirty="0">
                <a:latin typeface="Comic Sans MS"/>
                <a:cs typeface="Comic Sans MS"/>
              </a:rPr>
              <a:t>w</a:t>
            </a:r>
            <a:r>
              <a:rPr sz="2000" dirty="0">
                <a:latin typeface="Comic Sans MS"/>
                <a:cs typeface="Comic Sans MS"/>
              </a:rPr>
              <a:t>n</a:t>
            </a:r>
            <a:r>
              <a:rPr sz="2000" spc="-10" dirty="0">
                <a:latin typeface="Comic Sans MS"/>
                <a:cs typeface="Comic Sans MS"/>
              </a:rPr>
              <a:t>e</a:t>
            </a:r>
            <a:r>
              <a:rPr sz="2000" spc="5" dirty="0">
                <a:latin typeface="Comic Sans MS"/>
                <a:cs typeface="Comic Sans MS"/>
              </a:rPr>
              <a:t>d</a:t>
            </a:r>
            <a:r>
              <a:rPr sz="2000" dirty="0">
                <a:latin typeface="Comic Sans MS"/>
                <a:cs typeface="Comic Sans MS"/>
              </a:rPr>
              <a:t>,	c</a:t>
            </a:r>
            <a:r>
              <a:rPr sz="2000" spc="5" dirty="0">
                <a:latin typeface="Comic Sans MS"/>
                <a:cs typeface="Comic Sans MS"/>
              </a:rPr>
              <a:t>o</a:t>
            </a:r>
            <a:r>
              <a:rPr sz="2000" spc="-10" dirty="0">
                <a:latin typeface="Comic Sans MS"/>
                <a:cs typeface="Comic Sans MS"/>
              </a:rPr>
              <a:t>n</a:t>
            </a:r>
            <a:r>
              <a:rPr sz="2000" spc="5" dirty="0">
                <a:latin typeface="Comic Sans MS"/>
                <a:cs typeface="Comic Sans MS"/>
              </a:rPr>
              <a:t>t</a:t>
            </a:r>
            <a:r>
              <a:rPr sz="2000" spc="-5" dirty="0">
                <a:latin typeface="Comic Sans MS"/>
                <a:cs typeface="Comic Sans MS"/>
              </a:rPr>
              <a:t>r</a:t>
            </a:r>
            <a:r>
              <a:rPr sz="2000" spc="5" dirty="0">
                <a:latin typeface="Comic Sans MS"/>
                <a:cs typeface="Comic Sans MS"/>
              </a:rPr>
              <a:t>o</a:t>
            </a:r>
            <a:r>
              <a:rPr sz="2000" dirty="0">
                <a:latin typeface="Comic Sans MS"/>
                <a:cs typeface="Comic Sans MS"/>
              </a:rPr>
              <a:t>ll</a:t>
            </a:r>
            <a:r>
              <a:rPr sz="2000" spc="-10" dirty="0">
                <a:latin typeface="Comic Sans MS"/>
                <a:cs typeface="Comic Sans MS"/>
              </a:rPr>
              <a:t>e</a:t>
            </a:r>
            <a:r>
              <a:rPr sz="2000" dirty="0">
                <a:latin typeface="Comic Sans MS"/>
                <a:cs typeface="Comic Sans MS"/>
              </a:rPr>
              <a:t>d	</a:t>
            </a:r>
            <a:r>
              <a:rPr sz="2000" spc="-5" dirty="0">
                <a:latin typeface="Comic Sans MS"/>
                <a:cs typeface="Comic Sans MS"/>
              </a:rPr>
              <a:t>o</a:t>
            </a:r>
            <a:r>
              <a:rPr sz="2000" dirty="0">
                <a:latin typeface="Comic Sans MS"/>
                <a:cs typeface="Comic Sans MS"/>
              </a:rPr>
              <a:t>r	</a:t>
            </a:r>
            <a:r>
              <a:rPr sz="2000" spc="-5" dirty="0">
                <a:latin typeface="Comic Sans MS"/>
                <a:cs typeface="Comic Sans MS"/>
              </a:rPr>
              <a:t>s</a:t>
            </a:r>
            <a:r>
              <a:rPr sz="2000" dirty="0">
                <a:latin typeface="Comic Sans MS"/>
                <a:cs typeface="Comic Sans MS"/>
              </a:rPr>
              <a:t>ub</a:t>
            </a:r>
            <a:r>
              <a:rPr sz="2000" spc="-5" dirty="0">
                <a:latin typeface="Comic Sans MS"/>
                <a:cs typeface="Comic Sans MS"/>
              </a:rPr>
              <a:t>s</a:t>
            </a:r>
            <a:r>
              <a:rPr sz="2000" spc="5" dirty="0">
                <a:latin typeface="Comic Sans MS"/>
                <a:cs typeface="Comic Sans MS"/>
              </a:rPr>
              <a:t>t</a:t>
            </a:r>
            <a:r>
              <a:rPr sz="2000" spc="-5" dirty="0">
                <a:latin typeface="Comic Sans MS"/>
                <a:cs typeface="Comic Sans MS"/>
              </a:rPr>
              <a:t>a</a:t>
            </a:r>
            <a:r>
              <a:rPr sz="2000" spc="-10" dirty="0">
                <a:latin typeface="Comic Sans MS"/>
                <a:cs typeface="Comic Sans MS"/>
              </a:rPr>
              <a:t>n</a:t>
            </a:r>
            <a:r>
              <a:rPr sz="2000" spc="5" dirty="0">
                <a:latin typeface="Comic Sans MS"/>
                <a:cs typeface="Comic Sans MS"/>
              </a:rPr>
              <a:t>ti</a:t>
            </a:r>
            <a:r>
              <a:rPr sz="2000" spc="-5" dirty="0">
                <a:latin typeface="Comic Sans MS"/>
                <a:cs typeface="Comic Sans MS"/>
              </a:rPr>
              <a:t>a</a:t>
            </a:r>
            <a:r>
              <a:rPr sz="2000" dirty="0">
                <a:latin typeface="Comic Sans MS"/>
                <a:cs typeface="Comic Sans MS"/>
              </a:rPr>
              <a:t>lly	f</a:t>
            </a:r>
            <a:r>
              <a:rPr sz="2000" spc="5" dirty="0">
                <a:latin typeface="Comic Sans MS"/>
                <a:cs typeface="Comic Sans MS"/>
              </a:rPr>
              <a:t>i</a:t>
            </a:r>
            <a:r>
              <a:rPr sz="2000" spc="-10" dirty="0">
                <a:latin typeface="Comic Sans MS"/>
                <a:cs typeface="Comic Sans MS"/>
              </a:rPr>
              <a:t>n</a:t>
            </a:r>
            <a:r>
              <a:rPr sz="2000" spc="-5" dirty="0">
                <a:latin typeface="Comic Sans MS"/>
                <a:cs typeface="Comic Sans MS"/>
              </a:rPr>
              <a:t>a</a:t>
            </a:r>
            <a:r>
              <a:rPr sz="2000" spc="-10" dirty="0">
                <a:latin typeface="Comic Sans MS"/>
                <a:cs typeface="Comic Sans MS"/>
              </a:rPr>
              <a:t>n</a:t>
            </a:r>
            <a:r>
              <a:rPr sz="2000" dirty="0">
                <a:latin typeface="Comic Sans MS"/>
                <a:cs typeface="Comic Sans MS"/>
              </a:rPr>
              <a:t>ced	</a:t>
            </a:r>
            <a:r>
              <a:rPr sz="2000" spc="-10" dirty="0">
                <a:latin typeface="Comic Sans MS"/>
                <a:cs typeface="Comic Sans MS"/>
              </a:rPr>
              <a:t>b</a:t>
            </a:r>
            <a:r>
              <a:rPr sz="2000" dirty="0">
                <a:latin typeface="Comic Sans MS"/>
                <a:cs typeface="Comic Sans MS"/>
              </a:rPr>
              <a:t>y	</a:t>
            </a:r>
            <a:r>
              <a:rPr sz="2000" spc="5" dirty="0">
                <a:latin typeface="Comic Sans MS"/>
                <a:cs typeface="Comic Sans MS"/>
              </a:rPr>
              <a:t>t</a:t>
            </a:r>
            <a:r>
              <a:rPr sz="2000" spc="-10" dirty="0">
                <a:latin typeface="Comic Sans MS"/>
                <a:cs typeface="Comic Sans MS"/>
              </a:rPr>
              <a:t>h</a:t>
            </a:r>
            <a:r>
              <a:rPr sz="2000" dirty="0">
                <a:latin typeface="Comic Sans MS"/>
                <a:cs typeface="Comic Sans MS"/>
              </a:rPr>
              <a:t>e  </a:t>
            </a:r>
            <a:r>
              <a:rPr sz="2000" spc="-5" dirty="0">
                <a:latin typeface="Comic Sans MS"/>
                <a:cs typeface="Comic Sans MS"/>
              </a:rPr>
              <a:t>respective Governments; Section</a:t>
            </a:r>
            <a:r>
              <a:rPr sz="2000" spc="5" dirty="0">
                <a:latin typeface="Comic Sans MS"/>
                <a:cs typeface="Comic Sans MS"/>
              </a:rPr>
              <a:t> </a:t>
            </a:r>
            <a:r>
              <a:rPr sz="2000" spc="-5" dirty="0">
                <a:latin typeface="Comic Sans MS"/>
                <a:cs typeface="Comic Sans MS"/>
              </a:rPr>
              <a:t>2(h)</a:t>
            </a:r>
            <a:endParaRPr sz="2000">
              <a:latin typeface="Comic Sans MS"/>
              <a:cs typeface="Comic Sans MS"/>
            </a:endParaRPr>
          </a:p>
          <a:p>
            <a:pPr marL="482600">
              <a:lnSpc>
                <a:spcPts val="2160"/>
              </a:lnSpc>
              <a:spcBef>
                <a:spcPts val="35"/>
              </a:spcBef>
            </a:pPr>
            <a:r>
              <a:rPr sz="2000" spc="-5" dirty="0">
                <a:latin typeface="Comic Sans MS"/>
                <a:cs typeface="Comic Sans MS"/>
              </a:rPr>
              <a:t>Non-government organization substantially financed</a:t>
            </a:r>
            <a:r>
              <a:rPr sz="2000" spc="95" dirty="0">
                <a:latin typeface="Comic Sans MS"/>
                <a:cs typeface="Comic Sans MS"/>
              </a:rPr>
              <a:t> </a:t>
            </a:r>
            <a:r>
              <a:rPr sz="2000" dirty="0">
                <a:latin typeface="Comic Sans MS"/>
                <a:cs typeface="Comic Sans MS"/>
              </a:rPr>
              <a:t>directly</a:t>
            </a:r>
            <a:endParaRPr sz="2000">
              <a:latin typeface="Comic Sans MS"/>
              <a:cs typeface="Comic Sans MS"/>
            </a:endParaRPr>
          </a:p>
          <a:p>
            <a:pPr marL="482600" marR="118745">
              <a:lnSpc>
                <a:spcPts val="1920"/>
              </a:lnSpc>
              <a:spcBef>
                <a:spcPts val="225"/>
              </a:spcBef>
              <a:tabLst>
                <a:tab pos="986155" algn="l"/>
                <a:tab pos="2374265" algn="l"/>
                <a:tab pos="2905125" algn="l"/>
                <a:tab pos="3820795" algn="l"/>
                <a:tab pos="5093335" algn="l"/>
                <a:tab pos="5624195" algn="l"/>
                <a:tab pos="6278245" algn="l"/>
              </a:tabLst>
            </a:pPr>
            <a:r>
              <a:rPr sz="2000" spc="5" dirty="0">
                <a:latin typeface="Comic Sans MS"/>
                <a:cs typeface="Comic Sans MS"/>
              </a:rPr>
              <a:t>o</a:t>
            </a:r>
            <a:r>
              <a:rPr sz="2000" dirty="0">
                <a:latin typeface="Comic Sans MS"/>
                <a:cs typeface="Comic Sans MS"/>
              </a:rPr>
              <a:t>r	</a:t>
            </a:r>
            <a:r>
              <a:rPr sz="2000" spc="-5" dirty="0">
                <a:latin typeface="Comic Sans MS"/>
                <a:cs typeface="Comic Sans MS"/>
              </a:rPr>
              <a:t>i</a:t>
            </a:r>
            <a:r>
              <a:rPr sz="2000" dirty="0">
                <a:latin typeface="Comic Sans MS"/>
                <a:cs typeface="Comic Sans MS"/>
              </a:rPr>
              <a:t>n</a:t>
            </a:r>
            <a:r>
              <a:rPr sz="2000" spc="-5" dirty="0">
                <a:latin typeface="Comic Sans MS"/>
                <a:cs typeface="Comic Sans MS"/>
              </a:rPr>
              <a:t>d</a:t>
            </a:r>
            <a:r>
              <a:rPr sz="2000" spc="5" dirty="0">
                <a:latin typeface="Comic Sans MS"/>
                <a:cs typeface="Comic Sans MS"/>
              </a:rPr>
              <a:t>i</a:t>
            </a:r>
            <a:r>
              <a:rPr sz="2000" spc="-5" dirty="0">
                <a:latin typeface="Comic Sans MS"/>
                <a:cs typeface="Comic Sans MS"/>
              </a:rPr>
              <a:t>re</a:t>
            </a:r>
            <a:r>
              <a:rPr sz="2000" dirty="0">
                <a:latin typeface="Comic Sans MS"/>
                <a:cs typeface="Comic Sans MS"/>
              </a:rPr>
              <a:t>c</a:t>
            </a:r>
            <a:r>
              <a:rPr sz="2000" spc="5" dirty="0">
                <a:latin typeface="Comic Sans MS"/>
                <a:cs typeface="Comic Sans MS"/>
              </a:rPr>
              <a:t>t</a:t>
            </a:r>
            <a:r>
              <a:rPr sz="2000" dirty="0">
                <a:latin typeface="Comic Sans MS"/>
                <a:cs typeface="Comic Sans MS"/>
              </a:rPr>
              <a:t>ly	by	f</a:t>
            </a:r>
            <a:r>
              <a:rPr sz="2000" spc="10" dirty="0">
                <a:latin typeface="Comic Sans MS"/>
                <a:cs typeface="Comic Sans MS"/>
              </a:rPr>
              <a:t>u</a:t>
            </a:r>
            <a:r>
              <a:rPr sz="2000" spc="-10" dirty="0">
                <a:latin typeface="Comic Sans MS"/>
                <a:cs typeface="Comic Sans MS"/>
              </a:rPr>
              <a:t>n</a:t>
            </a:r>
            <a:r>
              <a:rPr sz="2000" spc="5" dirty="0">
                <a:latin typeface="Comic Sans MS"/>
                <a:cs typeface="Comic Sans MS"/>
              </a:rPr>
              <a:t>d</a:t>
            </a:r>
            <a:r>
              <a:rPr sz="2000" dirty="0">
                <a:latin typeface="Comic Sans MS"/>
                <a:cs typeface="Comic Sans MS"/>
              </a:rPr>
              <a:t>s	p</a:t>
            </a:r>
            <a:r>
              <a:rPr sz="2000" spc="-5" dirty="0">
                <a:latin typeface="Comic Sans MS"/>
                <a:cs typeface="Comic Sans MS"/>
              </a:rPr>
              <a:t>r</a:t>
            </a:r>
            <a:r>
              <a:rPr sz="2000" spc="5" dirty="0">
                <a:latin typeface="Comic Sans MS"/>
                <a:cs typeface="Comic Sans MS"/>
              </a:rPr>
              <a:t>o</a:t>
            </a:r>
            <a:r>
              <a:rPr sz="2000" spc="-5" dirty="0">
                <a:latin typeface="Comic Sans MS"/>
                <a:cs typeface="Comic Sans MS"/>
              </a:rPr>
              <a:t>vi</a:t>
            </a:r>
            <a:r>
              <a:rPr sz="2000" spc="5" dirty="0">
                <a:latin typeface="Comic Sans MS"/>
                <a:cs typeface="Comic Sans MS"/>
              </a:rPr>
              <a:t>d</a:t>
            </a:r>
            <a:r>
              <a:rPr sz="2000" spc="-10" dirty="0">
                <a:latin typeface="Comic Sans MS"/>
                <a:cs typeface="Comic Sans MS"/>
              </a:rPr>
              <a:t>e</a:t>
            </a:r>
            <a:r>
              <a:rPr sz="2000" dirty="0">
                <a:latin typeface="Comic Sans MS"/>
                <a:cs typeface="Comic Sans MS"/>
              </a:rPr>
              <a:t>d	by	</a:t>
            </a:r>
            <a:r>
              <a:rPr sz="2000" spc="5" dirty="0">
                <a:latin typeface="Comic Sans MS"/>
                <a:cs typeface="Comic Sans MS"/>
              </a:rPr>
              <a:t>t</a:t>
            </a:r>
            <a:r>
              <a:rPr sz="2000" spc="-10" dirty="0">
                <a:latin typeface="Comic Sans MS"/>
                <a:cs typeface="Comic Sans MS"/>
              </a:rPr>
              <a:t>h</a:t>
            </a:r>
            <a:r>
              <a:rPr sz="2000" dirty="0">
                <a:latin typeface="Comic Sans MS"/>
                <a:cs typeface="Comic Sans MS"/>
              </a:rPr>
              <a:t>e	</a:t>
            </a:r>
            <a:r>
              <a:rPr sz="2000" spc="-5" dirty="0">
                <a:latin typeface="Comic Sans MS"/>
                <a:cs typeface="Comic Sans MS"/>
              </a:rPr>
              <a:t>a</a:t>
            </a:r>
            <a:r>
              <a:rPr sz="2000" dirty="0">
                <a:latin typeface="Comic Sans MS"/>
                <a:cs typeface="Comic Sans MS"/>
              </a:rPr>
              <a:t>p</a:t>
            </a:r>
            <a:r>
              <a:rPr sz="2000" spc="-10" dirty="0">
                <a:latin typeface="Comic Sans MS"/>
                <a:cs typeface="Comic Sans MS"/>
              </a:rPr>
              <a:t>p</a:t>
            </a:r>
            <a:r>
              <a:rPr sz="2000" spc="-5" dirty="0">
                <a:latin typeface="Comic Sans MS"/>
                <a:cs typeface="Comic Sans MS"/>
              </a:rPr>
              <a:t>r</a:t>
            </a:r>
            <a:r>
              <a:rPr sz="2000" spc="5" dirty="0">
                <a:latin typeface="Comic Sans MS"/>
                <a:cs typeface="Comic Sans MS"/>
              </a:rPr>
              <a:t>o</a:t>
            </a:r>
            <a:r>
              <a:rPr sz="2000" dirty="0">
                <a:latin typeface="Comic Sans MS"/>
                <a:cs typeface="Comic Sans MS"/>
              </a:rPr>
              <a:t>p</a:t>
            </a:r>
            <a:r>
              <a:rPr sz="2000" spc="-5" dirty="0">
                <a:latin typeface="Comic Sans MS"/>
                <a:cs typeface="Comic Sans MS"/>
              </a:rPr>
              <a:t>ria</a:t>
            </a:r>
            <a:r>
              <a:rPr sz="2000" spc="5" dirty="0">
                <a:latin typeface="Comic Sans MS"/>
                <a:cs typeface="Comic Sans MS"/>
              </a:rPr>
              <a:t>t</a:t>
            </a:r>
            <a:r>
              <a:rPr sz="2000" dirty="0">
                <a:latin typeface="Comic Sans MS"/>
                <a:cs typeface="Comic Sans MS"/>
              </a:rPr>
              <a:t>e  </a:t>
            </a:r>
            <a:r>
              <a:rPr sz="2000" spc="-5" dirty="0">
                <a:latin typeface="Comic Sans MS"/>
                <a:cs typeface="Comic Sans MS"/>
              </a:rPr>
              <a:t>government. Section </a:t>
            </a:r>
            <a:r>
              <a:rPr sz="2000" dirty="0">
                <a:latin typeface="Comic Sans MS"/>
                <a:cs typeface="Comic Sans MS"/>
              </a:rPr>
              <a:t>2</a:t>
            </a:r>
            <a:r>
              <a:rPr sz="2000" spc="5" dirty="0">
                <a:latin typeface="Comic Sans MS"/>
                <a:cs typeface="Comic Sans MS"/>
              </a:rPr>
              <a:t> </a:t>
            </a:r>
            <a:r>
              <a:rPr sz="2000" spc="-5" dirty="0">
                <a:latin typeface="Comic Sans MS"/>
                <a:cs typeface="Comic Sans MS"/>
              </a:rPr>
              <a:t>(e)</a:t>
            </a:r>
            <a:endParaRPr sz="2000">
              <a:latin typeface="Comic Sans MS"/>
              <a:cs typeface="Comic Sans MS"/>
            </a:endParaRPr>
          </a:p>
          <a:p>
            <a:pPr marL="482600">
              <a:lnSpc>
                <a:spcPct val="100000"/>
              </a:lnSpc>
              <a:spcBef>
                <a:spcPts val="35"/>
              </a:spcBef>
            </a:pPr>
            <a:r>
              <a:rPr sz="2000" spc="-5" dirty="0">
                <a:latin typeface="Comic Sans MS"/>
                <a:cs typeface="Comic Sans MS"/>
              </a:rPr>
              <a:t>Executive, judiciary and</a:t>
            </a:r>
            <a:r>
              <a:rPr sz="2000" spc="20" dirty="0">
                <a:latin typeface="Comic Sans MS"/>
                <a:cs typeface="Comic Sans MS"/>
              </a:rPr>
              <a:t> </a:t>
            </a:r>
            <a:r>
              <a:rPr sz="2000" spc="-5" dirty="0">
                <a:latin typeface="Comic Sans MS"/>
                <a:cs typeface="Comic Sans MS"/>
              </a:rPr>
              <a:t>legislature</a:t>
            </a:r>
            <a:endParaRPr sz="2000">
              <a:latin typeface="Comic Sans MS"/>
              <a:cs typeface="Comic Sans MS"/>
            </a:endParaRPr>
          </a:p>
          <a:p>
            <a:pPr marL="482600">
              <a:lnSpc>
                <a:spcPts val="2155"/>
              </a:lnSpc>
              <a:spcBef>
                <a:spcPts val="20"/>
              </a:spcBef>
            </a:pPr>
            <a:r>
              <a:rPr sz="2000" spc="-5" dirty="0">
                <a:latin typeface="Comic Sans MS"/>
                <a:cs typeface="Comic Sans MS"/>
              </a:rPr>
              <a:t>Includes</a:t>
            </a:r>
            <a:r>
              <a:rPr sz="2000" spc="225" dirty="0">
                <a:latin typeface="Comic Sans MS"/>
                <a:cs typeface="Comic Sans MS"/>
              </a:rPr>
              <a:t> </a:t>
            </a:r>
            <a:r>
              <a:rPr sz="2000" dirty="0">
                <a:latin typeface="Comic Sans MS"/>
                <a:cs typeface="Comic Sans MS"/>
              </a:rPr>
              <a:t>information</a:t>
            </a:r>
            <a:r>
              <a:rPr sz="2000" spc="225" dirty="0">
                <a:latin typeface="Comic Sans MS"/>
                <a:cs typeface="Comic Sans MS"/>
              </a:rPr>
              <a:t> </a:t>
            </a:r>
            <a:r>
              <a:rPr sz="2000" spc="-5" dirty="0">
                <a:latin typeface="Comic Sans MS"/>
                <a:cs typeface="Comic Sans MS"/>
              </a:rPr>
              <a:t>relating</a:t>
            </a:r>
            <a:r>
              <a:rPr sz="2000" spc="245" dirty="0">
                <a:latin typeface="Comic Sans MS"/>
                <a:cs typeface="Comic Sans MS"/>
              </a:rPr>
              <a:t> </a:t>
            </a:r>
            <a:r>
              <a:rPr sz="2000" dirty="0">
                <a:latin typeface="Comic Sans MS"/>
                <a:cs typeface="Comic Sans MS"/>
              </a:rPr>
              <a:t>to</a:t>
            </a:r>
            <a:r>
              <a:rPr sz="2000" spc="225" dirty="0">
                <a:latin typeface="Comic Sans MS"/>
                <a:cs typeface="Comic Sans MS"/>
              </a:rPr>
              <a:t> </a:t>
            </a:r>
            <a:r>
              <a:rPr sz="2000" spc="-5" dirty="0">
                <a:latin typeface="Comic Sans MS"/>
                <a:cs typeface="Comic Sans MS"/>
              </a:rPr>
              <a:t>private</a:t>
            </a:r>
            <a:r>
              <a:rPr sz="2000" spc="229" dirty="0">
                <a:latin typeface="Comic Sans MS"/>
                <a:cs typeface="Comic Sans MS"/>
              </a:rPr>
              <a:t> </a:t>
            </a:r>
            <a:r>
              <a:rPr sz="2000" dirty="0">
                <a:latin typeface="Comic Sans MS"/>
                <a:cs typeface="Comic Sans MS"/>
              </a:rPr>
              <a:t>body</a:t>
            </a:r>
            <a:r>
              <a:rPr sz="2000" spc="229" dirty="0">
                <a:latin typeface="Comic Sans MS"/>
                <a:cs typeface="Comic Sans MS"/>
              </a:rPr>
              <a:t> </a:t>
            </a:r>
            <a:r>
              <a:rPr sz="2000" spc="-5" dirty="0">
                <a:latin typeface="Comic Sans MS"/>
                <a:cs typeface="Comic Sans MS"/>
              </a:rPr>
              <a:t>which</a:t>
            </a:r>
            <a:r>
              <a:rPr sz="2000" spc="229" dirty="0">
                <a:latin typeface="Comic Sans MS"/>
                <a:cs typeface="Comic Sans MS"/>
              </a:rPr>
              <a:t> </a:t>
            </a:r>
            <a:r>
              <a:rPr sz="2000" spc="-5" dirty="0">
                <a:latin typeface="Comic Sans MS"/>
                <a:cs typeface="Comic Sans MS"/>
              </a:rPr>
              <a:t>can</a:t>
            </a:r>
            <a:r>
              <a:rPr sz="2000" spc="225" dirty="0">
                <a:latin typeface="Comic Sans MS"/>
                <a:cs typeface="Comic Sans MS"/>
              </a:rPr>
              <a:t> </a:t>
            </a:r>
            <a:r>
              <a:rPr sz="2000" dirty="0">
                <a:latin typeface="Comic Sans MS"/>
                <a:cs typeface="Comic Sans MS"/>
              </a:rPr>
              <a:t>be</a:t>
            </a:r>
            <a:endParaRPr sz="2000">
              <a:latin typeface="Comic Sans MS"/>
              <a:cs typeface="Comic Sans MS"/>
            </a:endParaRPr>
          </a:p>
          <a:p>
            <a:pPr marL="482600" marR="120650">
              <a:lnSpc>
                <a:spcPct val="80000"/>
              </a:lnSpc>
              <a:spcBef>
                <a:spcPts val="235"/>
              </a:spcBef>
            </a:pPr>
            <a:r>
              <a:rPr sz="2000" spc="-5" dirty="0">
                <a:latin typeface="Comic Sans MS"/>
                <a:cs typeface="Comic Sans MS"/>
              </a:rPr>
              <a:t>accessed </a:t>
            </a:r>
            <a:r>
              <a:rPr sz="2000" dirty="0">
                <a:latin typeface="Comic Sans MS"/>
                <a:cs typeface="Comic Sans MS"/>
              </a:rPr>
              <a:t>by </a:t>
            </a:r>
            <a:r>
              <a:rPr sz="2000" spc="-5" dirty="0">
                <a:latin typeface="Comic Sans MS"/>
                <a:cs typeface="Comic Sans MS"/>
              </a:rPr>
              <a:t>under any other law for the </a:t>
            </a:r>
            <a:r>
              <a:rPr sz="2000" dirty="0">
                <a:latin typeface="Comic Sans MS"/>
                <a:cs typeface="Comic Sans MS"/>
              </a:rPr>
              <a:t>time </a:t>
            </a:r>
            <a:r>
              <a:rPr sz="2000" spc="-5" dirty="0">
                <a:latin typeface="Comic Sans MS"/>
                <a:cs typeface="Comic Sans MS"/>
              </a:rPr>
              <a:t>being in force.  Section </a:t>
            </a:r>
            <a:r>
              <a:rPr sz="2000" dirty="0">
                <a:latin typeface="Comic Sans MS"/>
                <a:cs typeface="Comic Sans MS"/>
              </a:rPr>
              <a:t>2 </a:t>
            </a:r>
            <a:r>
              <a:rPr sz="2000" spc="-5" dirty="0">
                <a:latin typeface="Comic Sans MS"/>
                <a:cs typeface="Comic Sans MS"/>
              </a:rPr>
              <a:t>(f)</a:t>
            </a:r>
            <a:endParaRPr sz="20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17750" marR="5080" indent="-2305050">
              <a:lnSpc>
                <a:spcPct val="100000"/>
              </a:lnSpc>
              <a:spcBef>
                <a:spcPts val="100"/>
              </a:spcBef>
            </a:pPr>
            <a:r>
              <a:rPr dirty="0"/>
              <a:t>EXEMPTIONS </a:t>
            </a:r>
            <a:r>
              <a:rPr spc="-5" dirty="0"/>
              <a:t>FROM </a:t>
            </a:r>
            <a:r>
              <a:rPr dirty="0"/>
              <a:t>DISCLOSURE </a:t>
            </a:r>
            <a:r>
              <a:rPr spc="-5" dirty="0"/>
              <a:t>OF  </a:t>
            </a:r>
            <a:r>
              <a:rPr dirty="0"/>
              <a:t>INFORMATION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2140" y="1807209"/>
            <a:ext cx="6913245" cy="3498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5760" indent="-353695">
              <a:lnSpc>
                <a:spcPct val="100000"/>
              </a:lnSpc>
              <a:spcBef>
                <a:spcPts val="100"/>
              </a:spcBef>
              <a:buAutoNum type="alphaLcParenBoth"/>
              <a:tabLst>
                <a:tab pos="366395" algn="l"/>
              </a:tabLst>
            </a:pPr>
            <a:r>
              <a:rPr sz="1800" dirty="0">
                <a:latin typeface="Comic Sans MS"/>
                <a:cs typeface="Comic Sans MS"/>
              </a:rPr>
              <a:t>National </a:t>
            </a:r>
            <a:r>
              <a:rPr sz="1800" spc="-5" dirty="0">
                <a:latin typeface="Comic Sans MS"/>
                <a:cs typeface="Comic Sans MS"/>
              </a:rPr>
              <a:t>security</a:t>
            </a:r>
            <a:endParaRPr sz="1800">
              <a:latin typeface="Comic Sans MS"/>
              <a:cs typeface="Comic Sans MS"/>
            </a:endParaRPr>
          </a:p>
          <a:p>
            <a:pPr marL="384810" indent="-372745">
              <a:lnSpc>
                <a:spcPct val="100000"/>
              </a:lnSpc>
              <a:spcBef>
                <a:spcPts val="10"/>
              </a:spcBef>
              <a:buAutoNum type="alphaLcParenBoth"/>
              <a:tabLst>
                <a:tab pos="385445" algn="l"/>
              </a:tabLst>
            </a:pPr>
            <a:r>
              <a:rPr sz="1800" spc="-5" dirty="0">
                <a:latin typeface="Comic Sans MS"/>
                <a:cs typeface="Comic Sans MS"/>
              </a:rPr>
              <a:t>Contempt </a:t>
            </a:r>
            <a:r>
              <a:rPr sz="1800" dirty="0">
                <a:latin typeface="Comic Sans MS"/>
                <a:cs typeface="Comic Sans MS"/>
              </a:rPr>
              <a:t>of</a:t>
            </a:r>
            <a:r>
              <a:rPr sz="1800" spc="5" dirty="0">
                <a:latin typeface="Comic Sans MS"/>
                <a:cs typeface="Comic Sans MS"/>
              </a:rPr>
              <a:t> </a:t>
            </a:r>
            <a:r>
              <a:rPr sz="1800" spc="-5" dirty="0">
                <a:latin typeface="Comic Sans MS"/>
                <a:cs typeface="Comic Sans MS"/>
              </a:rPr>
              <a:t>court</a:t>
            </a:r>
            <a:endParaRPr sz="1800">
              <a:latin typeface="Comic Sans MS"/>
              <a:cs typeface="Comic Sans MS"/>
            </a:endParaRPr>
          </a:p>
          <a:p>
            <a:pPr marL="365760" indent="-353695">
              <a:lnSpc>
                <a:spcPct val="100000"/>
              </a:lnSpc>
              <a:spcBef>
                <a:spcPts val="10"/>
              </a:spcBef>
              <a:buAutoNum type="alphaLcParenBoth"/>
              <a:tabLst>
                <a:tab pos="366395" algn="l"/>
              </a:tabLst>
            </a:pPr>
            <a:r>
              <a:rPr sz="1800" spc="-5" dirty="0">
                <a:latin typeface="Comic Sans MS"/>
                <a:cs typeface="Comic Sans MS"/>
              </a:rPr>
              <a:t>Parliamentary</a:t>
            </a:r>
            <a:r>
              <a:rPr sz="1800" spc="-10" dirty="0">
                <a:latin typeface="Comic Sans MS"/>
                <a:cs typeface="Comic Sans MS"/>
              </a:rPr>
              <a:t> </a:t>
            </a:r>
            <a:r>
              <a:rPr sz="1800" spc="-5" dirty="0">
                <a:latin typeface="Comic Sans MS"/>
                <a:cs typeface="Comic Sans MS"/>
              </a:rPr>
              <a:t>privilege</a:t>
            </a:r>
            <a:endParaRPr sz="1800">
              <a:latin typeface="Comic Sans MS"/>
              <a:cs typeface="Comic Sans MS"/>
            </a:endParaRPr>
          </a:p>
          <a:p>
            <a:pPr marL="383540" indent="-371475">
              <a:lnSpc>
                <a:spcPct val="100000"/>
              </a:lnSpc>
              <a:spcBef>
                <a:spcPts val="20"/>
              </a:spcBef>
              <a:buAutoNum type="alphaLcParenBoth"/>
              <a:tabLst>
                <a:tab pos="384175" algn="l"/>
              </a:tabLst>
            </a:pPr>
            <a:r>
              <a:rPr sz="1800" spc="-5" dirty="0">
                <a:latin typeface="Comic Sans MS"/>
                <a:cs typeface="Comic Sans MS"/>
              </a:rPr>
              <a:t>Trade</a:t>
            </a:r>
            <a:r>
              <a:rPr sz="1800" spc="-10" dirty="0">
                <a:latin typeface="Comic Sans MS"/>
                <a:cs typeface="Comic Sans MS"/>
              </a:rPr>
              <a:t> </a:t>
            </a:r>
            <a:r>
              <a:rPr sz="1800" spc="-5" dirty="0">
                <a:latin typeface="Comic Sans MS"/>
                <a:cs typeface="Comic Sans MS"/>
              </a:rPr>
              <a:t>secrecy</a:t>
            </a:r>
            <a:endParaRPr sz="1800">
              <a:latin typeface="Comic Sans MS"/>
              <a:cs typeface="Comic Sans MS"/>
            </a:endParaRPr>
          </a:p>
          <a:p>
            <a:pPr marL="373380" indent="-361315">
              <a:lnSpc>
                <a:spcPct val="100000"/>
              </a:lnSpc>
              <a:spcBef>
                <a:spcPts val="10"/>
              </a:spcBef>
              <a:buAutoNum type="alphaLcParenBoth"/>
              <a:tabLst>
                <a:tab pos="374015" algn="l"/>
              </a:tabLst>
            </a:pPr>
            <a:r>
              <a:rPr sz="1800" spc="-5" dirty="0">
                <a:latin typeface="Comic Sans MS"/>
                <a:cs typeface="Comic Sans MS"/>
              </a:rPr>
              <a:t>Fiduciary</a:t>
            </a:r>
            <a:r>
              <a:rPr sz="1800" spc="-15" dirty="0">
                <a:latin typeface="Comic Sans MS"/>
                <a:cs typeface="Comic Sans MS"/>
              </a:rPr>
              <a:t> </a:t>
            </a:r>
            <a:r>
              <a:rPr sz="1800" spc="-5" dirty="0">
                <a:latin typeface="Comic Sans MS"/>
                <a:cs typeface="Comic Sans MS"/>
              </a:rPr>
              <a:t>relationship</a:t>
            </a:r>
            <a:endParaRPr sz="1800">
              <a:latin typeface="Comic Sans MS"/>
              <a:cs typeface="Comic Sans MS"/>
            </a:endParaRPr>
          </a:p>
          <a:p>
            <a:pPr marL="364490" indent="-352425">
              <a:lnSpc>
                <a:spcPct val="100000"/>
              </a:lnSpc>
              <a:spcBef>
                <a:spcPts val="20"/>
              </a:spcBef>
              <a:buAutoNum type="alphaLcParenBoth"/>
              <a:tabLst>
                <a:tab pos="365125" algn="l"/>
              </a:tabLst>
            </a:pPr>
            <a:r>
              <a:rPr sz="1800" spc="-5" dirty="0">
                <a:latin typeface="Comic Sans MS"/>
                <a:cs typeface="Comic Sans MS"/>
              </a:rPr>
              <a:t>Foreign</a:t>
            </a:r>
            <a:r>
              <a:rPr sz="1800" spc="-10" dirty="0">
                <a:latin typeface="Comic Sans MS"/>
                <a:cs typeface="Comic Sans MS"/>
              </a:rPr>
              <a:t> </a:t>
            </a:r>
            <a:r>
              <a:rPr sz="1800" spc="-5" dirty="0">
                <a:latin typeface="Comic Sans MS"/>
                <a:cs typeface="Comic Sans MS"/>
              </a:rPr>
              <a:t>government</a:t>
            </a:r>
            <a:endParaRPr sz="1800">
              <a:latin typeface="Comic Sans MS"/>
              <a:cs typeface="Comic Sans MS"/>
            </a:endParaRPr>
          </a:p>
          <a:p>
            <a:pPr marL="370840" indent="-358775">
              <a:lnSpc>
                <a:spcPct val="100000"/>
              </a:lnSpc>
              <a:spcBef>
                <a:spcPts val="10"/>
              </a:spcBef>
              <a:buAutoNum type="alphaLcParenBoth"/>
              <a:tabLst>
                <a:tab pos="371475" algn="l"/>
              </a:tabLst>
            </a:pPr>
            <a:r>
              <a:rPr sz="1800" spc="-5" dirty="0">
                <a:latin typeface="Comic Sans MS"/>
                <a:cs typeface="Comic Sans MS"/>
              </a:rPr>
              <a:t>Safety </a:t>
            </a:r>
            <a:r>
              <a:rPr sz="1800" dirty="0">
                <a:latin typeface="Comic Sans MS"/>
                <a:cs typeface="Comic Sans MS"/>
              </a:rPr>
              <a:t>of </a:t>
            </a:r>
            <a:r>
              <a:rPr sz="1800" spc="-5" dirty="0">
                <a:latin typeface="Comic Sans MS"/>
                <a:cs typeface="Comic Sans MS"/>
              </a:rPr>
              <a:t>informer in law</a:t>
            </a:r>
            <a:r>
              <a:rPr sz="1800" spc="25" dirty="0">
                <a:latin typeface="Comic Sans MS"/>
                <a:cs typeface="Comic Sans MS"/>
              </a:rPr>
              <a:t> </a:t>
            </a:r>
            <a:r>
              <a:rPr sz="1800" spc="-5" dirty="0">
                <a:latin typeface="Comic Sans MS"/>
                <a:cs typeface="Comic Sans MS"/>
              </a:rPr>
              <a:t>enforcement</a:t>
            </a:r>
            <a:endParaRPr sz="1800">
              <a:latin typeface="Comic Sans MS"/>
              <a:cs typeface="Comic Sans MS"/>
            </a:endParaRPr>
          </a:p>
          <a:p>
            <a:pPr marL="380365" indent="-368300">
              <a:lnSpc>
                <a:spcPct val="100000"/>
              </a:lnSpc>
              <a:spcBef>
                <a:spcPts val="20"/>
              </a:spcBef>
              <a:buAutoNum type="alphaLcParenBoth"/>
              <a:tabLst>
                <a:tab pos="381000" algn="l"/>
              </a:tabLst>
            </a:pPr>
            <a:r>
              <a:rPr sz="1800" spc="-5" dirty="0">
                <a:latin typeface="Comic Sans MS"/>
                <a:cs typeface="Comic Sans MS"/>
              </a:rPr>
              <a:t>Investigation</a:t>
            </a:r>
            <a:endParaRPr sz="1800">
              <a:latin typeface="Comic Sans MS"/>
              <a:cs typeface="Comic Sans MS"/>
            </a:endParaRPr>
          </a:p>
          <a:p>
            <a:pPr marL="313690" indent="-301625">
              <a:lnSpc>
                <a:spcPct val="100000"/>
              </a:lnSpc>
              <a:spcBef>
                <a:spcPts val="10"/>
              </a:spcBef>
              <a:buAutoNum type="alphaLcParenBoth" startAt="9"/>
              <a:tabLst>
                <a:tab pos="314325" algn="l"/>
              </a:tabLst>
            </a:pPr>
            <a:r>
              <a:rPr sz="1800" spc="-5" dirty="0">
                <a:latin typeface="Comic Sans MS"/>
                <a:cs typeface="Comic Sans MS"/>
              </a:rPr>
              <a:t>Cabinet papers</a:t>
            </a:r>
            <a:endParaRPr sz="1800">
              <a:latin typeface="Comic Sans MS"/>
              <a:cs typeface="Comic Sans MS"/>
            </a:endParaRPr>
          </a:p>
          <a:p>
            <a:pPr marL="341630" indent="-329565">
              <a:lnSpc>
                <a:spcPct val="100000"/>
              </a:lnSpc>
              <a:spcBef>
                <a:spcPts val="10"/>
              </a:spcBef>
              <a:buAutoNum type="alphaLcParenBoth" startAt="9"/>
              <a:tabLst>
                <a:tab pos="342265" algn="l"/>
              </a:tabLst>
            </a:pPr>
            <a:r>
              <a:rPr sz="1800" spc="-5" dirty="0">
                <a:latin typeface="Comic Sans MS"/>
                <a:cs typeface="Comic Sans MS"/>
              </a:rPr>
              <a:t>Privacy</a:t>
            </a:r>
            <a:endParaRPr sz="1800">
              <a:latin typeface="Comic Sans MS"/>
              <a:cs typeface="Comic Sans MS"/>
            </a:endParaRPr>
          </a:p>
          <a:p>
            <a:pPr marL="12700">
              <a:lnSpc>
                <a:spcPts val="1939"/>
              </a:lnSpc>
              <a:spcBef>
                <a:spcPts val="20"/>
              </a:spcBef>
            </a:pPr>
            <a:r>
              <a:rPr sz="1800" dirty="0">
                <a:latin typeface="Comic Sans MS"/>
                <a:cs typeface="Comic Sans MS"/>
              </a:rPr>
              <a:t>(K) </a:t>
            </a:r>
            <a:r>
              <a:rPr sz="1800" spc="-5" dirty="0">
                <a:latin typeface="Comic Sans MS"/>
                <a:cs typeface="Comic Sans MS"/>
              </a:rPr>
              <a:t>Copyright </a:t>
            </a:r>
            <a:r>
              <a:rPr sz="1800" dirty="0">
                <a:latin typeface="Comic Sans MS"/>
                <a:cs typeface="Comic Sans MS"/>
              </a:rPr>
              <a:t>- </a:t>
            </a:r>
            <a:r>
              <a:rPr sz="1800" spc="-5" dirty="0">
                <a:latin typeface="Comic Sans MS"/>
                <a:cs typeface="Comic Sans MS"/>
              </a:rPr>
              <a:t>disclosure </a:t>
            </a:r>
            <a:r>
              <a:rPr sz="1800" dirty="0">
                <a:latin typeface="Comic Sans MS"/>
                <a:cs typeface="Comic Sans MS"/>
              </a:rPr>
              <a:t>which </a:t>
            </a:r>
            <a:r>
              <a:rPr sz="1800" spc="-5" dirty="0">
                <a:latin typeface="Comic Sans MS"/>
                <a:cs typeface="Comic Sans MS"/>
              </a:rPr>
              <a:t>would involve an infringement</a:t>
            </a:r>
            <a:r>
              <a:rPr sz="1800" spc="75" dirty="0">
                <a:latin typeface="Comic Sans MS"/>
                <a:cs typeface="Comic Sans MS"/>
              </a:rPr>
              <a:t> </a:t>
            </a:r>
            <a:r>
              <a:rPr sz="1800" dirty="0">
                <a:latin typeface="Comic Sans MS"/>
                <a:cs typeface="Comic Sans MS"/>
              </a:rPr>
              <a:t>of</a:t>
            </a:r>
            <a:endParaRPr sz="1800">
              <a:latin typeface="Comic Sans MS"/>
              <a:cs typeface="Comic Sans MS"/>
            </a:endParaRPr>
          </a:p>
          <a:p>
            <a:pPr marL="355600" marR="39370">
              <a:lnSpc>
                <a:spcPts val="1730"/>
              </a:lnSpc>
              <a:spcBef>
                <a:spcPts val="195"/>
              </a:spcBef>
            </a:pPr>
            <a:r>
              <a:rPr sz="1800" spc="-5" dirty="0">
                <a:latin typeface="Comic Sans MS"/>
                <a:cs typeface="Comic Sans MS"/>
              </a:rPr>
              <a:t>copyright subsisting </a:t>
            </a:r>
            <a:r>
              <a:rPr sz="1800" dirty="0">
                <a:latin typeface="Comic Sans MS"/>
                <a:cs typeface="Comic Sans MS"/>
              </a:rPr>
              <a:t>in a </a:t>
            </a:r>
            <a:r>
              <a:rPr sz="1800" spc="-5" dirty="0">
                <a:latin typeface="Comic Sans MS"/>
                <a:cs typeface="Comic Sans MS"/>
              </a:rPr>
              <a:t>person other </a:t>
            </a:r>
            <a:r>
              <a:rPr sz="1800" dirty="0">
                <a:latin typeface="Comic Sans MS"/>
                <a:cs typeface="Comic Sans MS"/>
              </a:rPr>
              <a:t>than the </a:t>
            </a:r>
            <a:r>
              <a:rPr sz="1800" spc="-5" dirty="0">
                <a:latin typeface="Comic Sans MS"/>
                <a:cs typeface="Comic Sans MS"/>
              </a:rPr>
              <a:t>State may </a:t>
            </a:r>
            <a:r>
              <a:rPr sz="1800" dirty="0">
                <a:latin typeface="Comic Sans MS"/>
                <a:cs typeface="Comic Sans MS"/>
              </a:rPr>
              <a:t>be  </a:t>
            </a:r>
            <a:r>
              <a:rPr sz="1800" spc="-5" dirty="0">
                <a:latin typeface="Comic Sans MS"/>
                <a:cs typeface="Comic Sans MS"/>
              </a:rPr>
              <a:t>rejected. [Section</a:t>
            </a:r>
            <a:r>
              <a:rPr sz="1800" spc="-15" dirty="0">
                <a:latin typeface="Comic Sans MS"/>
                <a:cs typeface="Comic Sans MS"/>
              </a:rPr>
              <a:t> </a:t>
            </a:r>
            <a:r>
              <a:rPr sz="1800" spc="5" dirty="0">
                <a:latin typeface="Comic Sans MS"/>
                <a:cs typeface="Comic Sans MS"/>
              </a:rPr>
              <a:t>9]</a:t>
            </a:r>
            <a:endParaRPr sz="18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70150" y="1023620"/>
            <a:ext cx="330136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spc="5" dirty="0">
                <a:latin typeface="Comic Sans MS"/>
                <a:cs typeface="Comic Sans MS"/>
              </a:rPr>
              <a:t>I</a:t>
            </a:r>
            <a:r>
              <a:rPr sz="4400" b="0" dirty="0">
                <a:latin typeface="Comic Sans MS"/>
                <a:cs typeface="Comic Sans MS"/>
              </a:rPr>
              <a:t>l</a:t>
            </a:r>
            <a:r>
              <a:rPr sz="4400" b="0" spc="10" dirty="0">
                <a:latin typeface="Comic Sans MS"/>
                <a:cs typeface="Comic Sans MS"/>
              </a:rPr>
              <a:t>l</a:t>
            </a:r>
            <a:r>
              <a:rPr sz="4400" b="0" spc="-5" dirty="0">
                <a:latin typeface="Comic Sans MS"/>
                <a:cs typeface="Comic Sans MS"/>
              </a:rPr>
              <a:t>u</a:t>
            </a:r>
            <a:r>
              <a:rPr sz="4400" b="0" spc="10" dirty="0">
                <a:latin typeface="Comic Sans MS"/>
                <a:cs typeface="Comic Sans MS"/>
              </a:rPr>
              <a:t>s</a:t>
            </a:r>
            <a:r>
              <a:rPr sz="4400" b="0" spc="-10" dirty="0">
                <a:latin typeface="Comic Sans MS"/>
                <a:cs typeface="Comic Sans MS"/>
              </a:rPr>
              <a:t>t</a:t>
            </a:r>
            <a:r>
              <a:rPr sz="4400" b="0" spc="5" dirty="0">
                <a:latin typeface="Comic Sans MS"/>
                <a:cs typeface="Comic Sans MS"/>
              </a:rPr>
              <a:t>r</a:t>
            </a:r>
            <a:r>
              <a:rPr sz="4400" b="0" spc="-5" dirty="0">
                <a:latin typeface="Comic Sans MS"/>
                <a:cs typeface="Comic Sans MS"/>
              </a:rPr>
              <a:t>a</a:t>
            </a:r>
            <a:r>
              <a:rPr sz="4400" b="0" spc="5" dirty="0">
                <a:latin typeface="Comic Sans MS"/>
                <a:cs typeface="Comic Sans MS"/>
              </a:rPr>
              <a:t>t</a:t>
            </a:r>
            <a:r>
              <a:rPr sz="4400" b="0" spc="-5" dirty="0">
                <a:latin typeface="Comic Sans MS"/>
                <a:cs typeface="Comic Sans MS"/>
              </a:rPr>
              <a:t>i</a:t>
            </a:r>
            <a:r>
              <a:rPr sz="4400" b="0" spc="5" dirty="0">
                <a:latin typeface="Comic Sans MS"/>
                <a:cs typeface="Comic Sans MS"/>
              </a:rPr>
              <a:t>o</a:t>
            </a:r>
            <a:r>
              <a:rPr sz="4400" b="0" spc="-5" dirty="0">
                <a:latin typeface="Comic Sans MS"/>
                <a:cs typeface="Comic Sans MS"/>
              </a:rPr>
              <a:t>ns</a:t>
            </a:r>
            <a:endParaRPr sz="4400">
              <a:latin typeface="Comic Sans MS"/>
              <a:cs typeface="Comic Sans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40739" y="2319020"/>
            <a:ext cx="7457440" cy="3340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77215" indent="-342900">
              <a:lnSpc>
                <a:spcPct val="100000"/>
              </a:lnSpc>
              <a:spcBef>
                <a:spcPts val="100"/>
              </a:spcBef>
              <a:buClr>
                <a:srgbClr val="FF0000"/>
              </a:buClr>
              <a:buSzPct val="93750"/>
              <a:buFont typeface="Wingdings"/>
              <a:buChar char=""/>
              <a:tabLst>
                <a:tab pos="355600" algn="l"/>
              </a:tabLst>
            </a:pPr>
            <a:r>
              <a:rPr sz="2400" b="1" dirty="0">
                <a:latin typeface="Comic Sans MS"/>
                <a:cs typeface="Comic Sans MS"/>
              </a:rPr>
              <a:t>PERSONAL </a:t>
            </a:r>
            <a:r>
              <a:rPr sz="2400" b="1" spc="-5" dirty="0">
                <a:latin typeface="Comic Sans MS"/>
                <a:cs typeface="Comic Sans MS"/>
              </a:rPr>
              <a:t>DETAILS, </a:t>
            </a:r>
            <a:r>
              <a:rPr sz="2400" b="1" dirty="0">
                <a:latin typeface="Comic Sans MS"/>
                <a:cs typeface="Comic Sans MS"/>
              </a:rPr>
              <a:t>INCOME, </a:t>
            </a:r>
            <a:r>
              <a:rPr sz="2400" b="1" spc="-5" dirty="0">
                <a:latin typeface="Comic Sans MS"/>
                <a:cs typeface="Comic Sans MS"/>
              </a:rPr>
              <a:t>PAN,  </a:t>
            </a:r>
            <a:r>
              <a:rPr sz="2400" b="1" dirty="0">
                <a:latin typeface="Comic Sans MS"/>
                <a:cs typeface="Comic Sans MS"/>
              </a:rPr>
              <a:t>SOURCES OF </a:t>
            </a:r>
            <a:r>
              <a:rPr sz="2400" b="1" spc="-5" dirty="0">
                <a:latin typeface="Comic Sans MS"/>
                <a:cs typeface="Comic Sans MS"/>
              </a:rPr>
              <a:t>FUNDS, PARTNERSHIP  DETAILS- </a:t>
            </a:r>
            <a:r>
              <a:rPr sz="1600" b="1" spc="-5" dirty="0">
                <a:solidFill>
                  <a:srgbClr val="FF0000"/>
                </a:solidFill>
                <a:latin typeface="Comic Sans MS"/>
                <a:cs typeface="Comic Sans MS"/>
              </a:rPr>
              <a:t>Dhiraj Manilal Thakkar case decision</a:t>
            </a:r>
            <a:r>
              <a:rPr sz="1600" b="1" spc="-9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Comic Sans MS"/>
                <a:cs typeface="Comic Sans MS"/>
              </a:rPr>
              <a:t>dt.25.1.07</a:t>
            </a:r>
            <a:endParaRPr sz="1600">
              <a:latin typeface="Comic Sans MS"/>
              <a:cs typeface="Comic Sans MS"/>
            </a:endParaRPr>
          </a:p>
          <a:p>
            <a:pPr marL="355600" marR="185420" indent="-342900">
              <a:lnSpc>
                <a:spcPct val="100000"/>
              </a:lnSpc>
              <a:spcBef>
                <a:spcPts val="450"/>
              </a:spcBef>
              <a:buClr>
                <a:srgbClr val="FF0000"/>
              </a:buClr>
              <a:buSzPct val="93750"/>
              <a:buFont typeface="Wingdings"/>
              <a:buChar char=""/>
              <a:tabLst>
                <a:tab pos="355600" algn="l"/>
              </a:tabLst>
            </a:pPr>
            <a:r>
              <a:rPr sz="2400" b="1" spc="-5" dirty="0">
                <a:latin typeface="Comic Sans MS"/>
                <a:cs typeface="Comic Sans MS"/>
              </a:rPr>
              <a:t>MARKS AWARDED </a:t>
            </a:r>
            <a:r>
              <a:rPr sz="2400" b="1" dirty="0">
                <a:latin typeface="Comic Sans MS"/>
                <a:cs typeface="Comic Sans MS"/>
              </a:rPr>
              <a:t>BY </a:t>
            </a:r>
            <a:r>
              <a:rPr sz="2400" b="1" spc="-5" dirty="0">
                <a:latin typeface="Comic Sans MS"/>
                <a:cs typeface="Comic Sans MS"/>
              </a:rPr>
              <a:t>INDIVIDUAL PANEL  </a:t>
            </a:r>
            <a:r>
              <a:rPr sz="2400" b="1" dirty="0">
                <a:latin typeface="Comic Sans MS"/>
                <a:cs typeface="Comic Sans MS"/>
              </a:rPr>
              <a:t>EXPERTS </a:t>
            </a:r>
            <a:r>
              <a:rPr sz="2400" b="1" spc="-5" dirty="0">
                <a:latin typeface="Comic Sans MS"/>
                <a:cs typeface="Comic Sans MS"/>
              </a:rPr>
              <a:t>UNDER DIFFERENT</a:t>
            </a:r>
            <a:r>
              <a:rPr sz="2400" b="1" spc="-30" dirty="0">
                <a:latin typeface="Comic Sans MS"/>
                <a:cs typeface="Comic Sans MS"/>
              </a:rPr>
              <a:t> </a:t>
            </a:r>
            <a:r>
              <a:rPr sz="2400" b="1" spc="-5" dirty="0">
                <a:latin typeface="Comic Sans MS"/>
                <a:cs typeface="Comic Sans MS"/>
              </a:rPr>
              <a:t>PARAMETERS-</a:t>
            </a:r>
            <a:endParaRPr sz="2400">
              <a:latin typeface="Comic Sans MS"/>
              <a:cs typeface="Comic Sans MS"/>
            </a:endParaRPr>
          </a:p>
          <a:p>
            <a:pPr marL="355600">
              <a:lnSpc>
                <a:spcPct val="100000"/>
              </a:lnSpc>
            </a:pPr>
            <a:r>
              <a:rPr sz="1800" b="1" spc="-5" dirty="0">
                <a:solidFill>
                  <a:srgbClr val="FF0000"/>
                </a:solidFill>
                <a:latin typeface="Comic Sans MS"/>
                <a:cs typeface="Comic Sans MS"/>
              </a:rPr>
              <a:t>Manish </a:t>
            </a:r>
            <a:r>
              <a:rPr sz="1800" b="1" dirty="0">
                <a:solidFill>
                  <a:srgbClr val="FF0000"/>
                </a:solidFill>
                <a:latin typeface="Comic Sans MS"/>
                <a:cs typeface="Comic Sans MS"/>
              </a:rPr>
              <a:t>Dnyaneshwar </a:t>
            </a:r>
            <a:r>
              <a:rPr sz="1800" b="1" spc="-5" dirty="0">
                <a:solidFill>
                  <a:srgbClr val="FF0000"/>
                </a:solidFill>
                <a:latin typeface="Comic Sans MS"/>
                <a:cs typeface="Comic Sans MS"/>
              </a:rPr>
              <a:t>Thool case decision</a:t>
            </a:r>
            <a:r>
              <a:rPr sz="1800" b="1" spc="-2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omic Sans MS"/>
                <a:cs typeface="Comic Sans MS"/>
              </a:rPr>
              <a:t>dt.20.4.06</a:t>
            </a:r>
            <a:endParaRPr sz="1800">
              <a:latin typeface="Comic Sans MS"/>
              <a:cs typeface="Comic Sans MS"/>
            </a:endParaRPr>
          </a:p>
          <a:p>
            <a:pPr marL="355600" marR="5080">
              <a:lnSpc>
                <a:spcPct val="100000"/>
              </a:lnSpc>
              <a:spcBef>
                <a:spcPts val="450"/>
              </a:spcBef>
            </a:pPr>
            <a:r>
              <a:rPr sz="1800" spc="-5" dirty="0">
                <a:latin typeface="Comic Sans MS"/>
                <a:cs typeface="Comic Sans MS"/>
              </a:rPr>
              <a:t>[The </a:t>
            </a:r>
            <a:r>
              <a:rPr sz="1800" dirty="0">
                <a:latin typeface="Comic Sans MS"/>
                <a:cs typeface="Comic Sans MS"/>
              </a:rPr>
              <a:t>marks </a:t>
            </a:r>
            <a:r>
              <a:rPr sz="1800" spc="-5" dirty="0">
                <a:latin typeface="Comic Sans MS"/>
                <a:cs typeface="Comic Sans MS"/>
              </a:rPr>
              <a:t>awarded </a:t>
            </a:r>
            <a:r>
              <a:rPr sz="1800" dirty="0">
                <a:latin typeface="Comic Sans MS"/>
                <a:cs typeface="Comic Sans MS"/>
              </a:rPr>
              <a:t>by the </a:t>
            </a:r>
            <a:r>
              <a:rPr sz="1800" spc="-5" dirty="0">
                <a:latin typeface="Comic Sans MS"/>
                <a:cs typeface="Comic Sans MS"/>
              </a:rPr>
              <a:t>panel experts </a:t>
            </a:r>
            <a:r>
              <a:rPr sz="1800" dirty="0">
                <a:latin typeface="Comic Sans MS"/>
                <a:cs typeface="Comic Sans MS"/>
              </a:rPr>
              <a:t>to </a:t>
            </a:r>
            <a:r>
              <a:rPr sz="1800" spc="-5" dirty="0">
                <a:latin typeface="Comic Sans MS"/>
                <a:cs typeface="Comic Sans MS"/>
              </a:rPr>
              <a:t>each candidate under  different parameters are </a:t>
            </a:r>
            <a:r>
              <a:rPr sz="1800" dirty="0">
                <a:latin typeface="Comic Sans MS"/>
                <a:cs typeface="Comic Sans MS"/>
              </a:rPr>
              <a:t>of </a:t>
            </a:r>
            <a:r>
              <a:rPr sz="1800" spc="-5" dirty="0">
                <a:latin typeface="Comic Sans MS"/>
                <a:cs typeface="Comic Sans MS"/>
              </a:rPr>
              <a:t>confidential nature </a:t>
            </a:r>
            <a:r>
              <a:rPr sz="1800" dirty="0">
                <a:latin typeface="Comic Sans MS"/>
                <a:cs typeface="Comic Sans MS"/>
              </a:rPr>
              <a:t>and this act </a:t>
            </a:r>
            <a:r>
              <a:rPr sz="1800" spc="-5" dirty="0">
                <a:latin typeface="Comic Sans MS"/>
                <a:cs typeface="Comic Sans MS"/>
              </a:rPr>
              <a:t>has  been carried </a:t>
            </a:r>
            <a:r>
              <a:rPr sz="1800" dirty="0">
                <a:latin typeface="Comic Sans MS"/>
                <a:cs typeface="Comic Sans MS"/>
              </a:rPr>
              <a:t>out by </a:t>
            </a:r>
            <a:r>
              <a:rPr sz="1800" spc="-5" dirty="0">
                <a:latin typeface="Comic Sans MS"/>
                <a:cs typeface="Comic Sans MS"/>
              </a:rPr>
              <a:t>them in fiduciary capacity, </a:t>
            </a:r>
            <a:r>
              <a:rPr sz="1800" dirty="0">
                <a:latin typeface="Comic Sans MS"/>
                <a:cs typeface="Comic Sans MS"/>
              </a:rPr>
              <a:t>which is </a:t>
            </a:r>
            <a:r>
              <a:rPr sz="1800" spc="-5" dirty="0">
                <a:latin typeface="Comic Sans MS"/>
                <a:cs typeface="Comic Sans MS"/>
              </a:rPr>
              <a:t>exempt </a:t>
            </a:r>
            <a:r>
              <a:rPr sz="1800" dirty="0">
                <a:latin typeface="Comic Sans MS"/>
                <a:cs typeface="Comic Sans MS"/>
              </a:rPr>
              <a:t>u/  s 8(1)(e)]</a:t>
            </a:r>
            <a:endParaRPr sz="18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70150" y="1023620"/>
            <a:ext cx="330136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spc="5" dirty="0">
                <a:latin typeface="Comic Sans MS"/>
                <a:cs typeface="Comic Sans MS"/>
              </a:rPr>
              <a:t>I</a:t>
            </a:r>
            <a:r>
              <a:rPr sz="4400" b="0" dirty="0">
                <a:latin typeface="Comic Sans MS"/>
                <a:cs typeface="Comic Sans MS"/>
              </a:rPr>
              <a:t>l</a:t>
            </a:r>
            <a:r>
              <a:rPr sz="4400" b="0" spc="10" dirty="0">
                <a:latin typeface="Comic Sans MS"/>
                <a:cs typeface="Comic Sans MS"/>
              </a:rPr>
              <a:t>l</a:t>
            </a:r>
            <a:r>
              <a:rPr sz="4400" b="0" spc="-5" dirty="0">
                <a:latin typeface="Comic Sans MS"/>
                <a:cs typeface="Comic Sans MS"/>
              </a:rPr>
              <a:t>u</a:t>
            </a:r>
            <a:r>
              <a:rPr sz="4400" b="0" spc="10" dirty="0">
                <a:latin typeface="Comic Sans MS"/>
                <a:cs typeface="Comic Sans MS"/>
              </a:rPr>
              <a:t>s</a:t>
            </a:r>
            <a:r>
              <a:rPr sz="4400" b="0" spc="-10" dirty="0">
                <a:latin typeface="Comic Sans MS"/>
                <a:cs typeface="Comic Sans MS"/>
              </a:rPr>
              <a:t>t</a:t>
            </a:r>
            <a:r>
              <a:rPr sz="4400" b="0" spc="5" dirty="0">
                <a:latin typeface="Comic Sans MS"/>
                <a:cs typeface="Comic Sans MS"/>
              </a:rPr>
              <a:t>r</a:t>
            </a:r>
            <a:r>
              <a:rPr sz="4400" b="0" spc="-5" dirty="0">
                <a:latin typeface="Comic Sans MS"/>
                <a:cs typeface="Comic Sans MS"/>
              </a:rPr>
              <a:t>a</a:t>
            </a:r>
            <a:r>
              <a:rPr sz="4400" b="0" spc="5" dirty="0">
                <a:latin typeface="Comic Sans MS"/>
                <a:cs typeface="Comic Sans MS"/>
              </a:rPr>
              <a:t>t</a:t>
            </a:r>
            <a:r>
              <a:rPr sz="4400" b="0" spc="-5" dirty="0">
                <a:latin typeface="Comic Sans MS"/>
                <a:cs typeface="Comic Sans MS"/>
              </a:rPr>
              <a:t>i</a:t>
            </a:r>
            <a:r>
              <a:rPr sz="4400" b="0" spc="5" dirty="0">
                <a:latin typeface="Comic Sans MS"/>
                <a:cs typeface="Comic Sans MS"/>
              </a:rPr>
              <a:t>o</a:t>
            </a:r>
            <a:r>
              <a:rPr sz="4400" b="0" spc="-5" dirty="0">
                <a:latin typeface="Comic Sans MS"/>
                <a:cs typeface="Comic Sans MS"/>
              </a:rPr>
              <a:t>ns</a:t>
            </a:r>
            <a:endParaRPr sz="4400">
              <a:latin typeface="Comic Sans MS"/>
              <a:cs typeface="Comic Sans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540" y="2166620"/>
            <a:ext cx="7317740" cy="2974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32715" indent="-342900">
              <a:lnSpc>
                <a:spcPct val="100000"/>
              </a:lnSpc>
              <a:spcBef>
                <a:spcPts val="100"/>
              </a:spcBef>
              <a:buClr>
                <a:srgbClr val="FF0000"/>
              </a:buClr>
              <a:buSzPct val="94642"/>
              <a:buFont typeface="Wingdings"/>
              <a:buChar char=""/>
              <a:tabLst>
                <a:tab pos="355600" algn="l"/>
              </a:tabLst>
            </a:pPr>
            <a:r>
              <a:rPr sz="2800" b="1" spc="-5" dirty="0">
                <a:latin typeface="Comic Sans MS"/>
                <a:cs typeface="Comic Sans MS"/>
              </a:rPr>
              <a:t>PROPERTY RETURN </a:t>
            </a:r>
            <a:r>
              <a:rPr sz="2800" b="1" spc="-10" dirty="0">
                <a:latin typeface="Comic Sans MS"/>
                <a:cs typeface="Comic Sans MS"/>
              </a:rPr>
              <a:t>AND DETAILS </a:t>
            </a:r>
            <a:r>
              <a:rPr sz="2800" b="1" spc="-5" dirty="0">
                <a:latin typeface="Comic Sans MS"/>
                <a:cs typeface="Comic Sans MS"/>
              </a:rPr>
              <a:t>OF  PROPERTY</a:t>
            </a:r>
            <a:endParaRPr sz="2800">
              <a:latin typeface="Comic Sans MS"/>
              <a:cs typeface="Comic Sans MS"/>
            </a:endParaRP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Clr>
                <a:srgbClr val="FF0000"/>
              </a:buClr>
              <a:buSzPct val="94642"/>
              <a:buFont typeface="Wingdings"/>
              <a:buChar char=""/>
              <a:tabLst>
                <a:tab pos="355600" algn="l"/>
              </a:tabLst>
            </a:pPr>
            <a:r>
              <a:rPr sz="2800" b="1" spc="-5" dirty="0">
                <a:latin typeface="Comic Sans MS"/>
                <a:cs typeface="Comic Sans MS"/>
              </a:rPr>
              <a:t>ASSESSMENT</a:t>
            </a:r>
            <a:r>
              <a:rPr sz="2800" b="1" spc="-10" dirty="0">
                <a:latin typeface="Comic Sans MS"/>
                <a:cs typeface="Comic Sans MS"/>
              </a:rPr>
              <a:t> </a:t>
            </a:r>
            <a:r>
              <a:rPr sz="2800" b="1" spc="-5" dirty="0">
                <a:latin typeface="Comic Sans MS"/>
                <a:cs typeface="Comic Sans MS"/>
              </a:rPr>
              <a:t>REPORTS</a:t>
            </a:r>
            <a:endParaRPr sz="2800">
              <a:latin typeface="Comic Sans MS"/>
              <a:cs typeface="Comic Sans MS"/>
            </a:endParaRPr>
          </a:p>
          <a:p>
            <a:pPr marL="355600" indent="-342900">
              <a:lnSpc>
                <a:spcPct val="100000"/>
              </a:lnSpc>
              <a:spcBef>
                <a:spcPts val="439"/>
              </a:spcBef>
              <a:buClr>
                <a:srgbClr val="FF0000"/>
              </a:buClr>
              <a:buSzPct val="94642"/>
              <a:buFont typeface="Wingdings"/>
              <a:buChar char=""/>
              <a:tabLst>
                <a:tab pos="355600" algn="l"/>
              </a:tabLst>
            </a:pPr>
            <a:r>
              <a:rPr sz="2800" b="1" spc="-10" dirty="0">
                <a:latin typeface="Comic Sans MS"/>
                <a:cs typeface="Comic Sans MS"/>
              </a:rPr>
              <a:t>MEDICAL </a:t>
            </a:r>
            <a:r>
              <a:rPr sz="2800" b="1" spc="-5" dirty="0">
                <a:latin typeface="Comic Sans MS"/>
                <a:cs typeface="Comic Sans MS"/>
              </a:rPr>
              <a:t>REPORT</a:t>
            </a:r>
            <a:r>
              <a:rPr sz="1400" b="1" spc="-5" dirty="0">
                <a:latin typeface="Comic Sans MS"/>
                <a:cs typeface="Comic Sans MS"/>
              </a:rPr>
              <a:t>- </a:t>
            </a:r>
            <a:r>
              <a:rPr sz="1400" b="1" dirty="0">
                <a:solidFill>
                  <a:srgbClr val="FF0000"/>
                </a:solidFill>
                <a:latin typeface="Comic Sans MS"/>
                <a:cs typeface="Comic Sans MS"/>
              </a:rPr>
              <a:t>Bhagwan Chand </a:t>
            </a:r>
            <a:r>
              <a:rPr sz="1400" b="1" spc="-5" dirty="0">
                <a:solidFill>
                  <a:srgbClr val="FF0000"/>
                </a:solidFill>
                <a:latin typeface="Comic Sans MS"/>
                <a:cs typeface="Comic Sans MS"/>
              </a:rPr>
              <a:t>Saxena case decision</a:t>
            </a:r>
            <a:r>
              <a:rPr sz="1400" b="1" spc="6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Comic Sans MS"/>
                <a:cs typeface="Comic Sans MS"/>
              </a:rPr>
              <a:t>dt.</a:t>
            </a:r>
            <a:endParaRPr sz="1400">
              <a:latin typeface="Comic Sans MS"/>
              <a:cs typeface="Comic Sans MS"/>
            </a:endParaRPr>
          </a:p>
          <a:p>
            <a:pPr marL="355600" marR="135890">
              <a:lnSpc>
                <a:spcPct val="100000"/>
              </a:lnSpc>
            </a:pPr>
            <a:r>
              <a:rPr sz="1400" b="1" spc="-5" dirty="0">
                <a:solidFill>
                  <a:srgbClr val="FF0000"/>
                </a:solidFill>
                <a:latin typeface="Comic Sans MS"/>
                <a:cs typeface="Comic Sans MS"/>
              </a:rPr>
              <a:t>3.4.06 </a:t>
            </a:r>
            <a:r>
              <a:rPr sz="1400" b="1" dirty="0">
                <a:latin typeface="Comic Sans MS"/>
                <a:cs typeface="Comic Sans MS"/>
              </a:rPr>
              <a:t>[</a:t>
            </a:r>
            <a:r>
              <a:rPr sz="1800" dirty="0">
                <a:latin typeface="Comic Sans MS"/>
                <a:cs typeface="Comic Sans MS"/>
              </a:rPr>
              <a:t>As </a:t>
            </a:r>
            <a:r>
              <a:rPr sz="1800" spc="-5" dirty="0">
                <a:latin typeface="Comic Sans MS"/>
                <a:cs typeface="Comic Sans MS"/>
              </a:rPr>
              <a:t>far as </a:t>
            </a:r>
            <a:r>
              <a:rPr sz="1800" dirty="0">
                <a:latin typeface="Comic Sans MS"/>
                <a:cs typeface="Comic Sans MS"/>
              </a:rPr>
              <a:t>the </a:t>
            </a:r>
            <a:r>
              <a:rPr sz="1800" spc="-5" dirty="0">
                <a:latin typeface="Comic Sans MS"/>
                <a:cs typeface="Comic Sans MS"/>
              </a:rPr>
              <a:t>medical reports concerned, </a:t>
            </a:r>
            <a:r>
              <a:rPr sz="1800" dirty="0">
                <a:latin typeface="Comic Sans MS"/>
                <a:cs typeface="Comic Sans MS"/>
              </a:rPr>
              <a:t>they are </a:t>
            </a:r>
            <a:r>
              <a:rPr sz="1800" spc="-5" dirty="0">
                <a:latin typeface="Comic Sans MS"/>
                <a:cs typeface="Comic Sans MS"/>
              </a:rPr>
              <a:t>purely  personal </a:t>
            </a:r>
            <a:r>
              <a:rPr sz="1800" dirty="0">
                <a:latin typeface="Comic Sans MS"/>
                <a:cs typeface="Comic Sans MS"/>
              </a:rPr>
              <a:t>to the </a:t>
            </a:r>
            <a:r>
              <a:rPr sz="1800" spc="-5" dirty="0">
                <a:latin typeface="Comic Sans MS"/>
                <a:cs typeface="Comic Sans MS"/>
              </a:rPr>
              <a:t>individuals </a:t>
            </a:r>
            <a:r>
              <a:rPr sz="1800" dirty="0">
                <a:latin typeface="Comic Sans MS"/>
                <a:cs typeface="Comic Sans MS"/>
              </a:rPr>
              <a:t>and </a:t>
            </a:r>
            <a:r>
              <a:rPr sz="1800" spc="-5" dirty="0">
                <a:latin typeface="Comic Sans MS"/>
                <a:cs typeface="Comic Sans MS"/>
              </a:rPr>
              <a:t>furnishing </a:t>
            </a:r>
            <a:r>
              <a:rPr sz="1800" dirty="0">
                <a:latin typeface="Comic Sans MS"/>
                <a:cs typeface="Comic Sans MS"/>
              </a:rPr>
              <a:t>of </a:t>
            </a:r>
            <a:r>
              <a:rPr sz="1800" spc="-5" dirty="0">
                <a:latin typeface="Comic Sans MS"/>
                <a:cs typeface="Comic Sans MS"/>
              </a:rPr>
              <a:t>copies </a:t>
            </a:r>
            <a:r>
              <a:rPr sz="1800" dirty="0">
                <a:latin typeface="Comic Sans MS"/>
                <a:cs typeface="Comic Sans MS"/>
              </a:rPr>
              <a:t>of the same  </a:t>
            </a:r>
            <a:r>
              <a:rPr sz="1800" spc="-5" dirty="0">
                <a:latin typeface="Comic Sans MS"/>
                <a:cs typeface="Comic Sans MS"/>
              </a:rPr>
              <a:t>would </a:t>
            </a:r>
            <a:r>
              <a:rPr sz="1800" dirty="0">
                <a:latin typeface="Comic Sans MS"/>
                <a:cs typeface="Comic Sans MS"/>
              </a:rPr>
              <a:t>amount to </a:t>
            </a:r>
            <a:r>
              <a:rPr sz="1800" spc="-5" dirty="0">
                <a:latin typeface="Comic Sans MS"/>
                <a:cs typeface="Comic Sans MS"/>
              </a:rPr>
              <a:t>invasion of privacy </a:t>
            </a:r>
            <a:r>
              <a:rPr sz="1800" dirty="0">
                <a:latin typeface="Comic Sans MS"/>
                <a:cs typeface="Comic Sans MS"/>
              </a:rPr>
              <a:t>of the </a:t>
            </a:r>
            <a:r>
              <a:rPr sz="1800" spc="-5" dirty="0">
                <a:latin typeface="Comic Sans MS"/>
                <a:cs typeface="Comic Sans MS"/>
              </a:rPr>
              <a:t>individuals </a:t>
            </a:r>
            <a:r>
              <a:rPr sz="1800" dirty="0">
                <a:latin typeface="Comic Sans MS"/>
                <a:cs typeface="Comic Sans MS"/>
              </a:rPr>
              <a:t>and  </a:t>
            </a:r>
            <a:r>
              <a:rPr sz="1800" spc="-5" dirty="0">
                <a:latin typeface="Comic Sans MS"/>
                <a:cs typeface="Comic Sans MS"/>
              </a:rPr>
              <a:t>therefore need not </a:t>
            </a:r>
            <a:r>
              <a:rPr sz="1800" dirty="0">
                <a:latin typeface="Comic Sans MS"/>
                <a:cs typeface="Comic Sans MS"/>
              </a:rPr>
              <a:t>be</a:t>
            </a:r>
            <a:r>
              <a:rPr sz="1800" spc="25" dirty="0">
                <a:latin typeface="Comic Sans MS"/>
                <a:cs typeface="Comic Sans MS"/>
              </a:rPr>
              <a:t> </a:t>
            </a:r>
            <a:r>
              <a:rPr sz="1800" spc="-5" dirty="0">
                <a:latin typeface="Comic Sans MS"/>
                <a:cs typeface="Comic Sans MS"/>
              </a:rPr>
              <a:t>furnished]</a:t>
            </a:r>
            <a:endParaRPr sz="18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70150" y="1023620"/>
            <a:ext cx="330136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spc="5" dirty="0">
                <a:latin typeface="Comic Sans MS"/>
                <a:cs typeface="Comic Sans MS"/>
              </a:rPr>
              <a:t>I</a:t>
            </a:r>
            <a:r>
              <a:rPr sz="4400" b="0" dirty="0">
                <a:latin typeface="Comic Sans MS"/>
                <a:cs typeface="Comic Sans MS"/>
              </a:rPr>
              <a:t>l</a:t>
            </a:r>
            <a:r>
              <a:rPr sz="4400" b="0" spc="10" dirty="0">
                <a:latin typeface="Comic Sans MS"/>
                <a:cs typeface="Comic Sans MS"/>
              </a:rPr>
              <a:t>l</a:t>
            </a:r>
            <a:r>
              <a:rPr sz="4400" b="0" spc="-5" dirty="0">
                <a:latin typeface="Comic Sans MS"/>
                <a:cs typeface="Comic Sans MS"/>
              </a:rPr>
              <a:t>u</a:t>
            </a:r>
            <a:r>
              <a:rPr sz="4400" b="0" spc="10" dirty="0">
                <a:latin typeface="Comic Sans MS"/>
                <a:cs typeface="Comic Sans MS"/>
              </a:rPr>
              <a:t>s</a:t>
            </a:r>
            <a:r>
              <a:rPr sz="4400" b="0" spc="-10" dirty="0">
                <a:latin typeface="Comic Sans MS"/>
                <a:cs typeface="Comic Sans MS"/>
              </a:rPr>
              <a:t>t</a:t>
            </a:r>
            <a:r>
              <a:rPr sz="4400" b="0" spc="5" dirty="0">
                <a:latin typeface="Comic Sans MS"/>
                <a:cs typeface="Comic Sans MS"/>
              </a:rPr>
              <a:t>r</a:t>
            </a:r>
            <a:r>
              <a:rPr sz="4400" b="0" spc="-5" dirty="0">
                <a:latin typeface="Comic Sans MS"/>
                <a:cs typeface="Comic Sans MS"/>
              </a:rPr>
              <a:t>a</a:t>
            </a:r>
            <a:r>
              <a:rPr sz="4400" b="0" spc="5" dirty="0">
                <a:latin typeface="Comic Sans MS"/>
                <a:cs typeface="Comic Sans MS"/>
              </a:rPr>
              <a:t>t</a:t>
            </a:r>
            <a:r>
              <a:rPr sz="4400" b="0" spc="-5" dirty="0">
                <a:latin typeface="Comic Sans MS"/>
                <a:cs typeface="Comic Sans MS"/>
              </a:rPr>
              <a:t>i</a:t>
            </a:r>
            <a:r>
              <a:rPr sz="4400" b="0" spc="5" dirty="0">
                <a:latin typeface="Comic Sans MS"/>
                <a:cs typeface="Comic Sans MS"/>
              </a:rPr>
              <a:t>o</a:t>
            </a:r>
            <a:r>
              <a:rPr sz="4400" b="0" spc="-5" dirty="0">
                <a:latin typeface="Comic Sans MS"/>
                <a:cs typeface="Comic Sans MS"/>
              </a:rPr>
              <a:t>ns</a:t>
            </a:r>
            <a:endParaRPr sz="4400">
              <a:latin typeface="Comic Sans MS"/>
              <a:cs typeface="Comic Sans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540" y="2166620"/>
            <a:ext cx="531050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00"/>
              </a:spcBef>
              <a:buClr>
                <a:srgbClr val="FF0000"/>
              </a:buClr>
              <a:buSzPct val="92187"/>
              <a:buFont typeface="Wingdings"/>
              <a:buChar char=""/>
              <a:tabLst>
                <a:tab pos="357505" algn="l"/>
              </a:tabLst>
            </a:pPr>
            <a:r>
              <a:rPr sz="3200" b="1" dirty="0">
                <a:latin typeface="Comic Sans MS"/>
                <a:cs typeface="Comic Sans MS"/>
              </a:rPr>
              <a:t>DETAILS </a:t>
            </a:r>
            <a:r>
              <a:rPr sz="3200" b="1" spc="-5" dirty="0">
                <a:latin typeface="Comic Sans MS"/>
                <a:cs typeface="Comic Sans MS"/>
              </a:rPr>
              <a:t>OF </a:t>
            </a:r>
            <a:r>
              <a:rPr sz="3200" b="1" dirty="0">
                <a:latin typeface="Comic Sans MS"/>
                <a:cs typeface="Comic Sans MS"/>
              </a:rPr>
              <a:t>THE</a:t>
            </a:r>
            <a:r>
              <a:rPr sz="3200" b="1" spc="-55" dirty="0">
                <a:latin typeface="Comic Sans MS"/>
                <a:cs typeface="Comic Sans MS"/>
              </a:rPr>
              <a:t> </a:t>
            </a:r>
            <a:r>
              <a:rPr sz="3200" b="1" spc="-5" dirty="0">
                <a:latin typeface="Comic Sans MS"/>
                <a:cs typeface="Comic Sans MS"/>
              </a:rPr>
              <a:t>BANK</a:t>
            </a:r>
            <a:endParaRPr sz="3200">
              <a:latin typeface="Comic Sans MS"/>
              <a:cs typeface="Comic Sans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07439" y="2806700"/>
            <a:ext cx="234632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5" dirty="0">
                <a:latin typeface="Comic Sans MS"/>
                <a:cs typeface="Comic Sans MS"/>
              </a:rPr>
              <a:t>A</a:t>
            </a:r>
            <a:r>
              <a:rPr sz="3200" b="1" dirty="0">
                <a:latin typeface="Comic Sans MS"/>
                <a:cs typeface="Comic Sans MS"/>
              </a:rPr>
              <a:t>CC</a:t>
            </a:r>
            <a:r>
              <a:rPr sz="3200" b="1" spc="-5" dirty="0">
                <a:latin typeface="Comic Sans MS"/>
                <a:cs typeface="Comic Sans MS"/>
              </a:rPr>
              <a:t>O</a:t>
            </a:r>
            <a:r>
              <a:rPr sz="3200" b="1" spc="10" dirty="0">
                <a:latin typeface="Comic Sans MS"/>
                <a:cs typeface="Comic Sans MS"/>
              </a:rPr>
              <a:t>U</a:t>
            </a:r>
            <a:r>
              <a:rPr sz="3200" b="1" dirty="0">
                <a:latin typeface="Comic Sans MS"/>
                <a:cs typeface="Comic Sans MS"/>
              </a:rPr>
              <a:t>NTS</a:t>
            </a:r>
            <a:endParaRPr sz="3200">
              <a:latin typeface="Comic Sans MS"/>
              <a:cs typeface="Comic Sans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670300" y="3009900"/>
            <a:ext cx="4180204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5" dirty="0">
                <a:solidFill>
                  <a:srgbClr val="FF0000"/>
                </a:solidFill>
                <a:latin typeface="Comic Sans MS"/>
                <a:cs typeface="Comic Sans MS"/>
              </a:rPr>
              <a:t>A.P Singh </a:t>
            </a:r>
            <a:r>
              <a:rPr sz="1600" b="1" dirty="0">
                <a:solidFill>
                  <a:srgbClr val="FF0000"/>
                </a:solidFill>
                <a:latin typeface="Comic Sans MS"/>
                <a:cs typeface="Comic Sans MS"/>
              </a:rPr>
              <a:t>Vs </a:t>
            </a:r>
            <a:r>
              <a:rPr sz="1600" b="1" spc="-5" dirty="0">
                <a:solidFill>
                  <a:srgbClr val="FF0000"/>
                </a:solidFill>
                <a:latin typeface="Comic Sans MS"/>
                <a:cs typeface="Comic Sans MS"/>
              </a:rPr>
              <a:t>Punjab National Bank,</a:t>
            </a:r>
            <a:r>
              <a:rPr sz="1600" b="1" spc="5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Comic Sans MS"/>
                <a:cs typeface="Comic Sans MS"/>
              </a:rPr>
              <a:t>Zonal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4540" y="3324859"/>
            <a:ext cx="7292340" cy="2023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>
              <a:lnSpc>
                <a:spcPct val="100000"/>
              </a:lnSpc>
              <a:spcBef>
                <a:spcPts val="100"/>
              </a:spcBef>
            </a:pPr>
            <a:r>
              <a:rPr sz="1600" b="1" spc="-5" dirty="0">
                <a:solidFill>
                  <a:srgbClr val="FF0000"/>
                </a:solidFill>
                <a:latin typeface="Comic Sans MS"/>
                <a:cs typeface="Comic Sans MS"/>
              </a:rPr>
              <a:t>Office, Ludhiana </a:t>
            </a:r>
            <a:r>
              <a:rPr sz="1600" b="1" spc="-5" dirty="0">
                <a:latin typeface="Comic Sans MS"/>
                <a:cs typeface="Comic Sans MS"/>
              </a:rPr>
              <a:t>[The appellant has not indicated </a:t>
            </a:r>
            <a:r>
              <a:rPr sz="1600" b="1" dirty="0">
                <a:latin typeface="Comic Sans MS"/>
                <a:cs typeface="Comic Sans MS"/>
              </a:rPr>
              <a:t>any </a:t>
            </a:r>
            <a:r>
              <a:rPr sz="1600" b="1" spc="-5" dirty="0">
                <a:latin typeface="Comic Sans MS"/>
                <a:cs typeface="Comic Sans MS"/>
              </a:rPr>
              <a:t>bonafide public  interest in having access </a:t>
            </a:r>
            <a:r>
              <a:rPr sz="1600" b="1" dirty="0">
                <a:latin typeface="Comic Sans MS"/>
                <a:cs typeface="Comic Sans MS"/>
              </a:rPr>
              <a:t>to the bank </a:t>
            </a:r>
            <a:r>
              <a:rPr sz="1600" b="1" spc="-5" dirty="0">
                <a:latin typeface="Comic Sans MS"/>
                <a:cs typeface="Comic Sans MS"/>
              </a:rPr>
              <a:t>account of </a:t>
            </a:r>
            <a:r>
              <a:rPr sz="1600" b="1" dirty="0">
                <a:latin typeface="Comic Sans MS"/>
                <a:cs typeface="Comic Sans MS"/>
              </a:rPr>
              <a:t>the </a:t>
            </a:r>
            <a:r>
              <a:rPr sz="1600" b="1" spc="-5" dirty="0">
                <a:latin typeface="Comic Sans MS"/>
                <a:cs typeface="Comic Sans MS"/>
              </a:rPr>
              <a:t>company with  which </a:t>
            </a:r>
            <a:r>
              <a:rPr sz="1600" b="1" dirty="0">
                <a:latin typeface="Comic Sans MS"/>
                <a:cs typeface="Comic Sans MS"/>
              </a:rPr>
              <a:t>he as no </a:t>
            </a:r>
            <a:r>
              <a:rPr sz="1600" b="1" spc="-5" dirty="0">
                <a:latin typeface="Comic Sans MS"/>
                <a:cs typeface="Comic Sans MS"/>
              </a:rPr>
              <a:t>association </a:t>
            </a:r>
            <a:r>
              <a:rPr sz="1600" b="1" dirty="0">
                <a:latin typeface="Comic Sans MS"/>
                <a:cs typeface="Comic Sans MS"/>
              </a:rPr>
              <a:t>or </a:t>
            </a:r>
            <a:r>
              <a:rPr sz="1600" b="1" spc="-5" dirty="0">
                <a:latin typeface="Comic Sans MS"/>
                <a:cs typeface="Comic Sans MS"/>
              </a:rPr>
              <a:t>business</a:t>
            </a:r>
            <a:r>
              <a:rPr sz="1600" b="1" spc="-35" dirty="0">
                <a:latin typeface="Comic Sans MS"/>
                <a:cs typeface="Comic Sans MS"/>
              </a:rPr>
              <a:t> </a:t>
            </a:r>
            <a:r>
              <a:rPr sz="1600" b="1" spc="-5" dirty="0">
                <a:latin typeface="Comic Sans MS"/>
                <a:cs typeface="Comic Sans MS"/>
              </a:rPr>
              <a:t>relationship].</a:t>
            </a:r>
            <a:endParaRPr sz="1600">
              <a:latin typeface="Comic Sans MS"/>
              <a:cs typeface="Comic Sans MS"/>
            </a:endParaRPr>
          </a:p>
          <a:p>
            <a:pPr marL="355600" marR="17780" indent="-342900">
              <a:lnSpc>
                <a:spcPct val="99700"/>
              </a:lnSpc>
              <a:spcBef>
                <a:spcPts val="400"/>
              </a:spcBef>
              <a:buClr>
                <a:srgbClr val="FF0000"/>
              </a:buClr>
              <a:buSzPct val="92187"/>
              <a:buFont typeface="Wingdings"/>
              <a:buChar char=""/>
              <a:tabLst>
                <a:tab pos="357505" algn="l"/>
              </a:tabLst>
            </a:pPr>
            <a:r>
              <a:rPr sz="3200" b="1" dirty="0">
                <a:latin typeface="Comic Sans MS"/>
                <a:cs typeface="Comic Sans MS"/>
              </a:rPr>
              <a:t>ANSWER SHEETS- </a:t>
            </a:r>
            <a:r>
              <a:rPr sz="1600" b="1" spc="-5" dirty="0">
                <a:solidFill>
                  <a:srgbClr val="FF0000"/>
                </a:solidFill>
                <a:latin typeface="Comic Sans MS"/>
                <a:cs typeface="Comic Sans MS"/>
              </a:rPr>
              <a:t>Treesa Irish case decision  dt.6.2.06 </a:t>
            </a:r>
            <a:r>
              <a:rPr sz="1600" b="1" spc="-5" dirty="0">
                <a:latin typeface="Comic Sans MS"/>
                <a:cs typeface="Comic Sans MS"/>
              </a:rPr>
              <a:t>[Providing information will not serve </a:t>
            </a:r>
            <a:r>
              <a:rPr sz="1600" b="1" dirty="0">
                <a:latin typeface="Comic Sans MS"/>
                <a:cs typeface="Comic Sans MS"/>
              </a:rPr>
              <a:t>any </a:t>
            </a:r>
            <a:r>
              <a:rPr sz="1600" b="1" spc="-5" dirty="0">
                <a:latin typeface="Comic Sans MS"/>
                <a:cs typeface="Comic Sans MS"/>
              </a:rPr>
              <a:t>public interest u/s  8(1)(j) of </a:t>
            </a:r>
            <a:r>
              <a:rPr sz="1600" b="1" dirty="0">
                <a:latin typeface="Comic Sans MS"/>
                <a:cs typeface="Comic Sans MS"/>
              </a:rPr>
              <a:t>the RTI </a:t>
            </a:r>
            <a:r>
              <a:rPr sz="1600" b="1" spc="-10" dirty="0">
                <a:latin typeface="Comic Sans MS"/>
                <a:cs typeface="Comic Sans MS"/>
              </a:rPr>
              <a:t>Act </a:t>
            </a:r>
            <a:r>
              <a:rPr sz="1600" b="1" spc="-5" dirty="0">
                <a:latin typeface="Comic Sans MS"/>
                <a:cs typeface="Comic Sans MS"/>
              </a:rPr>
              <a:t>rather adversely affect </a:t>
            </a:r>
            <a:r>
              <a:rPr sz="1600" b="1" dirty="0">
                <a:latin typeface="Comic Sans MS"/>
                <a:cs typeface="Comic Sans MS"/>
              </a:rPr>
              <a:t>the </a:t>
            </a:r>
            <a:r>
              <a:rPr sz="1600" b="1" spc="-5" dirty="0">
                <a:latin typeface="Comic Sans MS"/>
                <a:cs typeface="Comic Sans MS"/>
              </a:rPr>
              <a:t>fairness and  impartiality of selection</a:t>
            </a:r>
            <a:r>
              <a:rPr sz="1600" b="1" dirty="0">
                <a:latin typeface="Comic Sans MS"/>
                <a:cs typeface="Comic Sans MS"/>
              </a:rPr>
              <a:t> </a:t>
            </a:r>
            <a:r>
              <a:rPr sz="1600" b="1" spc="-5" dirty="0">
                <a:latin typeface="Comic Sans MS"/>
                <a:cs typeface="Comic Sans MS"/>
              </a:rPr>
              <a:t>process].</a:t>
            </a:r>
            <a:endParaRPr sz="16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31489" y="932179"/>
            <a:ext cx="27190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Illustrations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839469" y="2094229"/>
            <a:ext cx="7617459" cy="271399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927100" marR="5080" indent="-914400">
              <a:lnSpc>
                <a:spcPts val="3820"/>
              </a:lnSpc>
              <a:spcBef>
                <a:spcPts val="240"/>
              </a:spcBef>
              <a:buChar char="•"/>
              <a:tabLst>
                <a:tab pos="926465" algn="l"/>
                <a:tab pos="927100" algn="l"/>
              </a:tabLst>
            </a:pPr>
            <a:r>
              <a:rPr sz="3200" spc="-5" dirty="0">
                <a:latin typeface="Comic Sans MS"/>
                <a:cs typeface="Comic Sans MS"/>
              </a:rPr>
              <a:t>Frivolous </a:t>
            </a:r>
            <a:r>
              <a:rPr sz="3200" dirty="0">
                <a:latin typeface="Comic Sans MS"/>
                <a:cs typeface="Comic Sans MS"/>
              </a:rPr>
              <a:t>queries that are </a:t>
            </a:r>
            <a:r>
              <a:rPr sz="3200" spc="-5" dirty="0">
                <a:latin typeface="Comic Sans MS"/>
                <a:cs typeface="Comic Sans MS"/>
              </a:rPr>
              <a:t>prefixed  </a:t>
            </a:r>
            <a:r>
              <a:rPr sz="3200" dirty="0">
                <a:latin typeface="Comic Sans MS"/>
                <a:cs typeface="Comic Sans MS"/>
              </a:rPr>
              <a:t>with </a:t>
            </a:r>
            <a:r>
              <a:rPr sz="3200" spc="-5" dirty="0">
                <a:latin typeface="Comic Sans MS"/>
                <a:cs typeface="Comic Sans MS"/>
              </a:rPr>
              <a:t>wholly </a:t>
            </a:r>
            <a:r>
              <a:rPr sz="3200" dirty="0">
                <a:latin typeface="Comic Sans MS"/>
                <a:cs typeface="Comic Sans MS"/>
              </a:rPr>
              <a:t>unsubstantiated</a:t>
            </a:r>
            <a:endParaRPr sz="3200">
              <a:latin typeface="Comic Sans MS"/>
              <a:cs typeface="Comic Sans MS"/>
            </a:endParaRPr>
          </a:p>
          <a:p>
            <a:pPr marL="12700">
              <a:lnSpc>
                <a:spcPts val="3715"/>
              </a:lnSpc>
              <a:spcBef>
                <a:spcPts val="5"/>
              </a:spcBef>
            </a:pPr>
            <a:r>
              <a:rPr sz="3200" dirty="0">
                <a:latin typeface="Comic Sans MS"/>
                <a:cs typeface="Comic Sans MS"/>
              </a:rPr>
              <a:t>adjective such </a:t>
            </a:r>
            <a:r>
              <a:rPr sz="3200" spc="5" dirty="0">
                <a:latin typeface="Comic Sans MS"/>
                <a:cs typeface="Comic Sans MS"/>
              </a:rPr>
              <a:t>as</a:t>
            </a:r>
            <a:r>
              <a:rPr sz="3200" spc="-15" dirty="0">
                <a:latin typeface="Comic Sans MS"/>
                <a:cs typeface="Comic Sans MS"/>
              </a:rPr>
              <a:t> </a:t>
            </a:r>
            <a:r>
              <a:rPr sz="3200" spc="-5" dirty="0">
                <a:latin typeface="Comic Sans MS"/>
                <a:cs typeface="Comic Sans MS"/>
              </a:rPr>
              <a:t>“fake”.</a:t>
            </a:r>
            <a:endParaRPr sz="3200">
              <a:latin typeface="Comic Sans MS"/>
              <a:cs typeface="Comic Sans MS"/>
            </a:endParaRPr>
          </a:p>
          <a:p>
            <a:pPr marL="927100" marR="309880" indent="-914400">
              <a:lnSpc>
                <a:spcPts val="3820"/>
              </a:lnSpc>
              <a:spcBef>
                <a:spcPts val="2150"/>
              </a:spcBef>
              <a:buChar char="•"/>
              <a:tabLst>
                <a:tab pos="926465" algn="l"/>
                <a:tab pos="927100" algn="l"/>
              </a:tabLst>
            </a:pPr>
            <a:r>
              <a:rPr sz="3200" spc="-5" dirty="0">
                <a:latin typeface="Comic Sans MS"/>
                <a:cs typeface="Comic Sans MS"/>
              </a:rPr>
              <a:t>Queries </a:t>
            </a:r>
            <a:r>
              <a:rPr sz="3200" dirty="0">
                <a:latin typeface="Comic Sans MS"/>
                <a:cs typeface="Comic Sans MS"/>
              </a:rPr>
              <a:t>asking </a:t>
            </a:r>
            <a:r>
              <a:rPr sz="3200" spc="-5" dirty="0">
                <a:latin typeface="Comic Sans MS"/>
                <a:cs typeface="Comic Sans MS"/>
              </a:rPr>
              <a:t>for </a:t>
            </a:r>
            <a:r>
              <a:rPr sz="3200" dirty="0">
                <a:latin typeface="Comic Sans MS"/>
                <a:cs typeface="Comic Sans MS"/>
              </a:rPr>
              <a:t>an explanation  </a:t>
            </a:r>
            <a:r>
              <a:rPr sz="3200" spc="-5" dirty="0">
                <a:latin typeface="Comic Sans MS"/>
                <a:cs typeface="Comic Sans MS"/>
              </a:rPr>
              <a:t>from </a:t>
            </a:r>
            <a:r>
              <a:rPr sz="3200" dirty="0">
                <a:latin typeface="Comic Sans MS"/>
                <a:cs typeface="Comic Sans MS"/>
              </a:rPr>
              <a:t>the</a:t>
            </a:r>
            <a:r>
              <a:rPr sz="3200" spc="-10" dirty="0">
                <a:latin typeface="Comic Sans MS"/>
                <a:cs typeface="Comic Sans MS"/>
              </a:rPr>
              <a:t> </a:t>
            </a:r>
            <a:r>
              <a:rPr sz="3200" spc="-5" dirty="0">
                <a:latin typeface="Comic Sans MS"/>
                <a:cs typeface="Comic Sans MS"/>
              </a:rPr>
              <a:t>Authority</a:t>
            </a:r>
            <a:endParaRPr sz="32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16910" y="795020"/>
            <a:ext cx="180784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dirty="0"/>
              <a:t>A</a:t>
            </a:r>
            <a:r>
              <a:rPr sz="4400" spc="-5" dirty="0"/>
              <a:t>ppe</a:t>
            </a:r>
            <a:r>
              <a:rPr sz="4400" spc="5" dirty="0"/>
              <a:t>a</a:t>
            </a:r>
            <a:r>
              <a:rPr sz="4400" dirty="0"/>
              <a:t>l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764540" y="1826259"/>
            <a:ext cx="7539990" cy="30213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Comic Sans MS"/>
              <a:buChar char="•"/>
              <a:tabLst>
                <a:tab pos="354965" algn="l"/>
                <a:tab pos="355600" algn="l"/>
                <a:tab pos="5128895" algn="l"/>
              </a:tabLst>
            </a:pPr>
            <a:r>
              <a:rPr sz="2400" b="1" spc="-5" dirty="0">
                <a:latin typeface="Comic Sans MS"/>
                <a:cs typeface="Comic Sans MS"/>
              </a:rPr>
              <a:t>First appeal with senior</a:t>
            </a:r>
            <a:r>
              <a:rPr sz="2400" b="1" spc="60" dirty="0">
                <a:latin typeface="Comic Sans MS"/>
                <a:cs typeface="Comic Sans MS"/>
              </a:rPr>
              <a:t> </a:t>
            </a:r>
            <a:r>
              <a:rPr sz="2400" b="1" spc="-5" dirty="0">
                <a:latin typeface="Comic Sans MS"/>
                <a:cs typeface="Comic Sans MS"/>
              </a:rPr>
              <a:t>in</a:t>
            </a:r>
            <a:r>
              <a:rPr sz="2400" b="1" spc="10" dirty="0">
                <a:latin typeface="Comic Sans MS"/>
                <a:cs typeface="Comic Sans MS"/>
              </a:rPr>
              <a:t> </a:t>
            </a:r>
            <a:r>
              <a:rPr sz="2400" b="1" spc="-5" dirty="0">
                <a:latin typeface="Comic Sans MS"/>
                <a:cs typeface="Comic Sans MS"/>
              </a:rPr>
              <a:t>the	Department.</a:t>
            </a:r>
            <a:endParaRPr sz="2400">
              <a:latin typeface="Comic Sans MS"/>
              <a:cs typeface="Comic Sans MS"/>
            </a:endParaRPr>
          </a:p>
          <a:p>
            <a:pPr marL="355600" indent="-342900">
              <a:lnSpc>
                <a:spcPct val="100000"/>
              </a:lnSpc>
              <a:spcBef>
                <a:spcPts val="2160"/>
              </a:spcBef>
              <a:buFont typeface="Comic Sans MS"/>
              <a:buChar char="•"/>
              <a:tabLst>
                <a:tab pos="354965" algn="l"/>
                <a:tab pos="355600" algn="l"/>
              </a:tabLst>
            </a:pPr>
            <a:r>
              <a:rPr sz="2400" b="1" dirty="0">
                <a:latin typeface="Comic Sans MS"/>
                <a:cs typeface="Comic Sans MS"/>
              </a:rPr>
              <a:t>Second </a:t>
            </a:r>
            <a:r>
              <a:rPr sz="2400" b="1" spc="-5" dirty="0">
                <a:latin typeface="Comic Sans MS"/>
                <a:cs typeface="Comic Sans MS"/>
              </a:rPr>
              <a:t>appeal with Information</a:t>
            </a:r>
            <a:r>
              <a:rPr sz="2400" b="1" dirty="0">
                <a:latin typeface="Comic Sans MS"/>
                <a:cs typeface="Comic Sans MS"/>
              </a:rPr>
              <a:t> </a:t>
            </a:r>
            <a:r>
              <a:rPr sz="2400" b="1" spc="-5" dirty="0">
                <a:latin typeface="Comic Sans MS"/>
                <a:cs typeface="Comic Sans MS"/>
              </a:rPr>
              <a:t>Commission.</a:t>
            </a:r>
            <a:endParaRPr sz="2400">
              <a:latin typeface="Comic Sans MS"/>
              <a:cs typeface="Comic Sans MS"/>
            </a:endParaRPr>
          </a:p>
          <a:p>
            <a:pPr marL="355600" marR="5080" indent="-342900" algn="just">
              <a:lnSpc>
                <a:spcPct val="89800"/>
              </a:lnSpc>
              <a:spcBef>
                <a:spcPts val="2730"/>
              </a:spcBef>
              <a:buFont typeface="Comic Sans MS"/>
              <a:buChar char="•"/>
              <a:tabLst>
                <a:tab pos="355600" algn="l"/>
              </a:tabLst>
            </a:pPr>
            <a:r>
              <a:rPr sz="2400" b="1" spc="-5" dirty="0">
                <a:latin typeface="Comic Sans MS"/>
                <a:cs typeface="Comic Sans MS"/>
              </a:rPr>
              <a:t>Envisages an independent Information  Commission at the central and state level </a:t>
            </a:r>
            <a:r>
              <a:rPr sz="2400" b="1" spc="-10" dirty="0">
                <a:latin typeface="Comic Sans MS"/>
                <a:cs typeface="Comic Sans MS"/>
              </a:rPr>
              <a:t>to </a:t>
            </a:r>
            <a:r>
              <a:rPr sz="2400" b="1" dirty="0">
                <a:latin typeface="Comic Sans MS"/>
                <a:cs typeface="Comic Sans MS"/>
              </a:rPr>
              <a:t>be  </a:t>
            </a:r>
            <a:r>
              <a:rPr sz="2400" b="1" spc="-5" dirty="0">
                <a:latin typeface="Comic Sans MS"/>
                <a:cs typeface="Comic Sans MS"/>
              </a:rPr>
              <a:t>an appellate authority </a:t>
            </a:r>
            <a:r>
              <a:rPr sz="2400" b="1" dirty="0">
                <a:latin typeface="Comic Sans MS"/>
                <a:cs typeface="Comic Sans MS"/>
              </a:rPr>
              <a:t>and </a:t>
            </a:r>
            <a:r>
              <a:rPr sz="2400" b="1" spc="-10" dirty="0">
                <a:latin typeface="Comic Sans MS"/>
                <a:cs typeface="Comic Sans MS"/>
              </a:rPr>
              <a:t>to </a:t>
            </a:r>
            <a:r>
              <a:rPr sz="2400" b="1" spc="-5" dirty="0">
                <a:latin typeface="Comic Sans MS"/>
                <a:cs typeface="Comic Sans MS"/>
              </a:rPr>
              <a:t>oversee the  functioning of the Act. </a:t>
            </a:r>
            <a:r>
              <a:rPr sz="2400" b="1" dirty="0">
                <a:latin typeface="Comic Sans MS"/>
                <a:cs typeface="Comic Sans MS"/>
              </a:rPr>
              <a:t>Has </a:t>
            </a:r>
            <a:r>
              <a:rPr sz="2400" b="1" spc="-5" dirty="0">
                <a:latin typeface="Comic Sans MS"/>
                <a:cs typeface="Comic Sans MS"/>
              </a:rPr>
              <a:t>various powers  under the RTI</a:t>
            </a:r>
            <a:r>
              <a:rPr sz="2400" b="1" dirty="0">
                <a:latin typeface="Comic Sans MS"/>
                <a:cs typeface="Comic Sans MS"/>
              </a:rPr>
              <a:t> </a:t>
            </a:r>
            <a:r>
              <a:rPr sz="2400" b="1" spc="-5" dirty="0">
                <a:latin typeface="Comic Sans MS"/>
                <a:cs typeface="Comic Sans MS"/>
              </a:rPr>
              <a:t>Act.</a:t>
            </a:r>
            <a:endParaRPr sz="24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15589" y="734059"/>
            <a:ext cx="260985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dirty="0"/>
              <a:t>P</a:t>
            </a:r>
            <a:r>
              <a:rPr sz="4800" spc="-10" dirty="0"/>
              <a:t>e</a:t>
            </a:r>
            <a:r>
              <a:rPr sz="4800" spc="-5" dirty="0"/>
              <a:t>n</a:t>
            </a:r>
            <a:r>
              <a:rPr sz="4800" dirty="0"/>
              <a:t>a</a:t>
            </a:r>
            <a:r>
              <a:rPr sz="4800" spc="-5" dirty="0"/>
              <a:t>lt</a:t>
            </a:r>
            <a:r>
              <a:rPr sz="4800" spc="-10" dirty="0"/>
              <a:t>i</a:t>
            </a:r>
            <a:r>
              <a:rPr sz="4800" dirty="0"/>
              <a:t>es</a:t>
            </a:r>
            <a:endParaRPr sz="4800"/>
          </a:p>
        </p:txBody>
      </p:sp>
      <p:sp>
        <p:nvSpPr>
          <p:cNvPr id="3" name="object 3"/>
          <p:cNvSpPr txBox="1"/>
          <p:nvPr/>
        </p:nvSpPr>
        <p:spPr>
          <a:xfrm>
            <a:off x="764540" y="1864359"/>
            <a:ext cx="7540625" cy="24599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22300" marR="5080" indent="-609600" algn="just">
              <a:lnSpc>
                <a:spcPct val="99800"/>
              </a:lnSpc>
              <a:spcBef>
                <a:spcPts val="105"/>
              </a:spcBef>
              <a:buChar char="•"/>
              <a:tabLst>
                <a:tab pos="622300" algn="l"/>
              </a:tabLst>
            </a:pPr>
            <a:r>
              <a:rPr sz="3200" spc="-5" dirty="0">
                <a:latin typeface="Comic Sans MS"/>
                <a:cs typeface="Comic Sans MS"/>
              </a:rPr>
              <a:t>The </a:t>
            </a:r>
            <a:r>
              <a:rPr sz="3200" dirty="0">
                <a:latin typeface="Comic Sans MS"/>
                <a:cs typeface="Comic Sans MS"/>
              </a:rPr>
              <a:t>penalty </a:t>
            </a:r>
            <a:r>
              <a:rPr sz="3200" spc="-5" dirty="0">
                <a:latin typeface="Comic Sans MS"/>
                <a:cs typeface="Comic Sans MS"/>
              </a:rPr>
              <a:t>levied </a:t>
            </a:r>
            <a:r>
              <a:rPr sz="3200" dirty="0">
                <a:latin typeface="Comic Sans MS"/>
                <a:cs typeface="Comic Sans MS"/>
              </a:rPr>
              <a:t>under the</a:t>
            </a:r>
            <a:r>
              <a:rPr sz="3200" spc="795" dirty="0">
                <a:latin typeface="Comic Sans MS"/>
                <a:cs typeface="Comic Sans MS"/>
              </a:rPr>
              <a:t> </a:t>
            </a:r>
            <a:r>
              <a:rPr sz="3200" spc="-5" dirty="0">
                <a:latin typeface="Comic Sans MS"/>
                <a:cs typeface="Comic Sans MS"/>
              </a:rPr>
              <a:t>RTI  Act </a:t>
            </a:r>
            <a:r>
              <a:rPr sz="3200" spc="5" dirty="0">
                <a:latin typeface="Comic Sans MS"/>
                <a:cs typeface="Comic Sans MS"/>
              </a:rPr>
              <a:t>at </a:t>
            </a:r>
            <a:r>
              <a:rPr sz="3200" dirty="0">
                <a:latin typeface="Comic Sans MS"/>
                <a:cs typeface="Comic Sans MS"/>
              </a:rPr>
              <a:t>the rate </a:t>
            </a:r>
            <a:r>
              <a:rPr sz="3200" spc="-5" dirty="0">
                <a:latin typeface="Comic Sans MS"/>
                <a:cs typeface="Comic Sans MS"/>
              </a:rPr>
              <a:t>of </a:t>
            </a:r>
            <a:r>
              <a:rPr sz="3200" dirty="0">
                <a:latin typeface="Comic Sans MS"/>
                <a:cs typeface="Comic Sans MS"/>
              </a:rPr>
              <a:t>Rs. 250/- a day,  up </a:t>
            </a:r>
            <a:r>
              <a:rPr sz="3200" spc="5" dirty="0">
                <a:latin typeface="Comic Sans MS"/>
                <a:cs typeface="Comic Sans MS"/>
              </a:rPr>
              <a:t>to </a:t>
            </a:r>
            <a:r>
              <a:rPr sz="3200" dirty="0">
                <a:latin typeface="Comic Sans MS"/>
                <a:cs typeface="Comic Sans MS"/>
              </a:rPr>
              <a:t>a </a:t>
            </a:r>
            <a:r>
              <a:rPr sz="3200" spc="-5" dirty="0">
                <a:latin typeface="Comic Sans MS"/>
                <a:cs typeface="Comic Sans MS"/>
              </a:rPr>
              <a:t>maximum of </a:t>
            </a:r>
            <a:r>
              <a:rPr sz="3200" dirty="0">
                <a:latin typeface="Comic Sans MS"/>
                <a:cs typeface="Comic Sans MS"/>
              </a:rPr>
              <a:t>Rs. 25,000/-, is  </a:t>
            </a:r>
            <a:r>
              <a:rPr sz="3200" spc="-5" dirty="0">
                <a:latin typeface="Comic Sans MS"/>
                <a:cs typeface="Comic Sans MS"/>
              </a:rPr>
              <a:t>recovered from </a:t>
            </a:r>
            <a:r>
              <a:rPr sz="3200" dirty="0">
                <a:latin typeface="Comic Sans MS"/>
                <a:cs typeface="Comic Sans MS"/>
              </a:rPr>
              <a:t>the salary </a:t>
            </a:r>
            <a:r>
              <a:rPr sz="3200" spc="-5" dirty="0">
                <a:latin typeface="Comic Sans MS"/>
                <a:cs typeface="Comic Sans MS"/>
              </a:rPr>
              <a:t>of  </a:t>
            </a:r>
            <a:r>
              <a:rPr sz="3200" dirty="0">
                <a:latin typeface="Comic Sans MS"/>
                <a:cs typeface="Comic Sans MS"/>
              </a:rPr>
              <a:t>officials.</a:t>
            </a:r>
            <a:endParaRPr sz="32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04619" y="962659"/>
            <a:ext cx="543369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5" dirty="0"/>
              <a:t>What </a:t>
            </a:r>
            <a:r>
              <a:rPr sz="4800" dirty="0"/>
              <a:t>is </a:t>
            </a:r>
            <a:r>
              <a:rPr sz="4800" spc="-5" dirty="0"/>
              <a:t>RTI</a:t>
            </a:r>
            <a:r>
              <a:rPr sz="4800" spc="-90" dirty="0"/>
              <a:t> </a:t>
            </a:r>
            <a:r>
              <a:rPr sz="4800" spc="-5" dirty="0"/>
              <a:t>Act?</a:t>
            </a:r>
            <a:endParaRPr sz="4800"/>
          </a:p>
        </p:txBody>
      </p:sp>
      <p:sp>
        <p:nvSpPr>
          <p:cNvPr id="3" name="object 3"/>
          <p:cNvSpPr txBox="1"/>
          <p:nvPr/>
        </p:nvSpPr>
        <p:spPr>
          <a:xfrm>
            <a:off x="535940" y="2257634"/>
            <a:ext cx="8074025" cy="268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354965" marR="5080" indent="-342900" algn="just">
              <a:lnSpc>
                <a:spcPct val="107900"/>
              </a:lnSpc>
              <a:spcBef>
                <a:spcPts val="55"/>
              </a:spcBef>
              <a:buFont typeface="Comic Sans MS"/>
              <a:buChar char="•"/>
              <a:tabLst>
                <a:tab pos="355600" algn="l"/>
              </a:tabLst>
            </a:pPr>
            <a:r>
              <a:rPr sz="2800" b="1" spc="-5" dirty="0">
                <a:latin typeface="Comic Sans MS"/>
                <a:cs typeface="Comic Sans MS"/>
              </a:rPr>
              <a:t>Provides </a:t>
            </a:r>
            <a:r>
              <a:rPr sz="2800" b="1" dirty="0">
                <a:latin typeface="Comic Sans MS"/>
                <a:cs typeface="Comic Sans MS"/>
              </a:rPr>
              <a:t>a </a:t>
            </a:r>
            <a:r>
              <a:rPr sz="2800" b="1" spc="-5" dirty="0">
                <a:latin typeface="Comic Sans MS"/>
                <a:cs typeface="Comic Sans MS"/>
              </a:rPr>
              <a:t>legal </a:t>
            </a:r>
            <a:r>
              <a:rPr sz="2800" b="1" spc="-10" dirty="0">
                <a:latin typeface="Comic Sans MS"/>
                <a:cs typeface="Comic Sans MS"/>
              </a:rPr>
              <a:t>framework </a:t>
            </a:r>
            <a:r>
              <a:rPr sz="2800" b="1" dirty="0">
                <a:latin typeface="Comic Sans MS"/>
                <a:cs typeface="Comic Sans MS"/>
              </a:rPr>
              <a:t>of </a:t>
            </a:r>
            <a:r>
              <a:rPr sz="2800" b="1" spc="-10" dirty="0">
                <a:latin typeface="Comic Sans MS"/>
                <a:cs typeface="Comic Sans MS"/>
              </a:rPr>
              <a:t>citizens’  </a:t>
            </a:r>
            <a:r>
              <a:rPr sz="2900" b="1" i="1" spc="-60" dirty="0">
                <a:latin typeface="Comic Sans MS"/>
                <a:cs typeface="Comic Sans MS"/>
              </a:rPr>
              <a:t>democratic </a:t>
            </a:r>
            <a:r>
              <a:rPr sz="2800" b="1" spc="-5" dirty="0">
                <a:latin typeface="Comic Sans MS"/>
                <a:cs typeface="Comic Sans MS"/>
              </a:rPr>
              <a:t>right to access to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information </a:t>
            </a:r>
            <a:r>
              <a:rPr sz="2800" b="1" spc="-5" dirty="0">
                <a:latin typeface="Comic Sans MS"/>
                <a:cs typeface="Comic Sans MS"/>
              </a:rPr>
              <a:t> under the control of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public </a:t>
            </a:r>
            <a:r>
              <a:rPr sz="2800" b="1" u="heavy" spc="-10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authorities</a:t>
            </a:r>
            <a:r>
              <a:rPr sz="2800" b="1" spc="-10" dirty="0">
                <a:latin typeface="Comic Sans MS"/>
                <a:cs typeface="Comic Sans MS"/>
              </a:rPr>
              <a:t>;</a:t>
            </a:r>
            <a:endParaRPr sz="2800">
              <a:latin typeface="Comic Sans MS"/>
              <a:cs typeface="Comic Sans MS"/>
            </a:endParaRPr>
          </a:p>
          <a:p>
            <a:pPr marL="342265" marR="122555" indent="-342265" algn="r">
              <a:lnSpc>
                <a:spcPct val="100000"/>
              </a:lnSpc>
              <a:spcBef>
                <a:spcPts val="2810"/>
              </a:spcBef>
              <a:buFont typeface="Comic Sans MS"/>
              <a:buChar char="•"/>
              <a:tabLst>
                <a:tab pos="342265" algn="l"/>
                <a:tab pos="342900" algn="l"/>
              </a:tabLst>
            </a:pPr>
            <a:r>
              <a:rPr sz="2800" b="1" spc="-5" dirty="0">
                <a:latin typeface="Comic Sans MS"/>
                <a:cs typeface="Comic Sans MS"/>
              </a:rPr>
              <a:t>To promote </a:t>
            </a:r>
            <a:r>
              <a:rPr sz="2900" b="1" i="1" u="heavy" spc="-60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transparency</a:t>
            </a:r>
            <a:r>
              <a:rPr sz="2900" b="1" i="1" spc="-60" dirty="0">
                <a:latin typeface="Comic Sans MS"/>
                <a:cs typeface="Comic Sans MS"/>
              </a:rPr>
              <a:t> </a:t>
            </a:r>
            <a:r>
              <a:rPr sz="2800" b="1" spc="-5" dirty="0">
                <a:latin typeface="Comic Sans MS"/>
                <a:cs typeface="Comic Sans MS"/>
              </a:rPr>
              <a:t>and</a:t>
            </a:r>
            <a:r>
              <a:rPr sz="2800" b="1" spc="10" dirty="0">
                <a:latin typeface="Comic Sans MS"/>
                <a:cs typeface="Comic Sans MS"/>
              </a:rPr>
              <a:t> </a:t>
            </a:r>
            <a:r>
              <a:rPr sz="2900" b="1" i="1" u="heavy" spc="-55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accountability</a:t>
            </a:r>
            <a:endParaRPr sz="2900">
              <a:latin typeface="Comic Sans MS"/>
              <a:cs typeface="Comic Sans MS"/>
            </a:endParaRPr>
          </a:p>
          <a:p>
            <a:pPr marR="238125" algn="r">
              <a:lnSpc>
                <a:spcPct val="100000"/>
              </a:lnSpc>
              <a:spcBef>
                <a:spcPts val="310"/>
              </a:spcBef>
            </a:pPr>
            <a:r>
              <a:rPr sz="2800" b="1" spc="-5" dirty="0">
                <a:latin typeface="Comic Sans MS"/>
                <a:cs typeface="Comic Sans MS"/>
              </a:rPr>
              <a:t>in </a:t>
            </a:r>
            <a:r>
              <a:rPr sz="2800" b="1" dirty="0">
                <a:latin typeface="Comic Sans MS"/>
                <a:cs typeface="Comic Sans MS"/>
              </a:rPr>
              <a:t>the </a:t>
            </a:r>
            <a:r>
              <a:rPr sz="2800" b="1" spc="-5" dirty="0">
                <a:latin typeface="Comic Sans MS"/>
                <a:cs typeface="Comic Sans MS"/>
              </a:rPr>
              <a:t>functioning </a:t>
            </a:r>
            <a:r>
              <a:rPr sz="2800" b="1" dirty="0">
                <a:latin typeface="Comic Sans MS"/>
                <a:cs typeface="Comic Sans MS"/>
              </a:rPr>
              <a:t>of </a:t>
            </a:r>
            <a:r>
              <a:rPr sz="2800" b="1" spc="-10" dirty="0">
                <a:latin typeface="Comic Sans MS"/>
                <a:cs typeface="Comic Sans MS"/>
              </a:rPr>
              <a:t>every </a:t>
            </a:r>
            <a:r>
              <a:rPr sz="2800" b="1" spc="-5" dirty="0">
                <a:latin typeface="Comic Sans MS"/>
                <a:cs typeface="Comic Sans MS"/>
              </a:rPr>
              <a:t>public</a:t>
            </a:r>
            <a:r>
              <a:rPr sz="2800" b="1" spc="-65" dirty="0">
                <a:latin typeface="Comic Sans MS"/>
                <a:cs typeface="Comic Sans MS"/>
              </a:rPr>
              <a:t> </a:t>
            </a:r>
            <a:r>
              <a:rPr sz="2800" b="1" spc="-5" dirty="0">
                <a:latin typeface="Comic Sans MS"/>
                <a:cs typeface="Comic Sans MS"/>
              </a:rPr>
              <a:t>authority</a:t>
            </a:r>
            <a:endParaRPr sz="28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61060" y="703579"/>
            <a:ext cx="644398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u="heavy" spc="-5" dirty="0">
                <a:uFill>
                  <a:solidFill>
                    <a:srgbClr val="000000"/>
                  </a:solidFill>
                </a:uFill>
              </a:rPr>
              <a:t>Who</a:t>
            </a:r>
            <a:r>
              <a:rPr sz="4000" u="heavy" spc="-35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sz="4000" u="heavy" spc="-5" dirty="0">
                <a:uFill>
                  <a:solidFill>
                    <a:srgbClr val="000000"/>
                  </a:solidFill>
                </a:uFill>
              </a:rPr>
              <a:t>is</a:t>
            </a:r>
            <a:r>
              <a:rPr sz="4000" u="heavy" spc="-3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sz="4000" u="heavy" dirty="0">
                <a:uFill>
                  <a:solidFill>
                    <a:srgbClr val="000000"/>
                  </a:solidFill>
                </a:uFill>
              </a:rPr>
              <a:t>a</a:t>
            </a:r>
            <a:r>
              <a:rPr sz="4000" u="heavy" spc="-76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sz="4000" u="heavy" spc="-10" dirty="0">
                <a:uFill>
                  <a:solidFill>
                    <a:srgbClr val="000000"/>
                  </a:solidFill>
                </a:uFill>
              </a:rPr>
              <a:t>Public</a:t>
            </a:r>
            <a:r>
              <a:rPr sz="4000" u="heavy" spc="-76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sz="4000" u="heavy" spc="-5" dirty="0">
                <a:uFill>
                  <a:solidFill>
                    <a:srgbClr val="000000"/>
                  </a:solidFill>
                </a:uFill>
              </a:rPr>
              <a:t>Authority</a:t>
            </a:r>
            <a:r>
              <a:rPr sz="40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?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18133" y="1496059"/>
            <a:ext cx="108458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14705" algn="l"/>
              </a:tabLst>
            </a:pPr>
            <a:r>
              <a:rPr sz="2000" b="1" dirty="0">
                <a:solidFill>
                  <a:srgbClr val="FF0000"/>
                </a:solidFill>
                <a:latin typeface="Comic Sans MS"/>
                <a:cs typeface="Comic Sans MS"/>
              </a:rPr>
              <a:t>b</a:t>
            </a:r>
            <a:r>
              <a:rPr sz="2000" b="1" spc="-5" dirty="0">
                <a:solidFill>
                  <a:srgbClr val="FF0000"/>
                </a:solidFill>
                <a:latin typeface="Comic Sans MS"/>
                <a:cs typeface="Comic Sans MS"/>
              </a:rPr>
              <a:t>o</a:t>
            </a:r>
            <a:r>
              <a:rPr sz="2000" b="1" dirty="0">
                <a:solidFill>
                  <a:srgbClr val="FF0000"/>
                </a:solidFill>
                <a:latin typeface="Comic Sans MS"/>
                <a:cs typeface="Comic Sans MS"/>
              </a:rPr>
              <a:t>dy	</a:t>
            </a:r>
            <a:r>
              <a:rPr sz="2000" b="1" spc="5" dirty="0">
                <a:solidFill>
                  <a:srgbClr val="FF0000"/>
                </a:solidFill>
                <a:latin typeface="Comic Sans MS"/>
                <a:cs typeface="Comic Sans MS"/>
              </a:rPr>
              <a:t>o</a:t>
            </a:r>
            <a:r>
              <a:rPr sz="2000" b="1" dirty="0">
                <a:solidFill>
                  <a:srgbClr val="FF0000"/>
                </a:solidFill>
                <a:latin typeface="Comic Sans MS"/>
                <a:cs typeface="Comic Sans MS"/>
              </a:rPr>
              <a:t>r</a:t>
            </a:r>
            <a:endParaRPr sz="2000">
              <a:latin typeface="Comic Sans MS"/>
              <a:cs typeface="Comic Sans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77240" y="2426970"/>
            <a:ext cx="210820" cy="1828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77240" y="2734310"/>
            <a:ext cx="210820" cy="1828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412750" marR="5080" indent="-285750">
              <a:lnSpc>
                <a:spcPts val="1920"/>
              </a:lnSpc>
              <a:spcBef>
                <a:spcPts val="560"/>
              </a:spcBef>
              <a:tabLst>
                <a:tab pos="1158240" algn="l"/>
                <a:tab pos="2670175" algn="l"/>
                <a:tab pos="3636645" algn="l"/>
                <a:tab pos="4280535" algn="l"/>
                <a:tab pos="5638165" algn="l"/>
              </a:tabLst>
            </a:pPr>
            <a:r>
              <a:rPr spc="-10" dirty="0"/>
              <a:t>“</a:t>
            </a:r>
            <a:r>
              <a:rPr dirty="0"/>
              <a:t>P</a:t>
            </a:r>
            <a:r>
              <a:rPr spc="10" dirty="0"/>
              <a:t>u</a:t>
            </a:r>
            <a:r>
              <a:rPr spc="-10" dirty="0"/>
              <a:t>b</a:t>
            </a:r>
            <a:r>
              <a:rPr spc="10" dirty="0"/>
              <a:t>l</a:t>
            </a:r>
            <a:r>
              <a:rPr spc="-5" dirty="0"/>
              <a:t>i</a:t>
            </a:r>
            <a:r>
              <a:rPr dirty="0"/>
              <a:t>c	</a:t>
            </a:r>
            <a:r>
              <a:rPr spc="-5" dirty="0"/>
              <a:t>A</a:t>
            </a:r>
            <a:r>
              <a:rPr spc="10" dirty="0"/>
              <a:t>u</a:t>
            </a:r>
            <a:r>
              <a:rPr spc="-5" dirty="0"/>
              <a:t>t</a:t>
            </a:r>
            <a:r>
              <a:rPr spc="-10" dirty="0"/>
              <a:t>h</a:t>
            </a:r>
            <a:r>
              <a:rPr spc="5" dirty="0"/>
              <a:t>o</a:t>
            </a:r>
            <a:r>
              <a:rPr spc="-5" dirty="0"/>
              <a:t>r</a:t>
            </a:r>
            <a:r>
              <a:rPr spc="5" dirty="0"/>
              <a:t>i</a:t>
            </a:r>
            <a:r>
              <a:rPr spc="-5" dirty="0"/>
              <a:t>t</a:t>
            </a:r>
            <a:r>
              <a:rPr dirty="0"/>
              <a:t>y”	</a:t>
            </a:r>
            <a:r>
              <a:rPr spc="5" dirty="0"/>
              <a:t>m</a:t>
            </a:r>
            <a:r>
              <a:rPr spc="-10" dirty="0"/>
              <a:t>e</a:t>
            </a:r>
            <a:r>
              <a:rPr spc="5" dirty="0"/>
              <a:t>a</a:t>
            </a:r>
            <a:r>
              <a:rPr spc="-10" dirty="0"/>
              <a:t>n</a:t>
            </a:r>
            <a:r>
              <a:rPr dirty="0"/>
              <a:t>s	</a:t>
            </a:r>
            <a:r>
              <a:rPr spc="-5" dirty="0"/>
              <a:t>a</a:t>
            </a:r>
            <a:r>
              <a:rPr dirty="0"/>
              <a:t>ny	</a:t>
            </a:r>
            <a:r>
              <a:rPr spc="-5" dirty="0"/>
              <a:t>a</a:t>
            </a:r>
            <a:r>
              <a:rPr spc="5" dirty="0"/>
              <a:t>u</a:t>
            </a:r>
            <a:r>
              <a:rPr spc="-5" dirty="0"/>
              <a:t>t</a:t>
            </a:r>
            <a:r>
              <a:rPr dirty="0"/>
              <a:t>h</a:t>
            </a:r>
            <a:r>
              <a:rPr spc="-5" dirty="0"/>
              <a:t>or</a:t>
            </a:r>
            <a:r>
              <a:rPr spc="5" dirty="0"/>
              <a:t>i</a:t>
            </a:r>
            <a:r>
              <a:rPr spc="-5" dirty="0"/>
              <a:t>t</a:t>
            </a:r>
            <a:r>
              <a:rPr dirty="0"/>
              <a:t>y	</a:t>
            </a:r>
            <a:r>
              <a:rPr spc="5" dirty="0"/>
              <a:t>o</a:t>
            </a:r>
            <a:r>
              <a:rPr dirty="0"/>
              <a:t>r  institution </a:t>
            </a:r>
            <a:r>
              <a:rPr spc="-5" dirty="0"/>
              <a:t>established or</a:t>
            </a:r>
            <a:r>
              <a:rPr spc="-20" dirty="0"/>
              <a:t> </a:t>
            </a:r>
            <a:r>
              <a:rPr dirty="0"/>
              <a:t>constituted</a:t>
            </a:r>
          </a:p>
          <a:p>
            <a:pPr marL="12700">
              <a:lnSpc>
                <a:spcPct val="100000"/>
              </a:lnSpc>
              <a:spcBef>
                <a:spcPts val="2450"/>
              </a:spcBef>
            </a:pPr>
            <a:r>
              <a:rPr b="0" spc="-5" dirty="0">
                <a:solidFill>
                  <a:srgbClr val="000000"/>
                </a:solidFill>
                <a:latin typeface="Comic Sans MS"/>
                <a:cs typeface="Comic Sans MS"/>
              </a:rPr>
              <a:t>By </a:t>
            </a:r>
            <a:r>
              <a:rPr b="0" dirty="0">
                <a:solidFill>
                  <a:srgbClr val="000000"/>
                </a:solidFill>
                <a:latin typeface="Comic Sans MS"/>
                <a:cs typeface="Comic Sans MS"/>
              </a:rPr>
              <a:t>or </a:t>
            </a:r>
            <a:r>
              <a:rPr b="0" spc="-5" dirty="0">
                <a:solidFill>
                  <a:srgbClr val="000000"/>
                </a:solidFill>
                <a:latin typeface="Comic Sans MS"/>
                <a:cs typeface="Comic Sans MS"/>
              </a:rPr>
              <a:t>under the</a:t>
            </a:r>
            <a:r>
              <a:rPr b="0" spc="5" dirty="0">
                <a:solidFill>
                  <a:srgbClr val="000000"/>
                </a:solidFill>
                <a:latin typeface="Comic Sans MS"/>
                <a:cs typeface="Comic Sans MS"/>
              </a:rPr>
              <a:t> </a:t>
            </a:r>
            <a:r>
              <a:rPr b="0" dirty="0">
                <a:solidFill>
                  <a:srgbClr val="000000"/>
                </a:solidFill>
                <a:latin typeface="Comic Sans MS"/>
                <a:cs typeface="Comic Sans MS"/>
              </a:rPr>
              <a:t>constitution;</a:t>
            </a: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b="0" spc="-5" dirty="0">
                <a:solidFill>
                  <a:srgbClr val="000000"/>
                </a:solidFill>
                <a:latin typeface="Comic Sans MS"/>
                <a:cs typeface="Comic Sans MS"/>
              </a:rPr>
              <a:t>By any other law made by</a:t>
            </a:r>
            <a:r>
              <a:rPr b="0" spc="35" dirty="0">
                <a:solidFill>
                  <a:srgbClr val="000000"/>
                </a:solidFill>
                <a:latin typeface="Comic Sans MS"/>
                <a:cs typeface="Comic Sans MS"/>
              </a:rPr>
              <a:t> </a:t>
            </a:r>
            <a:r>
              <a:rPr b="0" spc="-5" dirty="0">
                <a:solidFill>
                  <a:srgbClr val="000000"/>
                </a:solidFill>
                <a:latin typeface="Comic Sans MS"/>
                <a:cs typeface="Comic Sans MS"/>
              </a:rPr>
              <a:t>Parliament;</a:t>
            </a:r>
          </a:p>
        </p:txBody>
      </p:sp>
      <p:sp>
        <p:nvSpPr>
          <p:cNvPr id="7" name="object 7"/>
          <p:cNvSpPr/>
          <p:nvPr/>
        </p:nvSpPr>
        <p:spPr>
          <a:xfrm>
            <a:off x="777240" y="3040379"/>
            <a:ext cx="210820" cy="1828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7240" y="3347720"/>
            <a:ext cx="210820" cy="1828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107439" y="2967990"/>
            <a:ext cx="7195820" cy="2043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Comic Sans MS"/>
                <a:cs typeface="Comic Sans MS"/>
              </a:rPr>
              <a:t>By any other law made by </a:t>
            </a:r>
            <a:r>
              <a:rPr sz="2000" dirty="0">
                <a:latin typeface="Comic Sans MS"/>
                <a:cs typeface="Comic Sans MS"/>
              </a:rPr>
              <a:t>State</a:t>
            </a:r>
            <a:r>
              <a:rPr sz="2000" spc="40" dirty="0">
                <a:latin typeface="Comic Sans MS"/>
                <a:cs typeface="Comic Sans MS"/>
              </a:rPr>
              <a:t> </a:t>
            </a:r>
            <a:r>
              <a:rPr sz="2000" spc="-5" dirty="0">
                <a:latin typeface="Comic Sans MS"/>
                <a:cs typeface="Comic Sans MS"/>
              </a:rPr>
              <a:t>Legislature;</a:t>
            </a:r>
            <a:endParaRPr sz="2000">
              <a:latin typeface="Comic Sans MS"/>
              <a:cs typeface="Comic Sans MS"/>
            </a:endParaRPr>
          </a:p>
          <a:p>
            <a:pPr marL="12700" marR="5080">
              <a:lnSpc>
                <a:spcPts val="1920"/>
              </a:lnSpc>
              <a:spcBef>
                <a:spcPts val="480"/>
              </a:spcBef>
              <a:tabLst>
                <a:tab pos="448945" algn="l"/>
                <a:tab pos="1972945" algn="l"/>
                <a:tab pos="2858135" algn="l"/>
                <a:tab pos="3257550" algn="l"/>
                <a:tab pos="4069079" algn="l"/>
                <a:tab pos="4829810" algn="l"/>
                <a:tab pos="5257800" algn="l"/>
                <a:tab pos="5807710" algn="l"/>
              </a:tabLst>
            </a:pPr>
            <a:r>
              <a:rPr sz="2000" spc="-5" dirty="0">
                <a:latin typeface="Comic Sans MS"/>
                <a:cs typeface="Comic Sans MS"/>
              </a:rPr>
              <a:t>B</a:t>
            </a:r>
            <a:r>
              <a:rPr sz="2000" dirty="0">
                <a:latin typeface="Comic Sans MS"/>
                <a:cs typeface="Comic Sans MS"/>
              </a:rPr>
              <a:t>y	n</a:t>
            </a:r>
            <a:r>
              <a:rPr sz="2000" spc="-5" dirty="0">
                <a:latin typeface="Comic Sans MS"/>
                <a:cs typeface="Comic Sans MS"/>
              </a:rPr>
              <a:t>o</a:t>
            </a:r>
            <a:r>
              <a:rPr sz="2000" spc="5" dirty="0">
                <a:latin typeface="Comic Sans MS"/>
                <a:cs typeface="Comic Sans MS"/>
              </a:rPr>
              <a:t>ti</a:t>
            </a:r>
            <a:r>
              <a:rPr sz="2000" dirty="0">
                <a:latin typeface="Comic Sans MS"/>
                <a:cs typeface="Comic Sans MS"/>
              </a:rPr>
              <a:t>f</a:t>
            </a:r>
            <a:r>
              <a:rPr sz="2000" spc="-5" dirty="0">
                <a:latin typeface="Comic Sans MS"/>
                <a:cs typeface="Comic Sans MS"/>
              </a:rPr>
              <a:t>i</a:t>
            </a:r>
            <a:r>
              <a:rPr sz="2000" dirty="0">
                <a:latin typeface="Comic Sans MS"/>
                <a:cs typeface="Comic Sans MS"/>
              </a:rPr>
              <a:t>c</a:t>
            </a:r>
            <a:r>
              <a:rPr sz="2000" spc="-5" dirty="0">
                <a:latin typeface="Comic Sans MS"/>
                <a:cs typeface="Comic Sans MS"/>
              </a:rPr>
              <a:t>a</a:t>
            </a:r>
            <a:r>
              <a:rPr sz="2000" spc="5" dirty="0">
                <a:latin typeface="Comic Sans MS"/>
                <a:cs typeface="Comic Sans MS"/>
              </a:rPr>
              <a:t>t</a:t>
            </a:r>
            <a:r>
              <a:rPr sz="2000" spc="-5" dirty="0">
                <a:latin typeface="Comic Sans MS"/>
                <a:cs typeface="Comic Sans MS"/>
              </a:rPr>
              <a:t>i</a:t>
            </a:r>
            <a:r>
              <a:rPr sz="2000" spc="5" dirty="0">
                <a:latin typeface="Comic Sans MS"/>
                <a:cs typeface="Comic Sans MS"/>
              </a:rPr>
              <a:t>o</a:t>
            </a:r>
            <a:r>
              <a:rPr sz="2000" dirty="0">
                <a:latin typeface="Comic Sans MS"/>
                <a:cs typeface="Comic Sans MS"/>
              </a:rPr>
              <a:t>n	</a:t>
            </a:r>
            <a:r>
              <a:rPr sz="2000" spc="5" dirty="0">
                <a:latin typeface="Comic Sans MS"/>
                <a:cs typeface="Comic Sans MS"/>
              </a:rPr>
              <a:t>i</a:t>
            </a:r>
            <a:r>
              <a:rPr sz="2000" spc="-5" dirty="0">
                <a:latin typeface="Comic Sans MS"/>
                <a:cs typeface="Comic Sans MS"/>
              </a:rPr>
              <a:t>ss</a:t>
            </a:r>
            <a:r>
              <a:rPr sz="2000" spc="10" dirty="0">
                <a:latin typeface="Comic Sans MS"/>
                <a:cs typeface="Comic Sans MS"/>
              </a:rPr>
              <a:t>u</a:t>
            </a:r>
            <a:r>
              <a:rPr sz="2000" spc="-10" dirty="0">
                <a:latin typeface="Comic Sans MS"/>
                <a:cs typeface="Comic Sans MS"/>
              </a:rPr>
              <a:t>e</a:t>
            </a:r>
            <a:r>
              <a:rPr sz="2000" dirty="0">
                <a:latin typeface="Comic Sans MS"/>
                <a:cs typeface="Comic Sans MS"/>
              </a:rPr>
              <a:t>d	</a:t>
            </a:r>
            <a:r>
              <a:rPr sz="2000" spc="-5" dirty="0">
                <a:latin typeface="Comic Sans MS"/>
                <a:cs typeface="Comic Sans MS"/>
              </a:rPr>
              <a:t>o</a:t>
            </a:r>
            <a:r>
              <a:rPr sz="2000" dirty="0">
                <a:latin typeface="Comic Sans MS"/>
                <a:cs typeface="Comic Sans MS"/>
              </a:rPr>
              <a:t>r	</a:t>
            </a:r>
            <a:r>
              <a:rPr sz="2000" spc="5" dirty="0">
                <a:latin typeface="Comic Sans MS"/>
                <a:cs typeface="Comic Sans MS"/>
              </a:rPr>
              <a:t>o</a:t>
            </a:r>
            <a:r>
              <a:rPr sz="2000" spc="-5" dirty="0">
                <a:latin typeface="Comic Sans MS"/>
                <a:cs typeface="Comic Sans MS"/>
              </a:rPr>
              <a:t>r</a:t>
            </a:r>
            <a:r>
              <a:rPr sz="2000" spc="5" dirty="0">
                <a:latin typeface="Comic Sans MS"/>
                <a:cs typeface="Comic Sans MS"/>
              </a:rPr>
              <a:t>d</a:t>
            </a:r>
            <a:r>
              <a:rPr sz="2000" spc="-10" dirty="0">
                <a:latin typeface="Comic Sans MS"/>
                <a:cs typeface="Comic Sans MS"/>
              </a:rPr>
              <a:t>e</a:t>
            </a:r>
            <a:r>
              <a:rPr sz="2000" dirty="0">
                <a:latin typeface="Comic Sans MS"/>
                <a:cs typeface="Comic Sans MS"/>
              </a:rPr>
              <a:t>r	</a:t>
            </a:r>
            <a:r>
              <a:rPr sz="2000" spc="5" dirty="0">
                <a:latin typeface="Comic Sans MS"/>
                <a:cs typeface="Comic Sans MS"/>
              </a:rPr>
              <a:t>m</a:t>
            </a:r>
            <a:r>
              <a:rPr sz="2000" spc="-5" dirty="0">
                <a:latin typeface="Comic Sans MS"/>
                <a:cs typeface="Comic Sans MS"/>
              </a:rPr>
              <a:t>a</a:t>
            </a:r>
            <a:r>
              <a:rPr sz="2000" spc="5" dirty="0">
                <a:latin typeface="Comic Sans MS"/>
                <a:cs typeface="Comic Sans MS"/>
              </a:rPr>
              <a:t>d</a:t>
            </a:r>
            <a:r>
              <a:rPr sz="2000" dirty="0">
                <a:latin typeface="Comic Sans MS"/>
                <a:cs typeface="Comic Sans MS"/>
              </a:rPr>
              <a:t>e	by	</a:t>
            </a:r>
            <a:r>
              <a:rPr sz="2000" spc="-5" dirty="0">
                <a:latin typeface="Comic Sans MS"/>
                <a:cs typeface="Comic Sans MS"/>
              </a:rPr>
              <a:t>t</a:t>
            </a:r>
            <a:r>
              <a:rPr sz="2000" dirty="0">
                <a:latin typeface="Comic Sans MS"/>
                <a:cs typeface="Comic Sans MS"/>
              </a:rPr>
              <a:t>he	</a:t>
            </a:r>
            <a:r>
              <a:rPr sz="2000" spc="-5" dirty="0">
                <a:latin typeface="Comic Sans MS"/>
                <a:cs typeface="Comic Sans MS"/>
              </a:rPr>
              <a:t>a</a:t>
            </a:r>
            <a:r>
              <a:rPr sz="2000" dirty="0">
                <a:latin typeface="Comic Sans MS"/>
                <a:cs typeface="Comic Sans MS"/>
              </a:rPr>
              <a:t>p</a:t>
            </a:r>
            <a:r>
              <a:rPr sz="2000" spc="-10" dirty="0">
                <a:latin typeface="Comic Sans MS"/>
                <a:cs typeface="Comic Sans MS"/>
              </a:rPr>
              <a:t>p</a:t>
            </a:r>
            <a:r>
              <a:rPr sz="2000" spc="-5" dirty="0">
                <a:latin typeface="Comic Sans MS"/>
                <a:cs typeface="Comic Sans MS"/>
              </a:rPr>
              <a:t>r</a:t>
            </a:r>
            <a:r>
              <a:rPr sz="2000" spc="5" dirty="0">
                <a:latin typeface="Comic Sans MS"/>
                <a:cs typeface="Comic Sans MS"/>
              </a:rPr>
              <a:t>o</a:t>
            </a:r>
            <a:r>
              <a:rPr sz="2000" dirty="0">
                <a:latin typeface="Comic Sans MS"/>
                <a:cs typeface="Comic Sans MS"/>
              </a:rPr>
              <a:t>p</a:t>
            </a:r>
            <a:r>
              <a:rPr sz="2000" spc="-5" dirty="0">
                <a:latin typeface="Comic Sans MS"/>
                <a:cs typeface="Comic Sans MS"/>
              </a:rPr>
              <a:t>ria</a:t>
            </a:r>
            <a:r>
              <a:rPr sz="2000" spc="5" dirty="0">
                <a:latin typeface="Comic Sans MS"/>
                <a:cs typeface="Comic Sans MS"/>
              </a:rPr>
              <a:t>t</a:t>
            </a:r>
            <a:r>
              <a:rPr sz="2000" dirty="0">
                <a:latin typeface="Comic Sans MS"/>
                <a:cs typeface="Comic Sans MS"/>
              </a:rPr>
              <a:t>e  </a:t>
            </a:r>
            <a:r>
              <a:rPr sz="2000" spc="-5" dirty="0">
                <a:latin typeface="Comic Sans MS"/>
                <a:cs typeface="Comic Sans MS"/>
              </a:rPr>
              <a:t>Government and </a:t>
            </a:r>
            <a:r>
              <a:rPr sz="2000" dirty="0">
                <a:latin typeface="Comic Sans MS"/>
                <a:cs typeface="Comic Sans MS"/>
              </a:rPr>
              <a:t>includes</a:t>
            </a:r>
            <a:r>
              <a:rPr sz="2000" spc="-5" dirty="0">
                <a:latin typeface="Comic Sans MS"/>
                <a:cs typeface="Comic Sans MS"/>
              </a:rPr>
              <a:t> any</a:t>
            </a:r>
            <a:endParaRPr sz="2000">
              <a:latin typeface="Comic Sans MS"/>
              <a:cs typeface="Comic Sans MS"/>
            </a:endParaRPr>
          </a:p>
          <a:p>
            <a:pPr marL="596265" indent="-317500">
              <a:lnSpc>
                <a:spcPct val="100000"/>
              </a:lnSpc>
              <a:spcBef>
                <a:spcPts val="30"/>
              </a:spcBef>
              <a:buAutoNum type="romanLcParenR"/>
              <a:tabLst>
                <a:tab pos="596265" algn="l"/>
                <a:tab pos="596900" algn="l"/>
              </a:tabLst>
            </a:pPr>
            <a:r>
              <a:rPr sz="2000" spc="-5" dirty="0">
                <a:latin typeface="Comic Sans MS"/>
                <a:cs typeface="Comic Sans MS"/>
              </a:rPr>
              <a:t>body owned, controlled or substantially</a:t>
            </a:r>
            <a:r>
              <a:rPr sz="2000" spc="45" dirty="0">
                <a:latin typeface="Comic Sans MS"/>
                <a:cs typeface="Comic Sans MS"/>
              </a:rPr>
              <a:t> </a:t>
            </a:r>
            <a:r>
              <a:rPr sz="2000" spc="-5" dirty="0">
                <a:latin typeface="Comic Sans MS"/>
                <a:cs typeface="Comic Sans MS"/>
              </a:rPr>
              <a:t>financed,</a:t>
            </a:r>
            <a:endParaRPr sz="2000">
              <a:latin typeface="Comic Sans MS"/>
              <a:cs typeface="Comic Sans MS"/>
            </a:endParaRPr>
          </a:p>
          <a:p>
            <a:pPr marL="583565" marR="291465" indent="-213360">
              <a:lnSpc>
                <a:spcPts val="1920"/>
              </a:lnSpc>
              <a:spcBef>
                <a:spcPts val="580"/>
              </a:spcBef>
              <a:buAutoNum type="romanLcParenR"/>
              <a:tabLst>
                <a:tab pos="695960" algn="l"/>
                <a:tab pos="3063875" algn="l"/>
                <a:tab pos="4693285" algn="l"/>
              </a:tabLst>
            </a:pPr>
            <a:r>
              <a:rPr sz="2000" spc="-5" dirty="0">
                <a:latin typeface="Comic Sans MS"/>
                <a:cs typeface="Comic Sans MS"/>
              </a:rPr>
              <a:t>non</a:t>
            </a:r>
            <a:r>
              <a:rPr sz="2000" spc="110" dirty="0">
                <a:latin typeface="Comic Sans MS"/>
                <a:cs typeface="Comic Sans MS"/>
              </a:rPr>
              <a:t> </a:t>
            </a:r>
            <a:r>
              <a:rPr sz="2000" dirty="0">
                <a:latin typeface="Comic Sans MS"/>
                <a:cs typeface="Comic Sans MS"/>
              </a:rPr>
              <a:t>-</a:t>
            </a:r>
            <a:r>
              <a:rPr sz="2000" spc="125" dirty="0">
                <a:latin typeface="Comic Sans MS"/>
                <a:cs typeface="Comic Sans MS"/>
              </a:rPr>
              <a:t> </a:t>
            </a:r>
            <a:r>
              <a:rPr sz="2000" spc="-5" dirty="0">
                <a:latin typeface="Comic Sans MS"/>
                <a:cs typeface="Comic Sans MS"/>
              </a:rPr>
              <a:t>Government	organization	substantially  financed</a:t>
            </a:r>
            <a:r>
              <a:rPr sz="2000" spc="195" dirty="0">
                <a:latin typeface="Comic Sans MS"/>
                <a:cs typeface="Comic Sans MS"/>
              </a:rPr>
              <a:t> </a:t>
            </a:r>
            <a:r>
              <a:rPr sz="2000" dirty="0">
                <a:latin typeface="Comic Sans MS"/>
                <a:cs typeface="Comic Sans MS"/>
              </a:rPr>
              <a:t>directly</a:t>
            </a:r>
            <a:r>
              <a:rPr sz="2000" spc="200" dirty="0">
                <a:latin typeface="Comic Sans MS"/>
                <a:cs typeface="Comic Sans MS"/>
              </a:rPr>
              <a:t> </a:t>
            </a:r>
            <a:r>
              <a:rPr sz="2000" dirty="0">
                <a:latin typeface="Comic Sans MS"/>
                <a:cs typeface="Comic Sans MS"/>
              </a:rPr>
              <a:t>or</a:t>
            </a:r>
            <a:r>
              <a:rPr sz="2000" spc="190" dirty="0">
                <a:latin typeface="Comic Sans MS"/>
                <a:cs typeface="Comic Sans MS"/>
              </a:rPr>
              <a:t> </a:t>
            </a:r>
            <a:r>
              <a:rPr sz="2000" spc="-5" dirty="0">
                <a:latin typeface="Comic Sans MS"/>
                <a:cs typeface="Comic Sans MS"/>
              </a:rPr>
              <a:t>indirectly</a:t>
            </a:r>
            <a:r>
              <a:rPr sz="2000" spc="200" dirty="0">
                <a:latin typeface="Comic Sans MS"/>
                <a:cs typeface="Comic Sans MS"/>
              </a:rPr>
              <a:t> </a:t>
            </a:r>
            <a:r>
              <a:rPr sz="2000" dirty="0">
                <a:latin typeface="Comic Sans MS"/>
                <a:cs typeface="Comic Sans MS"/>
              </a:rPr>
              <a:t>by</a:t>
            </a:r>
            <a:r>
              <a:rPr sz="2000" spc="200" dirty="0">
                <a:latin typeface="Comic Sans MS"/>
                <a:cs typeface="Comic Sans MS"/>
              </a:rPr>
              <a:t> </a:t>
            </a:r>
            <a:r>
              <a:rPr sz="2000" spc="-5" dirty="0">
                <a:latin typeface="Comic Sans MS"/>
                <a:cs typeface="Comic Sans MS"/>
              </a:rPr>
              <a:t>funds</a:t>
            </a:r>
            <a:r>
              <a:rPr sz="2000" spc="195" dirty="0">
                <a:latin typeface="Comic Sans MS"/>
                <a:cs typeface="Comic Sans MS"/>
              </a:rPr>
              <a:t> </a:t>
            </a:r>
            <a:r>
              <a:rPr sz="2000" spc="-5" dirty="0">
                <a:latin typeface="Comic Sans MS"/>
                <a:cs typeface="Comic Sans MS"/>
              </a:rPr>
              <a:t>provided</a:t>
            </a:r>
            <a:r>
              <a:rPr sz="2000" spc="195" dirty="0">
                <a:latin typeface="Comic Sans MS"/>
                <a:cs typeface="Comic Sans MS"/>
              </a:rPr>
              <a:t> </a:t>
            </a:r>
            <a:r>
              <a:rPr sz="2000" dirty="0">
                <a:latin typeface="Comic Sans MS"/>
                <a:cs typeface="Comic Sans MS"/>
              </a:rPr>
              <a:t>by</a:t>
            </a:r>
            <a:endParaRPr sz="2000">
              <a:latin typeface="Comic Sans MS"/>
              <a:cs typeface="Comic Sans MS"/>
            </a:endParaRPr>
          </a:p>
          <a:p>
            <a:pPr marL="12700">
              <a:lnSpc>
                <a:spcPts val="2315"/>
              </a:lnSpc>
            </a:pPr>
            <a:r>
              <a:rPr sz="2000" spc="-5" dirty="0">
                <a:latin typeface="Comic Sans MS"/>
                <a:cs typeface="Comic Sans MS"/>
              </a:rPr>
              <a:t>the appropriate</a:t>
            </a:r>
            <a:r>
              <a:rPr sz="2000" spc="-1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Government;</a:t>
            </a:r>
            <a:endParaRPr sz="24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6580" y="840740"/>
            <a:ext cx="70758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u="heavy" spc="-5" dirty="0">
                <a:uFill>
                  <a:solidFill>
                    <a:srgbClr val="000000"/>
                  </a:solidFill>
                </a:uFill>
              </a:rPr>
              <a:t>What </a:t>
            </a:r>
            <a:r>
              <a:rPr sz="3600" u="heavy" dirty="0">
                <a:uFill>
                  <a:solidFill>
                    <a:srgbClr val="000000"/>
                  </a:solidFill>
                </a:uFill>
              </a:rPr>
              <a:t>does </a:t>
            </a:r>
            <a:r>
              <a:rPr sz="3600" u="heavy" spc="-5" dirty="0">
                <a:uFill>
                  <a:solidFill>
                    <a:srgbClr val="000000"/>
                  </a:solidFill>
                </a:uFill>
              </a:rPr>
              <a:t>‘information’ </a:t>
            </a:r>
            <a:r>
              <a:rPr sz="3600" u="heavy" dirty="0">
                <a:uFill>
                  <a:solidFill>
                    <a:srgbClr val="000000"/>
                  </a:solidFill>
                </a:uFill>
              </a:rPr>
              <a:t>mean</a:t>
            </a:r>
            <a:r>
              <a:rPr sz="3600" u="heavy" spc="-65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sz="3600" u="heavy" dirty="0">
                <a:uFill>
                  <a:solidFill>
                    <a:srgbClr val="000000"/>
                  </a:solidFill>
                </a:uFill>
              </a:rPr>
              <a:t>?</a:t>
            </a:r>
            <a:endParaRPr sz="3600"/>
          </a:p>
        </p:txBody>
      </p:sp>
      <p:sp>
        <p:nvSpPr>
          <p:cNvPr id="3" name="object 3"/>
          <p:cNvSpPr/>
          <p:nvPr/>
        </p:nvSpPr>
        <p:spPr>
          <a:xfrm>
            <a:off x="777240" y="2180589"/>
            <a:ext cx="210820" cy="1828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7240" y="2487929"/>
            <a:ext cx="210820" cy="1828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77240" y="2795270"/>
            <a:ext cx="210820" cy="1828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77240" y="3102610"/>
            <a:ext cx="210820" cy="1828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77240" y="3408679"/>
            <a:ext cx="210820" cy="1828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7240" y="3716020"/>
            <a:ext cx="210820" cy="182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77240" y="4023359"/>
            <a:ext cx="210820" cy="182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77240" y="4330700"/>
            <a:ext cx="210820" cy="182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107439" y="2108200"/>
            <a:ext cx="4088765" cy="247904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2771775">
              <a:lnSpc>
                <a:spcPct val="100600"/>
              </a:lnSpc>
              <a:spcBef>
                <a:spcPts val="85"/>
              </a:spcBef>
            </a:pPr>
            <a:r>
              <a:rPr sz="2000" spc="-5" dirty="0">
                <a:latin typeface="Comic Sans MS"/>
                <a:cs typeface="Comic Sans MS"/>
              </a:rPr>
              <a:t>Records  </a:t>
            </a:r>
            <a:r>
              <a:rPr sz="2000" spc="5" dirty="0">
                <a:latin typeface="Comic Sans MS"/>
                <a:cs typeface="Comic Sans MS"/>
              </a:rPr>
              <a:t>Do</a:t>
            </a:r>
            <a:r>
              <a:rPr sz="2000" dirty="0">
                <a:latin typeface="Comic Sans MS"/>
                <a:cs typeface="Comic Sans MS"/>
              </a:rPr>
              <a:t>cu</a:t>
            </a:r>
            <a:r>
              <a:rPr sz="2000" spc="5" dirty="0">
                <a:latin typeface="Comic Sans MS"/>
                <a:cs typeface="Comic Sans MS"/>
              </a:rPr>
              <a:t>m</a:t>
            </a:r>
            <a:r>
              <a:rPr sz="2000" dirty="0">
                <a:latin typeface="Comic Sans MS"/>
                <a:cs typeface="Comic Sans MS"/>
              </a:rPr>
              <a:t>e</a:t>
            </a:r>
            <a:r>
              <a:rPr sz="2000" spc="-10" dirty="0">
                <a:latin typeface="Comic Sans MS"/>
                <a:cs typeface="Comic Sans MS"/>
              </a:rPr>
              <a:t>n</a:t>
            </a:r>
            <a:r>
              <a:rPr sz="2000" spc="5" dirty="0">
                <a:latin typeface="Comic Sans MS"/>
                <a:cs typeface="Comic Sans MS"/>
              </a:rPr>
              <a:t>t</a:t>
            </a:r>
            <a:r>
              <a:rPr sz="2000" dirty="0">
                <a:latin typeface="Comic Sans MS"/>
                <a:cs typeface="Comic Sans MS"/>
              </a:rPr>
              <a:t>s  </a:t>
            </a:r>
            <a:r>
              <a:rPr sz="2000" spc="-5" dirty="0">
                <a:latin typeface="Comic Sans MS"/>
                <a:cs typeface="Comic Sans MS"/>
              </a:rPr>
              <a:t>Memos</a:t>
            </a:r>
            <a:endParaRPr sz="2000">
              <a:latin typeface="Comic Sans MS"/>
              <a:cs typeface="Comic Sans MS"/>
            </a:endParaRPr>
          </a:p>
          <a:p>
            <a:pPr marL="12700" marR="1877695">
              <a:lnSpc>
                <a:spcPct val="100800"/>
              </a:lnSpc>
            </a:pPr>
            <a:r>
              <a:rPr sz="2000" spc="-5" dirty="0">
                <a:latin typeface="Comic Sans MS"/>
                <a:cs typeface="Comic Sans MS"/>
              </a:rPr>
              <a:t>Opinions </a:t>
            </a:r>
            <a:r>
              <a:rPr sz="2000" dirty="0">
                <a:latin typeface="Comic Sans MS"/>
                <a:cs typeface="Comic Sans MS"/>
              </a:rPr>
              <a:t>&amp;</a:t>
            </a:r>
            <a:r>
              <a:rPr sz="2000" spc="-60" dirty="0">
                <a:latin typeface="Comic Sans MS"/>
                <a:cs typeface="Comic Sans MS"/>
              </a:rPr>
              <a:t> </a:t>
            </a:r>
            <a:r>
              <a:rPr sz="2000" spc="-5" dirty="0">
                <a:latin typeface="Comic Sans MS"/>
                <a:cs typeface="Comic Sans MS"/>
              </a:rPr>
              <a:t>advices  Press</a:t>
            </a:r>
            <a:r>
              <a:rPr sz="2000" spc="-15" dirty="0">
                <a:latin typeface="Comic Sans MS"/>
                <a:cs typeface="Comic Sans MS"/>
              </a:rPr>
              <a:t> </a:t>
            </a:r>
            <a:r>
              <a:rPr sz="2000" spc="-5" dirty="0">
                <a:latin typeface="Comic Sans MS"/>
                <a:cs typeface="Comic Sans MS"/>
              </a:rPr>
              <a:t>releases</a:t>
            </a:r>
            <a:endParaRPr sz="2000">
              <a:latin typeface="Comic Sans MS"/>
              <a:cs typeface="Comic Sans MS"/>
            </a:endParaRPr>
          </a:p>
          <a:p>
            <a:pPr marL="12700" marR="737235">
              <a:lnSpc>
                <a:spcPct val="100800"/>
              </a:lnSpc>
            </a:pPr>
            <a:r>
              <a:rPr sz="2000" spc="-5" dirty="0">
                <a:latin typeface="Comic Sans MS"/>
                <a:cs typeface="Comic Sans MS"/>
              </a:rPr>
              <a:t>Circulars, orders </a:t>
            </a:r>
            <a:r>
              <a:rPr sz="2000" dirty="0">
                <a:latin typeface="Comic Sans MS"/>
                <a:cs typeface="Comic Sans MS"/>
              </a:rPr>
              <a:t>&amp; logbooks  </a:t>
            </a:r>
            <a:r>
              <a:rPr sz="2000" spc="-5" dirty="0">
                <a:latin typeface="Comic Sans MS"/>
                <a:cs typeface="Comic Sans MS"/>
              </a:rPr>
              <a:t>Contracts</a:t>
            </a:r>
            <a:endParaRPr sz="2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2000" spc="-5" dirty="0">
                <a:latin typeface="Comic Sans MS"/>
                <a:cs typeface="Comic Sans MS"/>
              </a:rPr>
              <a:t>Reports, papers, samples </a:t>
            </a:r>
            <a:r>
              <a:rPr sz="2000" dirty="0">
                <a:latin typeface="Comic Sans MS"/>
                <a:cs typeface="Comic Sans MS"/>
              </a:rPr>
              <a:t>&amp;</a:t>
            </a:r>
            <a:r>
              <a:rPr sz="2000" spc="-35" dirty="0">
                <a:latin typeface="Comic Sans MS"/>
                <a:cs typeface="Comic Sans MS"/>
              </a:rPr>
              <a:t> </a:t>
            </a:r>
            <a:r>
              <a:rPr sz="2000" dirty="0">
                <a:latin typeface="Comic Sans MS"/>
                <a:cs typeface="Comic Sans MS"/>
              </a:rPr>
              <a:t>models</a:t>
            </a:r>
            <a:endParaRPr sz="20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93570" y="795020"/>
            <a:ext cx="476123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spc="-5" dirty="0">
                <a:latin typeface="Comic Sans MS"/>
                <a:cs typeface="Comic Sans MS"/>
              </a:rPr>
              <a:t>Need </a:t>
            </a:r>
            <a:r>
              <a:rPr sz="4400" b="0" dirty="0">
                <a:latin typeface="Comic Sans MS"/>
                <a:cs typeface="Comic Sans MS"/>
              </a:rPr>
              <a:t>for RTI</a:t>
            </a:r>
            <a:r>
              <a:rPr sz="4400" b="0" spc="-45" dirty="0">
                <a:latin typeface="Comic Sans MS"/>
                <a:cs typeface="Comic Sans MS"/>
              </a:rPr>
              <a:t> </a:t>
            </a:r>
            <a:r>
              <a:rPr sz="4400" b="0" dirty="0">
                <a:latin typeface="Comic Sans MS"/>
                <a:cs typeface="Comic Sans MS"/>
              </a:rPr>
              <a:t>Act</a:t>
            </a:r>
            <a:endParaRPr sz="4400">
              <a:latin typeface="Comic Sans MS"/>
              <a:cs typeface="Comic Sans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2140" y="1789429"/>
            <a:ext cx="7563484" cy="3028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omic Sans MS"/>
                <a:cs typeface="Comic Sans MS"/>
              </a:rPr>
              <a:t>Because </a:t>
            </a:r>
            <a:r>
              <a:rPr sz="2400" dirty="0">
                <a:latin typeface="Comic Sans MS"/>
                <a:cs typeface="Comic Sans MS"/>
              </a:rPr>
              <a:t>it helps</a:t>
            </a:r>
            <a:r>
              <a:rPr sz="2400" spc="-1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to:</a:t>
            </a:r>
            <a:endParaRPr sz="2400">
              <a:latin typeface="Comic Sans MS"/>
              <a:cs typeface="Comic Sans MS"/>
            </a:endParaRPr>
          </a:p>
          <a:p>
            <a:pPr marL="755650" marR="5080" lvl="1" indent="-285750">
              <a:lnSpc>
                <a:spcPct val="79600"/>
              </a:lnSpc>
              <a:spcBef>
                <a:spcPts val="509"/>
              </a:spcBef>
              <a:buChar char="–"/>
              <a:tabLst>
                <a:tab pos="755015" algn="l"/>
                <a:tab pos="755650" algn="l"/>
              </a:tabLst>
            </a:pPr>
            <a:r>
              <a:rPr sz="2000" dirty="0">
                <a:latin typeface="Comic Sans MS"/>
                <a:cs typeface="Comic Sans MS"/>
              </a:rPr>
              <a:t>Promote </a:t>
            </a:r>
            <a:r>
              <a:rPr sz="2000" spc="-5" dirty="0">
                <a:latin typeface="Comic Sans MS"/>
                <a:cs typeface="Comic Sans MS"/>
              </a:rPr>
              <a:t>openness, transparency and accountability in the  working of </a:t>
            </a:r>
            <a:r>
              <a:rPr sz="2000" spc="-10" dirty="0">
                <a:latin typeface="Comic Sans MS"/>
                <a:cs typeface="Comic Sans MS"/>
              </a:rPr>
              <a:t>every </a:t>
            </a:r>
            <a:r>
              <a:rPr sz="2000" spc="-5" dirty="0">
                <a:latin typeface="Comic Sans MS"/>
                <a:cs typeface="Comic Sans MS"/>
              </a:rPr>
              <a:t>public</a:t>
            </a:r>
            <a:r>
              <a:rPr sz="2000" spc="55" dirty="0">
                <a:latin typeface="Comic Sans MS"/>
                <a:cs typeface="Comic Sans MS"/>
              </a:rPr>
              <a:t> </a:t>
            </a:r>
            <a:r>
              <a:rPr sz="2000" spc="-5" dirty="0">
                <a:latin typeface="Comic Sans MS"/>
                <a:cs typeface="Comic Sans MS"/>
              </a:rPr>
              <a:t>authority.</a:t>
            </a:r>
            <a:endParaRPr sz="2000">
              <a:latin typeface="Comic Sans MS"/>
              <a:cs typeface="Comic Sans MS"/>
            </a:endParaRPr>
          </a:p>
          <a:p>
            <a:pPr marL="755650" lvl="1" indent="-285750">
              <a:lnSpc>
                <a:spcPct val="100000"/>
              </a:lnSpc>
              <a:spcBef>
                <a:spcPts val="30"/>
              </a:spcBef>
              <a:buChar char="–"/>
              <a:tabLst>
                <a:tab pos="755015" algn="l"/>
                <a:tab pos="755650" algn="l"/>
              </a:tabLst>
            </a:pPr>
            <a:r>
              <a:rPr sz="2000" spc="-5" dirty="0">
                <a:latin typeface="Comic Sans MS"/>
                <a:cs typeface="Comic Sans MS"/>
              </a:rPr>
              <a:t>Reduce</a:t>
            </a:r>
            <a:r>
              <a:rPr sz="2000" dirty="0">
                <a:latin typeface="Comic Sans MS"/>
                <a:cs typeface="Comic Sans MS"/>
              </a:rPr>
              <a:t> </a:t>
            </a:r>
            <a:r>
              <a:rPr sz="2000" spc="-5" dirty="0">
                <a:latin typeface="Comic Sans MS"/>
                <a:cs typeface="Comic Sans MS"/>
              </a:rPr>
              <a:t>Corruption</a:t>
            </a:r>
            <a:endParaRPr sz="2000">
              <a:latin typeface="Comic Sans MS"/>
              <a:cs typeface="Comic Sans MS"/>
            </a:endParaRPr>
          </a:p>
          <a:p>
            <a:pPr marL="755650" lvl="1" indent="-285750">
              <a:lnSpc>
                <a:spcPct val="100000"/>
              </a:lnSpc>
              <a:spcBef>
                <a:spcPts val="20"/>
              </a:spcBef>
              <a:buChar char="–"/>
              <a:tabLst>
                <a:tab pos="755015" algn="l"/>
                <a:tab pos="755650" algn="l"/>
              </a:tabLst>
            </a:pPr>
            <a:r>
              <a:rPr sz="2000" spc="-5" dirty="0">
                <a:latin typeface="Comic Sans MS"/>
                <a:cs typeface="Comic Sans MS"/>
              </a:rPr>
              <a:t>Prevent administrative</a:t>
            </a:r>
            <a:r>
              <a:rPr sz="2000" spc="5" dirty="0">
                <a:latin typeface="Comic Sans MS"/>
                <a:cs typeface="Comic Sans MS"/>
              </a:rPr>
              <a:t> </a:t>
            </a:r>
            <a:r>
              <a:rPr sz="2000" spc="-5" dirty="0">
                <a:latin typeface="Comic Sans MS"/>
                <a:cs typeface="Comic Sans MS"/>
              </a:rPr>
              <a:t>arbitrariness</a:t>
            </a:r>
            <a:endParaRPr sz="2000">
              <a:latin typeface="Comic Sans MS"/>
              <a:cs typeface="Comic Sans MS"/>
            </a:endParaRPr>
          </a:p>
          <a:p>
            <a:pPr marL="755650" marR="199390" lvl="1" indent="-285750">
              <a:lnSpc>
                <a:spcPct val="79200"/>
              </a:lnSpc>
              <a:spcBef>
                <a:spcPts val="515"/>
              </a:spcBef>
              <a:buChar char="–"/>
              <a:tabLst>
                <a:tab pos="755015" algn="l"/>
                <a:tab pos="755650" algn="l"/>
              </a:tabLst>
            </a:pPr>
            <a:r>
              <a:rPr sz="2000" spc="-5" dirty="0">
                <a:latin typeface="Comic Sans MS"/>
                <a:cs typeface="Comic Sans MS"/>
              </a:rPr>
              <a:t>Bride the </a:t>
            </a:r>
            <a:r>
              <a:rPr sz="2000" dirty="0">
                <a:latin typeface="Comic Sans MS"/>
                <a:cs typeface="Comic Sans MS"/>
              </a:rPr>
              <a:t>gap </a:t>
            </a:r>
            <a:r>
              <a:rPr sz="2000" spc="-5" dirty="0">
                <a:latin typeface="Comic Sans MS"/>
                <a:cs typeface="Comic Sans MS"/>
              </a:rPr>
              <a:t>between providers and recipient of </a:t>
            </a:r>
            <a:r>
              <a:rPr sz="2000" dirty="0">
                <a:latin typeface="Comic Sans MS"/>
                <a:cs typeface="Comic Sans MS"/>
              </a:rPr>
              <a:t>public  </a:t>
            </a:r>
            <a:r>
              <a:rPr sz="2000" spc="-5" dirty="0">
                <a:latin typeface="Comic Sans MS"/>
                <a:cs typeface="Comic Sans MS"/>
              </a:rPr>
              <a:t>services</a:t>
            </a:r>
            <a:endParaRPr sz="2000">
              <a:latin typeface="Comic Sans MS"/>
              <a:cs typeface="Comic Sans MS"/>
            </a:endParaRPr>
          </a:p>
          <a:p>
            <a:pPr marL="755650" lvl="1" indent="-285750">
              <a:lnSpc>
                <a:spcPct val="100000"/>
              </a:lnSpc>
              <a:spcBef>
                <a:spcPts val="30"/>
              </a:spcBef>
              <a:buChar char="–"/>
              <a:tabLst>
                <a:tab pos="755015" algn="l"/>
                <a:tab pos="755650" algn="l"/>
              </a:tabLst>
            </a:pPr>
            <a:r>
              <a:rPr sz="2000" spc="-5" dirty="0">
                <a:latin typeface="Comic Sans MS"/>
                <a:cs typeface="Comic Sans MS"/>
              </a:rPr>
              <a:t>Make citizens part of decision</a:t>
            </a:r>
            <a:r>
              <a:rPr sz="2000" spc="10" dirty="0">
                <a:latin typeface="Comic Sans MS"/>
                <a:cs typeface="Comic Sans MS"/>
              </a:rPr>
              <a:t> </a:t>
            </a:r>
            <a:r>
              <a:rPr sz="2000" spc="-5" dirty="0">
                <a:latin typeface="Comic Sans MS"/>
                <a:cs typeface="Comic Sans MS"/>
              </a:rPr>
              <a:t>making</a:t>
            </a:r>
            <a:endParaRPr sz="2000">
              <a:latin typeface="Comic Sans MS"/>
              <a:cs typeface="Comic Sans MS"/>
            </a:endParaRPr>
          </a:p>
          <a:p>
            <a:pPr marL="755650" lvl="1" indent="-285750">
              <a:lnSpc>
                <a:spcPct val="100000"/>
              </a:lnSpc>
              <a:spcBef>
                <a:spcPts val="20"/>
              </a:spcBef>
              <a:buChar char="–"/>
              <a:tabLst>
                <a:tab pos="755015" algn="l"/>
                <a:tab pos="755650" algn="l"/>
              </a:tabLst>
            </a:pPr>
            <a:r>
              <a:rPr sz="2000" spc="-5" dirty="0">
                <a:latin typeface="Comic Sans MS"/>
                <a:cs typeface="Comic Sans MS"/>
              </a:rPr>
              <a:t>Make administrative</a:t>
            </a:r>
            <a:r>
              <a:rPr sz="2000" spc="-10" dirty="0">
                <a:latin typeface="Comic Sans MS"/>
                <a:cs typeface="Comic Sans MS"/>
              </a:rPr>
              <a:t> </a:t>
            </a:r>
            <a:r>
              <a:rPr sz="2000" spc="-5" dirty="0">
                <a:latin typeface="Comic Sans MS"/>
                <a:cs typeface="Comic Sans MS"/>
              </a:rPr>
              <a:t>responsive</a:t>
            </a:r>
            <a:endParaRPr sz="2000">
              <a:latin typeface="Comic Sans MS"/>
              <a:cs typeface="Comic Sans MS"/>
            </a:endParaRPr>
          </a:p>
          <a:p>
            <a:pPr marL="755650" lvl="1" indent="-285750">
              <a:lnSpc>
                <a:spcPct val="100000"/>
              </a:lnSpc>
              <a:spcBef>
                <a:spcPts val="20"/>
              </a:spcBef>
              <a:buChar char="–"/>
              <a:tabLst>
                <a:tab pos="755015" algn="l"/>
                <a:tab pos="755650" algn="l"/>
              </a:tabLst>
            </a:pPr>
            <a:r>
              <a:rPr sz="2000" spc="-5" dirty="0">
                <a:latin typeface="Comic Sans MS"/>
                <a:cs typeface="Comic Sans MS"/>
              </a:rPr>
              <a:t>Strengthen the foundations of</a:t>
            </a:r>
            <a:r>
              <a:rPr sz="2000" spc="15" dirty="0">
                <a:latin typeface="Comic Sans MS"/>
                <a:cs typeface="Comic Sans MS"/>
              </a:rPr>
              <a:t> </a:t>
            </a:r>
            <a:r>
              <a:rPr sz="2000" spc="-5" dirty="0">
                <a:latin typeface="Comic Sans MS"/>
                <a:cs typeface="Comic Sans MS"/>
              </a:rPr>
              <a:t>democracy</a:t>
            </a:r>
            <a:endParaRPr sz="20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6689" y="261620"/>
            <a:ext cx="5544820" cy="1427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34465" marR="5080" indent="-1422400">
              <a:lnSpc>
                <a:spcPct val="127800"/>
              </a:lnSpc>
              <a:spcBef>
                <a:spcPts val="100"/>
              </a:spcBef>
            </a:pPr>
            <a:r>
              <a:rPr sz="3600" spc="-5" dirty="0"/>
              <a:t>Procedure for requesting  information</a:t>
            </a:r>
            <a:endParaRPr sz="3600"/>
          </a:p>
        </p:txBody>
      </p:sp>
      <p:sp>
        <p:nvSpPr>
          <p:cNvPr id="3" name="object 3"/>
          <p:cNvSpPr/>
          <p:nvPr/>
        </p:nvSpPr>
        <p:spPr>
          <a:xfrm>
            <a:off x="5383529" y="1657350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4150" y="0"/>
                </a:lnTo>
              </a:path>
            </a:pathLst>
          </a:custGeom>
          <a:ln w="4064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7240" y="1873250"/>
            <a:ext cx="294640" cy="2565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107439" y="1776729"/>
            <a:ext cx="7197725" cy="181737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6350">
              <a:lnSpc>
                <a:spcPts val="2690"/>
              </a:lnSpc>
              <a:spcBef>
                <a:spcPts val="745"/>
              </a:spcBef>
              <a:tabLst>
                <a:tab pos="1230630" algn="l"/>
                <a:tab pos="1811020" algn="l"/>
                <a:tab pos="3260090" algn="l"/>
                <a:tab pos="3912870" algn="l"/>
                <a:tab pos="5519420" algn="l"/>
              </a:tabLst>
            </a:pPr>
            <a:r>
              <a:rPr sz="2800" spc="-10" dirty="0">
                <a:latin typeface="Comic Sans MS"/>
                <a:cs typeface="Comic Sans MS"/>
              </a:rPr>
              <a:t>A</a:t>
            </a:r>
            <a:r>
              <a:rPr sz="2800" dirty="0">
                <a:latin typeface="Comic Sans MS"/>
                <a:cs typeface="Comic Sans MS"/>
              </a:rPr>
              <a:t>pply	</a:t>
            </a:r>
            <a:r>
              <a:rPr sz="2800" spc="-5" dirty="0">
                <a:latin typeface="Comic Sans MS"/>
                <a:cs typeface="Comic Sans MS"/>
              </a:rPr>
              <a:t>i</a:t>
            </a:r>
            <a:r>
              <a:rPr sz="2800" dirty="0">
                <a:latin typeface="Comic Sans MS"/>
                <a:cs typeface="Comic Sans MS"/>
              </a:rPr>
              <a:t>n	</a:t>
            </a:r>
            <a:r>
              <a:rPr sz="2800" spc="-10" dirty="0">
                <a:latin typeface="Comic Sans MS"/>
                <a:cs typeface="Comic Sans MS"/>
              </a:rPr>
              <a:t>w</a:t>
            </a:r>
            <a:r>
              <a:rPr sz="2800" spc="-5" dirty="0">
                <a:latin typeface="Comic Sans MS"/>
                <a:cs typeface="Comic Sans MS"/>
              </a:rPr>
              <a:t>riti</a:t>
            </a:r>
            <a:r>
              <a:rPr sz="2800" spc="-10" dirty="0">
                <a:latin typeface="Comic Sans MS"/>
                <a:cs typeface="Comic Sans MS"/>
              </a:rPr>
              <a:t>n</a:t>
            </a:r>
            <a:r>
              <a:rPr sz="2800" dirty="0">
                <a:latin typeface="Comic Sans MS"/>
                <a:cs typeface="Comic Sans MS"/>
              </a:rPr>
              <a:t>g	</a:t>
            </a:r>
            <a:r>
              <a:rPr sz="2800" spc="-5" dirty="0">
                <a:latin typeface="Comic Sans MS"/>
                <a:cs typeface="Comic Sans MS"/>
              </a:rPr>
              <a:t>o</a:t>
            </a:r>
            <a:r>
              <a:rPr sz="2800" dirty="0">
                <a:latin typeface="Comic Sans MS"/>
                <a:cs typeface="Comic Sans MS"/>
              </a:rPr>
              <a:t>r	</a:t>
            </a:r>
            <a:r>
              <a:rPr sz="2800" spc="-5" dirty="0">
                <a:latin typeface="Comic Sans MS"/>
                <a:cs typeface="Comic Sans MS"/>
              </a:rPr>
              <a:t>t</a:t>
            </a:r>
            <a:r>
              <a:rPr sz="2800" spc="5" dirty="0">
                <a:latin typeface="Comic Sans MS"/>
                <a:cs typeface="Comic Sans MS"/>
              </a:rPr>
              <a:t>h</a:t>
            </a:r>
            <a:r>
              <a:rPr sz="2800" dirty="0">
                <a:latin typeface="Comic Sans MS"/>
                <a:cs typeface="Comic Sans MS"/>
              </a:rPr>
              <a:t>r</a:t>
            </a:r>
            <a:r>
              <a:rPr sz="2800" spc="-5" dirty="0">
                <a:latin typeface="Comic Sans MS"/>
                <a:cs typeface="Comic Sans MS"/>
              </a:rPr>
              <a:t>o</a:t>
            </a:r>
            <a:r>
              <a:rPr sz="2800" dirty="0">
                <a:latin typeface="Comic Sans MS"/>
                <a:cs typeface="Comic Sans MS"/>
              </a:rPr>
              <a:t>u</a:t>
            </a:r>
            <a:r>
              <a:rPr sz="2800" spc="-5" dirty="0">
                <a:latin typeface="Comic Sans MS"/>
                <a:cs typeface="Comic Sans MS"/>
              </a:rPr>
              <a:t>g</a:t>
            </a:r>
            <a:r>
              <a:rPr sz="2800" dirty="0">
                <a:latin typeface="Comic Sans MS"/>
                <a:cs typeface="Comic Sans MS"/>
              </a:rPr>
              <a:t>h	</a:t>
            </a:r>
            <a:r>
              <a:rPr sz="2800" spc="-10" dirty="0">
                <a:latin typeface="Comic Sans MS"/>
                <a:cs typeface="Comic Sans MS"/>
              </a:rPr>
              <a:t>e</a:t>
            </a:r>
            <a:r>
              <a:rPr sz="2800" dirty="0">
                <a:latin typeface="Comic Sans MS"/>
                <a:cs typeface="Comic Sans MS"/>
              </a:rPr>
              <a:t>l</a:t>
            </a:r>
            <a:r>
              <a:rPr sz="2800" spc="5" dirty="0">
                <a:latin typeface="Comic Sans MS"/>
                <a:cs typeface="Comic Sans MS"/>
              </a:rPr>
              <a:t>e</a:t>
            </a:r>
            <a:r>
              <a:rPr sz="2800" dirty="0">
                <a:latin typeface="Comic Sans MS"/>
                <a:cs typeface="Comic Sans MS"/>
              </a:rPr>
              <a:t>c</a:t>
            </a:r>
            <a:r>
              <a:rPr sz="2800" spc="-5" dirty="0">
                <a:latin typeface="Comic Sans MS"/>
                <a:cs typeface="Comic Sans MS"/>
              </a:rPr>
              <a:t>tr</a:t>
            </a:r>
            <a:r>
              <a:rPr sz="2800" spc="5" dirty="0">
                <a:latin typeface="Comic Sans MS"/>
                <a:cs typeface="Comic Sans MS"/>
              </a:rPr>
              <a:t>o</a:t>
            </a:r>
            <a:r>
              <a:rPr sz="2800" spc="-10" dirty="0">
                <a:latin typeface="Comic Sans MS"/>
                <a:cs typeface="Comic Sans MS"/>
              </a:rPr>
              <a:t>n</a:t>
            </a:r>
            <a:r>
              <a:rPr sz="2800" spc="-5" dirty="0">
                <a:latin typeface="Comic Sans MS"/>
                <a:cs typeface="Comic Sans MS"/>
              </a:rPr>
              <a:t>i</a:t>
            </a:r>
            <a:r>
              <a:rPr sz="2800" dirty="0">
                <a:latin typeface="Comic Sans MS"/>
                <a:cs typeface="Comic Sans MS"/>
              </a:rPr>
              <a:t>c  </a:t>
            </a:r>
            <a:r>
              <a:rPr sz="2800" spc="-5" dirty="0">
                <a:latin typeface="Comic Sans MS"/>
                <a:cs typeface="Comic Sans MS"/>
              </a:rPr>
              <a:t>means</a:t>
            </a:r>
            <a:r>
              <a:rPr sz="2800" spc="190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in</a:t>
            </a:r>
            <a:r>
              <a:rPr sz="2800" spc="204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English</a:t>
            </a:r>
            <a:r>
              <a:rPr sz="2800" spc="200" dirty="0">
                <a:latin typeface="Comic Sans MS"/>
                <a:cs typeface="Comic Sans MS"/>
              </a:rPr>
              <a:t> </a:t>
            </a:r>
            <a:r>
              <a:rPr sz="2800" dirty="0">
                <a:latin typeface="Comic Sans MS"/>
                <a:cs typeface="Comic Sans MS"/>
              </a:rPr>
              <a:t>or</a:t>
            </a:r>
            <a:r>
              <a:rPr sz="2800" spc="204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Hindi</a:t>
            </a:r>
            <a:r>
              <a:rPr sz="2800" spc="200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or</a:t>
            </a:r>
            <a:r>
              <a:rPr sz="2800" spc="204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in</a:t>
            </a:r>
            <a:r>
              <a:rPr sz="2800" spc="200" dirty="0">
                <a:latin typeface="Comic Sans MS"/>
                <a:cs typeface="Comic Sans MS"/>
              </a:rPr>
              <a:t> </a:t>
            </a:r>
            <a:r>
              <a:rPr sz="2800" dirty="0">
                <a:latin typeface="Comic Sans MS"/>
                <a:cs typeface="Comic Sans MS"/>
              </a:rPr>
              <a:t>the</a:t>
            </a:r>
            <a:r>
              <a:rPr sz="2800" spc="204" dirty="0">
                <a:latin typeface="Comic Sans MS"/>
                <a:cs typeface="Comic Sans MS"/>
              </a:rPr>
              <a:t> </a:t>
            </a:r>
            <a:r>
              <a:rPr sz="2800" spc="-10" dirty="0">
                <a:latin typeface="Comic Sans MS"/>
                <a:cs typeface="Comic Sans MS"/>
              </a:rPr>
              <a:t>official</a:t>
            </a:r>
            <a:endParaRPr sz="2800">
              <a:latin typeface="Comic Sans MS"/>
              <a:cs typeface="Comic Sans MS"/>
            </a:endParaRPr>
          </a:p>
          <a:p>
            <a:pPr marL="12700">
              <a:lnSpc>
                <a:spcPts val="2365"/>
              </a:lnSpc>
              <a:tabLst>
                <a:tab pos="1769110" algn="l"/>
                <a:tab pos="2490470" algn="l"/>
                <a:tab pos="3412490" algn="l"/>
                <a:tab pos="4594225" algn="l"/>
                <a:tab pos="5303520" algn="l"/>
                <a:tab pos="6225540" algn="l"/>
              </a:tabLst>
            </a:pPr>
            <a:r>
              <a:rPr sz="2800" dirty="0">
                <a:latin typeface="Comic Sans MS"/>
                <a:cs typeface="Comic Sans MS"/>
              </a:rPr>
              <a:t>l</a:t>
            </a:r>
            <a:r>
              <a:rPr sz="2800" spc="-5" dirty="0">
                <a:latin typeface="Comic Sans MS"/>
                <a:cs typeface="Comic Sans MS"/>
              </a:rPr>
              <a:t>a</a:t>
            </a:r>
            <a:r>
              <a:rPr sz="2800" spc="-10" dirty="0">
                <a:latin typeface="Comic Sans MS"/>
                <a:cs typeface="Comic Sans MS"/>
              </a:rPr>
              <a:t>n</a:t>
            </a:r>
            <a:r>
              <a:rPr sz="2800" dirty="0">
                <a:latin typeface="Comic Sans MS"/>
                <a:cs typeface="Comic Sans MS"/>
              </a:rPr>
              <a:t>g</a:t>
            </a:r>
            <a:r>
              <a:rPr sz="2800" spc="-10" dirty="0">
                <a:latin typeface="Comic Sans MS"/>
                <a:cs typeface="Comic Sans MS"/>
              </a:rPr>
              <a:t>u</a:t>
            </a:r>
            <a:r>
              <a:rPr sz="2800" spc="-5" dirty="0">
                <a:latin typeface="Comic Sans MS"/>
                <a:cs typeface="Comic Sans MS"/>
              </a:rPr>
              <a:t>ag</a:t>
            </a:r>
            <a:r>
              <a:rPr sz="2800" dirty="0">
                <a:latin typeface="Comic Sans MS"/>
                <a:cs typeface="Comic Sans MS"/>
              </a:rPr>
              <a:t>e	</a:t>
            </a:r>
            <a:r>
              <a:rPr sz="2800" spc="5" dirty="0">
                <a:latin typeface="Comic Sans MS"/>
                <a:cs typeface="Comic Sans MS"/>
              </a:rPr>
              <a:t>o</a:t>
            </a:r>
            <a:r>
              <a:rPr sz="2800" dirty="0">
                <a:latin typeface="Comic Sans MS"/>
                <a:cs typeface="Comic Sans MS"/>
              </a:rPr>
              <a:t>f	</a:t>
            </a:r>
            <a:r>
              <a:rPr sz="2800" spc="-5" dirty="0">
                <a:latin typeface="Comic Sans MS"/>
                <a:cs typeface="Comic Sans MS"/>
              </a:rPr>
              <a:t>t</a:t>
            </a:r>
            <a:r>
              <a:rPr sz="2800" spc="5" dirty="0">
                <a:latin typeface="Comic Sans MS"/>
                <a:cs typeface="Comic Sans MS"/>
              </a:rPr>
              <a:t>h</a:t>
            </a:r>
            <a:r>
              <a:rPr sz="2800" dirty="0">
                <a:latin typeface="Comic Sans MS"/>
                <a:cs typeface="Comic Sans MS"/>
              </a:rPr>
              <a:t>e	</a:t>
            </a:r>
            <a:r>
              <a:rPr sz="2800" spc="-5" dirty="0">
                <a:latin typeface="Comic Sans MS"/>
                <a:cs typeface="Comic Sans MS"/>
              </a:rPr>
              <a:t>ar</a:t>
            </a:r>
            <a:r>
              <a:rPr sz="2800" spc="5" dirty="0">
                <a:latin typeface="Comic Sans MS"/>
                <a:cs typeface="Comic Sans MS"/>
              </a:rPr>
              <a:t>e</a:t>
            </a:r>
            <a:r>
              <a:rPr sz="2800" spc="-5" dirty="0">
                <a:latin typeface="Comic Sans MS"/>
                <a:cs typeface="Comic Sans MS"/>
              </a:rPr>
              <a:t>a</a:t>
            </a:r>
            <a:r>
              <a:rPr sz="2800" dirty="0">
                <a:latin typeface="Comic Sans MS"/>
                <a:cs typeface="Comic Sans MS"/>
              </a:rPr>
              <a:t>,	</a:t>
            </a:r>
            <a:r>
              <a:rPr sz="2800" spc="-5" dirty="0">
                <a:latin typeface="Comic Sans MS"/>
                <a:cs typeface="Comic Sans MS"/>
              </a:rPr>
              <a:t>t</a:t>
            </a:r>
            <a:r>
              <a:rPr sz="2800" dirty="0">
                <a:latin typeface="Comic Sans MS"/>
                <a:cs typeface="Comic Sans MS"/>
              </a:rPr>
              <a:t>o	</a:t>
            </a:r>
            <a:r>
              <a:rPr sz="2800" spc="-5" dirty="0">
                <a:latin typeface="Comic Sans MS"/>
                <a:cs typeface="Comic Sans MS"/>
              </a:rPr>
              <a:t>t</a:t>
            </a:r>
            <a:r>
              <a:rPr sz="2800" spc="5" dirty="0">
                <a:latin typeface="Comic Sans MS"/>
                <a:cs typeface="Comic Sans MS"/>
              </a:rPr>
              <a:t>h</a:t>
            </a:r>
            <a:r>
              <a:rPr sz="2800" dirty="0">
                <a:latin typeface="Comic Sans MS"/>
                <a:cs typeface="Comic Sans MS"/>
              </a:rPr>
              <a:t>e	P</a:t>
            </a:r>
            <a:r>
              <a:rPr sz="2800" spc="-10" dirty="0">
                <a:latin typeface="Comic Sans MS"/>
                <a:cs typeface="Comic Sans MS"/>
              </a:rPr>
              <a:t>u</a:t>
            </a:r>
            <a:r>
              <a:rPr sz="2800" spc="-15" dirty="0">
                <a:latin typeface="Comic Sans MS"/>
                <a:cs typeface="Comic Sans MS"/>
              </a:rPr>
              <a:t>b</a:t>
            </a:r>
            <a:r>
              <a:rPr sz="2800" dirty="0">
                <a:latin typeface="Comic Sans MS"/>
                <a:cs typeface="Comic Sans MS"/>
              </a:rPr>
              <a:t>l</a:t>
            </a:r>
            <a:r>
              <a:rPr sz="2800" spc="-5" dirty="0">
                <a:latin typeface="Comic Sans MS"/>
                <a:cs typeface="Comic Sans MS"/>
              </a:rPr>
              <a:t>i</a:t>
            </a:r>
            <a:r>
              <a:rPr sz="2800" dirty="0">
                <a:latin typeface="Comic Sans MS"/>
                <a:cs typeface="Comic Sans MS"/>
              </a:rPr>
              <a:t>c</a:t>
            </a:r>
            <a:endParaRPr sz="2800">
              <a:latin typeface="Comic Sans MS"/>
              <a:cs typeface="Comic Sans MS"/>
            </a:endParaRPr>
          </a:p>
          <a:p>
            <a:pPr marL="12700" marR="5080">
              <a:lnSpc>
                <a:spcPts val="2690"/>
              </a:lnSpc>
              <a:spcBef>
                <a:spcPts val="315"/>
              </a:spcBef>
            </a:pPr>
            <a:r>
              <a:rPr sz="2800" spc="-5" dirty="0">
                <a:latin typeface="Comic Sans MS"/>
                <a:cs typeface="Comic Sans MS"/>
              </a:rPr>
              <a:t>Information </a:t>
            </a:r>
            <a:r>
              <a:rPr sz="2800" spc="-10" dirty="0">
                <a:latin typeface="Comic Sans MS"/>
                <a:cs typeface="Comic Sans MS"/>
              </a:rPr>
              <a:t>Officer </a:t>
            </a:r>
            <a:r>
              <a:rPr sz="2800" spc="-5" dirty="0">
                <a:latin typeface="Comic Sans MS"/>
                <a:cs typeface="Comic Sans MS"/>
              </a:rPr>
              <a:t>[PIO], specifying </a:t>
            </a:r>
            <a:r>
              <a:rPr sz="2800" dirty="0">
                <a:latin typeface="Comic Sans MS"/>
                <a:cs typeface="Comic Sans MS"/>
              </a:rPr>
              <a:t>the  </a:t>
            </a:r>
            <a:r>
              <a:rPr sz="2800" spc="-5" dirty="0">
                <a:latin typeface="Comic Sans MS"/>
                <a:cs typeface="Comic Sans MS"/>
              </a:rPr>
              <a:t>particulars of </a:t>
            </a:r>
            <a:r>
              <a:rPr sz="2800" dirty="0">
                <a:latin typeface="Comic Sans MS"/>
                <a:cs typeface="Comic Sans MS"/>
              </a:rPr>
              <a:t>the </a:t>
            </a:r>
            <a:r>
              <a:rPr sz="2800" spc="-5" dirty="0">
                <a:latin typeface="Comic Sans MS"/>
                <a:cs typeface="Comic Sans MS"/>
              </a:rPr>
              <a:t>information sought</a:t>
            </a:r>
            <a:r>
              <a:rPr sz="2800" spc="-30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for.</a:t>
            </a:r>
            <a:endParaRPr sz="2800">
              <a:latin typeface="Comic Sans MS"/>
              <a:cs typeface="Comic Sans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77240" y="3883659"/>
            <a:ext cx="294640" cy="2565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107439" y="3785870"/>
            <a:ext cx="71958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7160" algn="l"/>
                <a:tab pos="2195830" algn="l"/>
                <a:tab pos="3674110" algn="l"/>
                <a:tab pos="5844540" algn="l"/>
                <a:tab pos="6642100" algn="l"/>
              </a:tabLst>
            </a:pPr>
            <a:r>
              <a:rPr sz="2800" spc="-10" dirty="0">
                <a:latin typeface="Comic Sans MS"/>
                <a:cs typeface="Comic Sans MS"/>
              </a:rPr>
              <a:t>R</a:t>
            </a:r>
            <a:r>
              <a:rPr sz="2800" spc="5" dirty="0">
                <a:latin typeface="Comic Sans MS"/>
                <a:cs typeface="Comic Sans MS"/>
              </a:rPr>
              <a:t>e</a:t>
            </a:r>
            <a:r>
              <a:rPr sz="2800" spc="-5" dirty="0">
                <a:latin typeface="Comic Sans MS"/>
                <a:cs typeface="Comic Sans MS"/>
              </a:rPr>
              <a:t>a</a:t>
            </a:r>
            <a:r>
              <a:rPr sz="2800" spc="-15" dirty="0">
                <a:latin typeface="Comic Sans MS"/>
                <a:cs typeface="Comic Sans MS"/>
              </a:rPr>
              <a:t>s</a:t>
            </a:r>
            <a:r>
              <a:rPr sz="2800" spc="5" dirty="0">
                <a:latin typeface="Comic Sans MS"/>
                <a:cs typeface="Comic Sans MS"/>
              </a:rPr>
              <a:t>o</a:t>
            </a:r>
            <a:r>
              <a:rPr sz="2800" dirty="0">
                <a:latin typeface="Comic Sans MS"/>
                <a:cs typeface="Comic Sans MS"/>
              </a:rPr>
              <a:t>n	</a:t>
            </a:r>
            <a:r>
              <a:rPr sz="2800" spc="-5" dirty="0">
                <a:latin typeface="Comic Sans MS"/>
                <a:cs typeface="Comic Sans MS"/>
              </a:rPr>
              <a:t>fo</a:t>
            </a:r>
            <a:r>
              <a:rPr sz="2800" dirty="0">
                <a:latin typeface="Comic Sans MS"/>
                <a:cs typeface="Comic Sans MS"/>
              </a:rPr>
              <a:t>r	</a:t>
            </a:r>
            <a:r>
              <a:rPr sz="2800" spc="-5" dirty="0">
                <a:latin typeface="Comic Sans MS"/>
                <a:cs typeface="Comic Sans MS"/>
              </a:rPr>
              <a:t>s</a:t>
            </a:r>
            <a:r>
              <a:rPr sz="2800" spc="-10" dirty="0">
                <a:latin typeface="Comic Sans MS"/>
                <a:cs typeface="Comic Sans MS"/>
              </a:rPr>
              <a:t>e</a:t>
            </a:r>
            <a:r>
              <a:rPr sz="2800" spc="5" dirty="0">
                <a:latin typeface="Comic Sans MS"/>
                <a:cs typeface="Comic Sans MS"/>
              </a:rPr>
              <a:t>e</a:t>
            </a:r>
            <a:r>
              <a:rPr sz="2800" spc="-5" dirty="0">
                <a:latin typeface="Comic Sans MS"/>
                <a:cs typeface="Comic Sans MS"/>
              </a:rPr>
              <a:t>ki</a:t>
            </a:r>
            <a:r>
              <a:rPr sz="2800" spc="-10" dirty="0">
                <a:latin typeface="Comic Sans MS"/>
                <a:cs typeface="Comic Sans MS"/>
              </a:rPr>
              <a:t>n</a:t>
            </a:r>
            <a:r>
              <a:rPr sz="2800" dirty="0">
                <a:latin typeface="Comic Sans MS"/>
                <a:cs typeface="Comic Sans MS"/>
              </a:rPr>
              <a:t>g	</a:t>
            </a:r>
            <a:r>
              <a:rPr sz="2800" spc="-5" dirty="0">
                <a:latin typeface="Comic Sans MS"/>
                <a:cs typeface="Comic Sans MS"/>
              </a:rPr>
              <a:t>i</a:t>
            </a:r>
            <a:r>
              <a:rPr sz="2800" spc="-10" dirty="0">
                <a:latin typeface="Comic Sans MS"/>
                <a:cs typeface="Comic Sans MS"/>
              </a:rPr>
              <a:t>n</a:t>
            </a:r>
            <a:r>
              <a:rPr sz="2800" spc="-5" dirty="0">
                <a:latin typeface="Comic Sans MS"/>
                <a:cs typeface="Comic Sans MS"/>
              </a:rPr>
              <a:t>f</a:t>
            </a:r>
            <a:r>
              <a:rPr sz="2800" spc="5" dirty="0">
                <a:latin typeface="Comic Sans MS"/>
                <a:cs typeface="Comic Sans MS"/>
              </a:rPr>
              <a:t>o</a:t>
            </a:r>
            <a:r>
              <a:rPr sz="2800" spc="-5" dirty="0">
                <a:latin typeface="Comic Sans MS"/>
                <a:cs typeface="Comic Sans MS"/>
              </a:rPr>
              <a:t>r</a:t>
            </a:r>
            <a:r>
              <a:rPr sz="2800" spc="-10" dirty="0">
                <a:latin typeface="Comic Sans MS"/>
                <a:cs typeface="Comic Sans MS"/>
              </a:rPr>
              <a:t>m</a:t>
            </a:r>
            <a:r>
              <a:rPr sz="2800" spc="-5" dirty="0">
                <a:latin typeface="Comic Sans MS"/>
                <a:cs typeface="Comic Sans MS"/>
              </a:rPr>
              <a:t>ati</a:t>
            </a:r>
            <a:r>
              <a:rPr sz="2800" spc="5" dirty="0">
                <a:latin typeface="Comic Sans MS"/>
                <a:cs typeface="Comic Sans MS"/>
              </a:rPr>
              <a:t>o</a:t>
            </a:r>
            <a:r>
              <a:rPr sz="2800" dirty="0">
                <a:latin typeface="Comic Sans MS"/>
                <a:cs typeface="Comic Sans MS"/>
              </a:rPr>
              <a:t>n	</a:t>
            </a:r>
            <a:r>
              <a:rPr sz="2800" spc="-5" dirty="0">
                <a:latin typeface="Comic Sans MS"/>
                <a:cs typeface="Comic Sans MS"/>
              </a:rPr>
              <a:t>ar</a:t>
            </a:r>
            <a:r>
              <a:rPr sz="2800" dirty="0">
                <a:latin typeface="Comic Sans MS"/>
                <a:cs typeface="Comic Sans MS"/>
              </a:rPr>
              <a:t>e	n</a:t>
            </a:r>
            <a:r>
              <a:rPr sz="2800" spc="-5" dirty="0">
                <a:latin typeface="Comic Sans MS"/>
                <a:cs typeface="Comic Sans MS"/>
              </a:rPr>
              <a:t>ot</a:t>
            </a:r>
            <a:endParaRPr sz="2800">
              <a:latin typeface="Comic Sans MS"/>
              <a:cs typeface="Comic Sans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77240" y="4837429"/>
            <a:ext cx="294640" cy="2565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107439" y="3940809"/>
            <a:ext cx="5135880" cy="1252220"/>
          </a:xfrm>
          <a:prstGeom prst="rect">
            <a:avLst/>
          </a:prstGeom>
        </p:spPr>
        <p:txBody>
          <a:bodyPr vert="horz" wrap="square" lIns="0" tIns="1993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70"/>
              </a:spcBef>
            </a:pPr>
            <a:r>
              <a:rPr sz="2800" spc="-5" dirty="0">
                <a:latin typeface="Comic Sans MS"/>
                <a:cs typeface="Comic Sans MS"/>
              </a:rPr>
              <a:t>required to be given;</a:t>
            </a:r>
            <a:endParaRPr sz="28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1470"/>
              </a:spcBef>
            </a:pPr>
            <a:r>
              <a:rPr sz="2800" spc="-5" dirty="0">
                <a:latin typeface="Comic Sans MS"/>
                <a:cs typeface="Comic Sans MS"/>
              </a:rPr>
              <a:t>Pay fees </a:t>
            </a:r>
            <a:r>
              <a:rPr sz="2800" spc="-10" dirty="0">
                <a:latin typeface="Comic Sans MS"/>
                <a:cs typeface="Comic Sans MS"/>
              </a:rPr>
              <a:t>as </a:t>
            </a:r>
            <a:r>
              <a:rPr sz="2800" spc="-5" dirty="0">
                <a:latin typeface="Comic Sans MS"/>
                <a:cs typeface="Comic Sans MS"/>
              </a:rPr>
              <a:t>may be</a:t>
            </a:r>
            <a:r>
              <a:rPr sz="2800" spc="-55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prescribed.</a:t>
            </a:r>
            <a:endParaRPr sz="28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93700" y="2143760"/>
            <a:ext cx="242570" cy="2108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93700" y="2531110"/>
            <a:ext cx="242570" cy="2108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93700" y="3233420"/>
            <a:ext cx="242570" cy="2108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3700" y="3622040"/>
            <a:ext cx="242570" cy="21081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23900" y="2023109"/>
            <a:ext cx="8041640" cy="3370579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2300" dirty="0">
                <a:latin typeface="Comic Sans MS"/>
                <a:cs typeface="Comic Sans MS"/>
              </a:rPr>
              <a:t>Application fee </a:t>
            </a:r>
            <a:r>
              <a:rPr sz="2300" spc="-5" dirty="0">
                <a:latin typeface="Comic Sans MS"/>
                <a:cs typeface="Comic Sans MS"/>
              </a:rPr>
              <a:t>Rs. </a:t>
            </a:r>
            <a:r>
              <a:rPr sz="2300" dirty="0">
                <a:latin typeface="Comic Sans MS"/>
                <a:cs typeface="Comic Sans MS"/>
              </a:rPr>
              <a:t>10/-</a:t>
            </a:r>
            <a:r>
              <a:rPr sz="2300" spc="-10" dirty="0">
                <a:latin typeface="Comic Sans MS"/>
                <a:cs typeface="Comic Sans MS"/>
              </a:rPr>
              <a:t> </a:t>
            </a:r>
            <a:r>
              <a:rPr sz="2300" dirty="0">
                <a:latin typeface="Comic Sans MS"/>
                <a:cs typeface="Comic Sans MS"/>
              </a:rPr>
              <a:t>.</a:t>
            </a:r>
            <a:endParaRPr sz="2300">
              <a:latin typeface="Comic Sans MS"/>
              <a:cs typeface="Comic Sans MS"/>
            </a:endParaRPr>
          </a:p>
          <a:p>
            <a:pPr marL="12700" marR="5080">
              <a:lnSpc>
                <a:spcPts val="2480"/>
              </a:lnSpc>
              <a:spcBef>
                <a:spcPts val="615"/>
              </a:spcBef>
              <a:tabLst>
                <a:tab pos="457200" algn="l"/>
                <a:tab pos="2174240" algn="l"/>
                <a:tab pos="2533650" algn="l"/>
                <a:tab pos="3827779" algn="l"/>
                <a:tab pos="4198620" algn="l"/>
                <a:tab pos="5703570" algn="l"/>
                <a:tab pos="6629400" algn="l"/>
                <a:tab pos="6893559" algn="l"/>
                <a:tab pos="7879080" algn="l"/>
              </a:tabLst>
            </a:pPr>
            <a:r>
              <a:rPr sz="2300" dirty="0">
                <a:latin typeface="Comic Sans MS"/>
                <a:cs typeface="Comic Sans MS"/>
              </a:rPr>
              <a:t>If	</a:t>
            </a:r>
            <a:r>
              <a:rPr sz="2300" spc="-10" dirty="0">
                <a:latin typeface="Comic Sans MS"/>
                <a:cs typeface="Comic Sans MS"/>
              </a:rPr>
              <a:t>i</a:t>
            </a:r>
            <a:r>
              <a:rPr sz="2300" spc="15" dirty="0">
                <a:latin typeface="Comic Sans MS"/>
                <a:cs typeface="Comic Sans MS"/>
              </a:rPr>
              <a:t>n</a:t>
            </a:r>
            <a:r>
              <a:rPr sz="2300" dirty="0">
                <a:latin typeface="Comic Sans MS"/>
                <a:cs typeface="Comic Sans MS"/>
              </a:rPr>
              <a:t>fo</a:t>
            </a:r>
            <a:r>
              <a:rPr sz="2300" spc="5" dirty="0">
                <a:latin typeface="Comic Sans MS"/>
                <a:cs typeface="Comic Sans MS"/>
              </a:rPr>
              <a:t>r</a:t>
            </a:r>
            <a:r>
              <a:rPr sz="2300" dirty="0">
                <a:latin typeface="Comic Sans MS"/>
                <a:cs typeface="Comic Sans MS"/>
              </a:rPr>
              <a:t>m</a:t>
            </a:r>
            <a:r>
              <a:rPr sz="2300" spc="-10" dirty="0">
                <a:latin typeface="Comic Sans MS"/>
                <a:cs typeface="Comic Sans MS"/>
              </a:rPr>
              <a:t>a</a:t>
            </a:r>
            <a:r>
              <a:rPr sz="2300" spc="-5" dirty="0">
                <a:latin typeface="Comic Sans MS"/>
                <a:cs typeface="Comic Sans MS"/>
              </a:rPr>
              <a:t>t</a:t>
            </a:r>
            <a:r>
              <a:rPr sz="2300" spc="5" dirty="0">
                <a:latin typeface="Comic Sans MS"/>
                <a:cs typeface="Comic Sans MS"/>
              </a:rPr>
              <a:t>i</a:t>
            </a:r>
            <a:r>
              <a:rPr sz="2300" dirty="0">
                <a:latin typeface="Comic Sans MS"/>
                <a:cs typeface="Comic Sans MS"/>
              </a:rPr>
              <a:t>on	</a:t>
            </a:r>
            <a:r>
              <a:rPr sz="2300" spc="5" dirty="0">
                <a:latin typeface="Comic Sans MS"/>
                <a:cs typeface="Comic Sans MS"/>
              </a:rPr>
              <a:t>i</a:t>
            </a:r>
            <a:r>
              <a:rPr sz="2300" dirty="0">
                <a:latin typeface="Comic Sans MS"/>
                <a:cs typeface="Comic Sans MS"/>
              </a:rPr>
              <a:t>s	</a:t>
            </a:r>
            <a:r>
              <a:rPr sz="2300" spc="-10" dirty="0">
                <a:latin typeface="Comic Sans MS"/>
                <a:cs typeface="Comic Sans MS"/>
              </a:rPr>
              <a:t>r</a:t>
            </a:r>
            <a:r>
              <a:rPr sz="2300" dirty="0">
                <a:latin typeface="Comic Sans MS"/>
                <a:cs typeface="Comic Sans MS"/>
              </a:rPr>
              <a:t>eq</a:t>
            </a:r>
            <a:r>
              <a:rPr sz="2300" spc="10" dirty="0">
                <a:latin typeface="Comic Sans MS"/>
                <a:cs typeface="Comic Sans MS"/>
              </a:rPr>
              <a:t>u</a:t>
            </a:r>
            <a:r>
              <a:rPr sz="2300" spc="-10" dirty="0">
                <a:latin typeface="Comic Sans MS"/>
                <a:cs typeface="Comic Sans MS"/>
              </a:rPr>
              <a:t>i</a:t>
            </a:r>
            <a:r>
              <a:rPr sz="2300" spc="5" dirty="0">
                <a:latin typeface="Comic Sans MS"/>
                <a:cs typeface="Comic Sans MS"/>
              </a:rPr>
              <a:t>r</a:t>
            </a:r>
            <a:r>
              <a:rPr sz="2300" dirty="0">
                <a:latin typeface="Comic Sans MS"/>
                <a:cs typeface="Comic Sans MS"/>
              </a:rPr>
              <a:t>ed	</a:t>
            </a:r>
            <a:r>
              <a:rPr sz="2300" spc="5" dirty="0">
                <a:latin typeface="Comic Sans MS"/>
                <a:cs typeface="Comic Sans MS"/>
              </a:rPr>
              <a:t>i</a:t>
            </a:r>
            <a:r>
              <a:rPr sz="2300" dirty="0">
                <a:latin typeface="Comic Sans MS"/>
                <a:cs typeface="Comic Sans MS"/>
              </a:rPr>
              <a:t>n	</a:t>
            </a:r>
            <a:r>
              <a:rPr sz="2300" spc="5" dirty="0">
                <a:latin typeface="Comic Sans MS"/>
                <a:cs typeface="Comic Sans MS"/>
              </a:rPr>
              <a:t>e</a:t>
            </a:r>
            <a:r>
              <a:rPr sz="2300" dirty="0">
                <a:latin typeface="Comic Sans MS"/>
                <a:cs typeface="Comic Sans MS"/>
              </a:rPr>
              <a:t>le</a:t>
            </a:r>
            <a:r>
              <a:rPr sz="2300" spc="5" dirty="0">
                <a:latin typeface="Comic Sans MS"/>
                <a:cs typeface="Comic Sans MS"/>
              </a:rPr>
              <a:t>c</a:t>
            </a:r>
            <a:r>
              <a:rPr sz="2300" spc="-5" dirty="0">
                <a:latin typeface="Comic Sans MS"/>
                <a:cs typeface="Comic Sans MS"/>
              </a:rPr>
              <a:t>t</a:t>
            </a:r>
            <a:r>
              <a:rPr sz="2300" spc="-10" dirty="0">
                <a:latin typeface="Comic Sans MS"/>
                <a:cs typeface="Comic Sans MS"/>
              </a:rPr>
              <a:t>r</a:t>
            </a:r>
            <a:r>
              <a:rPr sz="2300" spc="5" dirty="0">
                <a:latin typeface="Comic Sans MS"/>
                <a:cs typeface="Comic Sans MS"/>
              </a:rPr>
              <a:t>on</a:t>
            </a:r>
            <a:r>
              <a:rPr sz="2300" spc="-10" dirty="0">
                <a:latin typeface="Comic Sans MS"/>
                <a:cs typeface="Comic Sans MS"/>
              </a:rPr>
              <a:t>i</a:t>
            </a:r>
            <a:r>
              <a:rPr sz="2300" dirty="0">
                <a:latin typeface="Comic Sans MS"/>
                <a:cs typeface="Comic Sans MS"/>
              </a:rPr>
              <a:t>c	me</a:t>
            </a:r>
            <a:r>
              <a:rPr sz="2300" spc="5" dirty="0">
                <a:latin typeface="Comic Sans MS"/>
                <a:cs typeface="Comic Sans MS"/>
              </a:rPr>
              <a:t>di</a:t>
            </a:r>
            <a:r>
              <a:rPr sz="2300" dirty="0">
                <a:latin typeface="Comic Sans MS"/>
                <a:cs typeface="Comic Sans MS"/>
              </a:rPr>
              <a:t>a	–	</a:t>
            </a:r>
            <a:r>
              <a:rPr sz="2300" spc="10" dirty="0">
                <a:latin typeface="Comic Sans MS"/>
                <a:cs typeface="Comic Sans MS"/>
              </a:rPr>
              <a:t>f</a:t>
            </a:r>
            <a:r>
              <a:rPr sz="2300" spc="5" dirty="0">
                <a:latin typeface="Comic Sans MS"/>
                <a:cs typeface="Comic Sans MS"/>
              </a:rPr>
              <a:t>l</a:t>
            </a:r>
            <a:r>
              <a:rPr sz="2300" dirty="0">
                <a:latin typeface="Comic Sans MS"/>
                <a:cs typeface="Comic Sans MS"/>
              </a:rPr>
              <a:t>op</a:t>
            </a:r>
            <a:r>
              <a:rPr sz="2300" spc="10" dirty="0">
                <a:latin typeface="Comic Sans MS"/>
                <a:cs typeface="Comic Sans MS"/>
              </a:rPr>
              <a:t>p</a:t>
            </a:r>
            <a:r>
              <a:rPr sz="2300" dirty="0">
                <a:latin typeface="Comic Sans MS"/>
                <a:cs typeface="Comic Sans MS"/>
              </a:rPr>
              <a:t>y	/  CD, </a:t>
            </a:r>
            <a:r>
              <a:rPr sz="2300" spc="-5" dirty="0">
                <a:latin typeface="Comic Sans MS"/>
                <a:cs typeface="Comic Sans MS"/>
              </a:rPr>
              <a:t>etc </a:t>
            </a:r>
            <a:r>
              <a:rPr sz="2300" dirty="0">
                <a:latin typeface="Comic Sans MS"/>
                <a:cs typeface="Comic Sans MS"/>
              </a:rPr>
              <a:t>additional </a:t>
            </a:r>
            <a:r>
              <a:rPr sz="2300" spc="-5" dirty="0">
                <a:latin typeface="Comic Sans MS"/>
                <a:cs typeface="Comic Sans MS"/>
              </a:rPr>
              <a:t>charges </a:t>
            </a:r>
            <a:r>
              <a:rPr sz="2300" dirty="0">
                <a:latin typeface="Comic Sans MS"/>
                <a:cs typeface="Comic Sans MS"/>
              </a:rPr>
              <a:t>will be</a:t>
            </a:r>
            <a:r>
              <a:rPr sz="2300" spc="-20" dirty="0">
                <a:latin typeface="Comic Sans MS"/>
                <a:cs typeface="Comic Sans MS"/>
              </a:rPr>
              <a:t> </a:t>
            </a:r>
            <a:r>
              <a:rPr sz="2300" dirty="0">
                <a:latin typeface="Comic Sans MS"/>
                <a:cs typeface="Comic Sans MS"/>
              </a:rPr>
              <a:t>applicable.</a:t>
            </a:r>
            <a:endParaRPr sz="23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sz="2300" dirty="0">
                <a:latin typeface="Comic Sans MS"/>
                <a:cs typeface="Comic Sans MS"/>
              </a:rPr>
              <a:t>Photocopy </a:t>
            </a:r>
            <a:r>
              <a:rPr sz="2300" spc="-5" dirty="0">
                <a:latin typeface="Comic Sans MS"/>
                <a:cs typeface="Comic Sans MS"/>
              </a:rPr>
              <a:t>charges </a:t>
            </a:r>
            <a:r>
              <a:rPr sz="2300" dirty="0">
                <a:latin typeface="Comic Sans MS"/>
                <a:cs typeface="Comic Sans MS"/>
              </a:rPr>
              <a:t>of Rs. </a:t>
            </a:r>
            <a:r>
              <a:rPr sz="2300" spc="-5" dirty="0">
                <a:latin typeface="Comic Sans MS"/>
                <a:cs typeface="Comic Sans MS"/>
              </a:rPr>
              <a:t>2/- </a:t>
            </a:r>
            <a:r>
              <a:rPr sz="2300" dirty="0">
                <a:latin typeface="Comic Sans MS"/>
                <a:cs typeface="Comic Sans MS"/>
              </a:rPr>
              <a:t>per</a:t>
            </a:r>
            <a:r>
              <a:rPr sz="2300" spc="-15" dirty="0">
                <a:latin typeface="Comic Sans MS"/>
                <a:cs typeface="Comic Sans MS"/>
              </a:rPr>
              <a:t> </a:t>
            </a:r>
            <a:r>
              <a:rPr sz="2300" spc="-5" dirty="0">
                <a:latin typeface="Comic Sans MS"/>
                <a:cs typeface="Comic Sans MS"/>
              </a:rPr>
              <a:t>page.</a:t>
            </a:r>
            <a:endParaRPr sz="2300">
              <a:latin typeface="Comic Sans MS"/>
              <a:cs typeface="Comic Sans MS"/>
            </a:endParaRPr>
          </a:p>
          <a:p>
            <a:pPr marL="12700" marR="5715">
              <a:lnSpc>
                <a:spcPts val="2480"/>
              </a:lnSpc>
              <a:spcBef>
                <a:spcPts val="605"/>
              </a:spcBef>
              <a:tabLst>
                <a:tab pos="1705610" algn="l"/>
                <a:tab pos="3013075" algn="l"/>
                <a:tab pos="3559175" algn="l"/>
                <a:tab pos="4924425" algn="l"/>
                <a:tab pos="5861050" algn="l"/>
                <a:tab pos="7552055" algn="l"/>
              </a:tabLst>
            </a:pPr>
            <a:r>
              <a:rPr sz="2300" dirty="0">
                <a:latin typeface="Comic Sans MS"/>
                <a:cs typeface="Comic Sans MS"/>
              </a:rPr>
              <a:t>I</a:t>
            </a:r>
            <a:r>
              <a:rPr sz="2300" spc="5" dirty="0">
                <a:latin typeface="Comic Sans MS"/>
                <a:cs typeface="Comic Sans MS"/>
              </a:rPr>
              <a:t>n</a:t>
            </a:r>
            <a:r>
              <a:rPr sz="2300" dirty="0">
                <a:latin typeface="Comic Sans MS"/>
                <a:cs typeface="Comic Sans MS"/>
              </a:rPr>
              <a:t>spe</a:t>
            </a:r>
            <a:r>
              <a:rPr sz="2300" spc="5" dirty="0">
                <a:latin typeface="Comic Sans MS"/>
                <a:cs typeface="Comic Sans MS"/>
              </a:rPr>
              <a:t>c</a:t>
            </a:r>
            <a:r>
              <a:rPr sz="2300" spc="-5" dirty="0">
                <a:latin typeface="Comic Sans MS"/>
                <a:cs typeface="Comic Sans MS"/>
              </a:rPr>
              <a:t>t</a:t>
            </a:r>
            <a:r>
              <a:rPr sz="2300" spc="5" dirty="0">
                <a:latin typeface="Comic Sans MS"/>
                <a:cs typeface="Comic Sans MS"/>
              </a:rPr>
              <a:t>i</a:t>
            </a:r>
            <a:r>
              <a:rPr sz="2300" dirty="0">
                <a:latin typeface="Comic Sans MS"/>
                <a:cs typeface="Comic Sans MS"/>
              </a:rPr>
              <a:t>on	</a:t>
            </a:r>
            <a:r>
              <a:rPr sz="2300" spc="5" dirty="0">
                <a:latin typeface="Comic Sans MS"/>
                <a:cs typeface="Comic Sans MS"/>
              </a:rPr>
              <a:t>c</a:t>
            </a:r>
            <a:r>
              <a:rPr sz="2300" dirty="0">
                <a:latin typeface="Comic Sans MS"/>
                <a:cs typeface="Comic Sans MS"/>
              </a:rPr>
              <a:t>h</a:t>
            </a:r>
            <a:r>
              <a:rPr sz="2300" spc="-10" dirty="0">
                <a:latin typeface="Comic Sans MS"/>
                <a:cs typeface="Comic Sans MS"/>
              </a:rPr>
              <a:t>a</a:t>
            </a:r>
            <a:r>
              <a:rPr sz="2300" spc="5" dirty="0">
                <a:latin typeface="Comic Sans MS"/>
                <a:cs typeface="Comic Sans MS"/>
              </a:rPr>
              <a:t>r</a:t>
            </a:r>
            <a:r>
              <a:rPr sz="2300" spc="-5" dirty="0">
                <a:latin typeface="Comic Sans MS"/>
                <a:cs typeface="Comic Sans MS"/>
              </a:rPr>
              <a:t>g</a:t>
            </a:r>
            <a:r>
              <a:rPr sz="2300" dirty="0">
                <a:latin typeface="Comic Sans MS"/>
                <a:cs typeface="Comic Sans MS"/>
              </a:rPr>
              <a:t>es	</a:t>
            </a:r>
            <a:r>
              <a:rPr sz="2300" spc="5" dirty="0">
                <a:latin typeface="Comic Sans MS"/>
                <a:cs typeface="Comic Sans MS"/>
              </a:rPr>
              <a:t>o</a:t>
            </a:r>
            <a:r>
              <a:rPr sz="2300" dirty="0">
                <a:latin typeface="Comic Sans MS"/>
                <a:cs typeface="Comic Sans MS"/>
              </a:rPr>
              <a:t>f	</a:t>
            </a:r>
            <a:r>
              <a:rPr sz="2300" spc="-10" dirty="0">
                <a:latin typeface="Comic Sans MS"/>
                <a:cs typeface="Comic Sans MS"/>
              </a:rPr>
              <a:t>r</a:t>
            </a:r>
            <a:r>
              <a:rPr sz="2300" dirty="0">
                <a:latin typeface="Comic Sans MS"/>
                <a:cs typeface="Comic Sans MS"/>
              </a:rPr>
              <a:t>e</a:t>
            </a:r>
            <a:r>
              <a:rPr sz="2300" spc="5" dirty="0">
                <a:latin typeface="Comic Sans MS"/>
                <a:cs typeface="Comic Sans MS"/>
              </a:rPr>
              <a:t>l</a:t>
            </a:r>
            <a:r>
              <a:rPr sz="2300" dirty="0">
                <a:latin typeface="Comic Sans MS"/>
                <a:cs typeface="Comic Sans MS"/>
              </a:rPr>
              <a:t>e</a:t>
            </a:r>
            <a:r>
              <a:rPr sz="2300" spc="-10" dirty="0">
                <a:latin typeface="Comic Sans MS"/>
                <a:cs typeface="Comic Sans MS"/>
              </a:rPr>
              <a:t>v</a:t>
            </a:r>
            <a:r>
              <a:rPr sz="2300" dirty="0">
                <a:latin typeface="Comic Sans MS"/>
                <a:cs typeface="Comic Sans MS"/>
              </a:rPr>
              <a:t>a</a:t>
            </a:r>
            <a:r>
              <a:rPr sz="2300" spc="5" dirty="0">
                <a:latin typeface="Comic Sans MS"/>
                <a:cs typeface="Comic Sans MS"/>
              </a:rPr>
              <a:t>n</a:t>
            </a:r>
            <a:r>
              <a:rPr sz="2300" dirty="0">
                <a:latin typeface="Comic Sans MS"/>
                <a:cs typeface="Comic Sans MS"/>
              </a:rPr>
              <a:t>t	f</a:t>
            </a:r>
            <a:r>
              <a:rPr sz="2300" spc="5" dirty="0">
                <a:latin typeface="Comic Sans MS"/>
                <a:cs typeface="Comic Sans MS"/>
              </a:rPr>
              <a:t>il</a:t>
            </a:r>
            <a:r>
              <a:rPr sz="2300" dirty="0">
                <a:latin typeface="Comic Sans MS"/>
                <a:cs typeface="Comic Sans MS"/>
              </a:rPr>
              <a:t>e</a:t>
            </a:r>
            <a:r>
              <a:rPr sz="2300" spc="-10" dirty="0">
                <a:latin typeface="Comic Sans MS"/>
                <a:cs typeface="Comic Sans MS"/>
              </a:rPr>
              <a:t>s</a:t>
            </a:r>
            <a:r>
              <a:rPr sz="2300" dirty="0">
                <a:latin typeface="Comic Sans MS"/>
                <a:cs typeface="Comic Sans MS"/>
              </a:rPr>
              <a:t>,	</a:t>
            </a:r>
            <a:r>
              <a:rPr sz="2300" spc="5" dirty="0">
                <a:latin typeface="Comic Sans MS"/>
                <a:cs typeface="Comic Sans MS"/>
              </a:rPr>
              <a:t>d</a:t>
            </a:r>
            <a:r>
              <a:rPr sz="2300" dirty="0">
                <a:latin typeface="Comic Sans MS"/>
                <a:cs typeface="Comic Sans MS"/>
              </a:rPr>
              <a:t>o</a:t>
            </a:r>
            <a:r>
              <a:rPr sz="2300" spc="5" dirty="0">
                <a:latin typeface="Comic Sans MS"/>
                <a:cs typeface="Comic Sans MS"/>
              </a:rPr>
              <a:t>c</a:t>
            </a:r>
            <a:r>
              <a:rPr sz="2300" dirty="0">
                <a:latin typeface="Comic Sans MS"/>
                <a:cs typeface="Comic Sans MS"/>
              </a:rPr>
              <a:t>ume</a:t>
            </a:r>
            <a:r>
              <a:rPr sz="2300" spc="5" dirty="0">
                <a:latin typeface="Comic Sans MS"/>
                <a:cs typeface="Comic Sans MS"/>
              </a:rPr>
              <a:t>n</a:t>
            </a:r>
            <a:r>
              <a:rPr sz="2300" spc="-5" dirty="0">
                <a:latin typeface="Comic Sans MS"/>
                <a:cs typeface="Comic Sans MS"/>
              </a:rPr>
              <a:t>t</a:t>
            </a:r>
            <a:r>
              <a:rPr sz="2300" dirty="0">
                <a:latin typeface="Comic Sans MS"/>
                <a:cs typeface="Comic Sans MS"/>
              </a:rPr>
              <a:t>s	</a:t>
            </a:r>
            <a:r>
              <a:rPr sz="2300" spc="-10" dirty="0">
                <a:latin typeface="Comic Sans MS"/>
                <a:cs typeface="Comic Sans MS"/>
              </a:rPr>
              <a:t>a</a:t>
            </a:r>
            <a:r>
              <a:rPr sz="2300" spc="15" dirty="0">
                <a:latin typeface="Comic Sans MS"/>
                <a:cs typeface="Comic Sans MS"/>
              </a:rPr>
              <a:t>n</a:t>
            </a:r>
            <a:r>
              <a:rPr sz="2300" dirty="0">
                <a:latin typeface="Comic Sans MS"/>
                <a:cs typeface="Comic Sans MS"/>
              </a:rPr>
              <a:t>d  </a:t>
            </a:r>
            <a:r>
              <a:rPr sz="2300" spc="-5" dirty="0">
                <a:latin typeface="Comic Sans MS"/>
                <a:cs typeface="Comic Sans MS"/>
              </a:rPr>
              <a:t>records</a:t>
            </a:r>
            <a:r>
              <a:rPr sz="2300" spc="-15" dirty="0">
                <a:latin typeface="Comic Sans MS"/>
                <a:cs typeface="Comic Sans MS"/>
              </a:rPr>
              <a:t> </a:t>
            </a:r>
            <a:r>
              <a:rPr sz="2300" dirty="0">
                <a:latin typeface="Comic Sans MS"/>
                <a:cs typeface="Comic Sans MS"/>
              </a:rPr>
              <a:t>–</a:t>
            </a:r>
            <a:endParaRPr sz="2300">
              <a:latin typeface="Comic Sans MS"/>
              <a:cs typeface="Comic Sans MS"/>
            </a:endParaRPr>
          </a:p>
          <a:p>
            <a:pPr marL="254635" indent="-242570">
              <a:lnSpc>
                <a:spcPct val="100000"/>
              </a:lnSpc>
              <a:spcBef>
                <a:spcPts val="265"/>
              </a:spcBef>
              <a:buChar char="*"/>
              <a:tabLst>
                <a:tab pos="255270" algn="l"/>
              </a:tabLst>
            </a:pPr>
            <a:r>
              <a:rPr sz="2300" spc="-5" dirty="0">
                <a:latin typeface="Comic Sans MS"/>
                <a:cs typeface="Comic Sans MS"/>
              </a:rPr>
              <a:t>No </a:t>
            </a:r>
            <a:r>
              <a:rPr sz="2300" dirty="0">
                <a:latin typeface="Comic Sans MS"/>
                <a:cs typeface="Comic Sans MS"/>
              </a:rPr>
              <a:t>fee for </a:t>
            </a:r>
            <a:r>
              <a:rPr sz="2300" spc="-5" dirty="0">
                <a:latin typeface="Comic Sans MS"/>
                <a:cs typeface="Comic Sans MS"/>
              </a:rPr>
              <a:t>first </a:t>
            </a:r>
            <a:r>
              <a:rPr sz="2300" dirty="0">
                <a:latin typeface="Comic Sans MS"/>
                <a:cs typeface="Comic Sans MS"/>
              </a:rPr>
              <a:t>hour of</a:t>
            </a:r>
            <a:r>
              <a:rPr sz="2300" spc="-30" dirty="0">
                <a:latin typeface="Comic Sans MS"/>
                <a:cs typeface="Comic Sans MS"/>
              </a:rPr>
              <a:t> </a:t>
            </a:r>
            <a:r>
              <a:rPr sz="2300" dirty="0">
                <a:latin typeface="Comic Sans MS"/>
                <a:cs typeface="Comic Sans MS"/>
              </a:rPr>
              <a:t>inspection.</a:t>
            </a:r>
            <a:endParaRPr sz="2300">
              <a:latin typeface="Comic Sans MS"/>
              <a:cs typeface="Comic Sans MS"/>
            </a:endParaRPr>
          </a:p>
          <a:p>
            <a:pPr marL="255270" marR="1572260" indent="-255270">
              <a:lnSpc>
                <a:spcPct val="110500"/>
              </a:lnSpc>
              <a:buChar char="*"/>
              <a:tabLst>
                <a:tab pos="255270" algn="l"/>
              </a:tabLst>
            </a:pPr>
            <a:r>
              <a:rPr sz="2300" dirty="0">
                <a:latin typeface="Comic Sans MS"/>
                <a:cs typeface="Comic Sans MS"/>
              </a:rPr>
              <a:t>Rs. </a:t>
            </a:r>
            <a:r>
              <a:rPr sz="2300" spc="-5" dirty="0">
                <a:latin typeface="Comic Sans MS"/>
                <a:cs typeface="Comic Sans MS"/>
              </a:rPr>
              <a:t>5/- </a:t>
            </a:r>
            <a:r>
              <a:rPr sz="2300" dirty="0">
                <a:latin typeface="Comic Sans MS"/>
                <a:cs typeface="Comic Sans MS"/>
              </a:rPr>
              <a:t>for </a:t>
            </a:r>
            <a:r>
              <a:rPr sz="2300" spc="-5" dirty="0">
                <a:latin typeface="Comic Sans MS"/>
                <a:cs typeface="Comic Sans MS"/>
              </a:rPr>
              <a:t>every subsequent </a:t>
            </a:r>
            <a:r>
              <a:rPr sz="2300" dirty="0">
                <a:latin typeface="Comic Sans MS"/>
                <a:cs typeface="Comic Sans MS"/>
              </a:rPr>
              <a:t>hour or fraction  </a:t>
            </a:r>
            <a:r>
              <a:rPr sz="2300" spc="-5" dirty="0">
                <a:latin typeface="Comic Sans MS"/>
                <a:cs typeface="Comic Sans MS"/>
              </a:rPr>
              <a:t>thereof.</a:t>
            </a:r>
            <a:endParaRPr sz="2300">
              <a:latin typeface="Comic Sans MS"/>
              <a:cs typeface="Comic Sans MS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659889" y="490220"/>
            <a:ext cx="568642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dirty="0">
                <a:latin typeface="Comic Sans MS"/>
                <a:cs typeface="Comic Sans MS"/>
              </a:rPr>
              <a:t>FEES </a:t>
            </a:r>
            <a:r>
              <a:rPr sz="4400" b="0" spc="-5" dirty="0">
                <a:latin typeface="Comic Sans MS"/>
                <a:cs typeface="Comic Sans MS"/>
              </a:rPr>
              <a:t>AND</a:t>
            </a:r>
            <a:r>
              <a:rPr sz="4400" b="0" spc="-55" dirty="0">
                <a:latin typeface="Comic Sans MS"/>
                <a:cs typeface="Comic Sans MS"/>
              </a:rPr>
              <a:t> </a:t>
            </a:r>
            <a:r>
              <a:rPr sz="4400" b="0" spc="-5" dirty="0">
                <a:latin typeface="Comic Sans MS"/>
                <a:cs typeface="Comic Sans MS"/>
              </a:rPr>
              <a:t>CHARGES</a:t>
            </a:r>
            <a:endParaRPr sz="44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77240" y="1907539"/>
            <a:ext cx="232409" cy="2006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523300" y="1827529"/>
            <a:ext cx="77851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10" dirty="0">
                <a:latin typeface="Comic Sans MS"/>
                <a:cs typeface="Comic Sans MS"/>
              </a:rPr>
              <a:t>P</a:t>
            </a:r>
            <a:r>
              <a:rPr sz="2200" spc="-5" dirty="0">
                <a:latin typeface="Comic Sans MS"/>
                <a:cs typeface="Comic Sans MS"/>
              </a:rPr>
              <a:t>u</a:t>
            </a:r>
            <a:r>
              <a:rPr sz="2200" dirty="0">
                <a:latin typeface="Comic Sans MS"/>
                <a:cs typeface="Comic Sans MS"/>
              </a:rPr>
              <a:t>b</a:t>
            </a:r>
            <a:r>
              <a:rPr sz="2200" spc="-5" dirty="0">
                <a:latin typeface="Comic Sans MS"/>
                <a:cs typeface="Comic Sans MS"/>
              </a:rPr>
              <a:t>l</a:t>
            </a:r>
            <a:r>
              <a:rPr sz="2200" spc="-10" dirty="0">
                <a:latin typeface="Comic Sans MS"/>
                <a:cs typeface="Comic Sans MS"/>
              </a:rPr>
              <a:t>i</a:t>
            </a:r>
            <a:r>
              <a:rPr sz="2200" dirty="0">
                <a:latin typeface="Comic Sans MS"/>
                <a:cs typeface="Comic Sans MS"/>
              </a:rPr>
              <a:t>c</a:t>
            </a:r>
            <a:endParaRPr sz="2200">
              <a:latin typeface="Comic Sans MS"/>
              <a:cs typeface="Comic Sans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07439" y="1827529"/>
            <a:ext cx="6082665" cy="662940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5"/>
              </a:spcBef>
              <a:tabLst>
                <a:tab pos="1778635" algn="l"/>
                <a:tab pos="3369310" algn="l"/>
                <a:tab pos="4867910" algn="l"/>
                <a:tab pos="5581015" algn="l"/>
              </a:tabLst>
            </a:pPr>
            <a:r>
              <a:rPr sz="2200" spc="-10" dirty="0">
                <a:latin typeface="Comic Sans MS"/>
                <a:cs typeface="Comic Sans MS"/>
              </a:rPr>
              <a:t>Processing	expenses	</a:t>
            </a:r>
            <a:r>
              <a:rPr sz="2200" spc="-5" dirty="0">
                <a:latin typeface="Comic Sans MS"/>
                <a:cs typeface="Comic Sans MS"/>
              </a:rPr>
              <a:t>incurred	</a:t>
            </a:r>
            <a:r>
              <a:rPr sz="2200" dirty="0">
                <a:latin typeface="Comic Sans MS"/>
                <a:cs typeface="Comic Sans MS"/>
              </a:rPr>
              <a:t>by	</a:t>
            </a:r>
            <a:r>
              <a:rPr sz="2200" spc="-5" dirty="0">
                <a:latin typeface="Comic Sans MS"/>
                <a:cs typeface="Comic Sans MS"/>
              </a:rPr>
              <a:t>the  Information officer </a:t>
            </a:r>
            <a:r>
              <a:rPr sz="2200" dirty="0">
                <a:latin typeface="Comic Sans MS"/>
                <a:cs typeface="Comic Sans MS"/>
              </a:rPr>
              <a:t>to be </a:t>
            </a:r>
            <a:r>
              <a:rPr sz="2200" spc="-10" dirty="0">
                <a:latin typeface="Comic Sans MS"/>
                <a:cs typeface="Comic Sans MS"/>
              </a:rPr>
              <a:t>intimated </a:t>
            </a:r>
            <a:r>
              <a:rPr sz="2200" dirty="0">
                <a:latin typeface="Comic Sans MS"/>
                <a:cs typeface="Comic Sans MS"/>
              </a:rPr>
              <a:t>in</a:t>
            </a:r>
            <a:r>
              <a:rPr sz="2200" spc="-60" dirty="0">
                <a:latin typeface="Comic Sans MS"/>
                <a:cs typeface="Comic Sans MS"/>
              </a:rPr>
              <a:t> </a:t>
            </a:r>
            <a:r>
              <a:rPr sz="2200" spc="-5" dirty="0">
                <a:latin typeface="Comic Sans MS"/>
                <a:cs typeface="Comic Sans MS"/>
              </a:rPr>
              <a:t>writing.</a:t>
            </a:r>
            <a:endParaRPr sz="2200">
              <a:latin typeface="Comic Sans MS"/>
              <a:cs typeface="Comic Sans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77240" y="2766060"/>
            <a:ext cx="232409" cy="2006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77240" y="3942079"/>
            <a:ext cx="232409" cy="2006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77240" y="4547870"/>
            <a:ext cx="232409" cy="2006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107439" y="2686050"/>
            <a:ext cx="7196455" cy="2444750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2700" marR="5080" algn="just">
              <a:lnSpc>
                <a:spcPts val="2370"/>
              </a:lnSpc>
              <a:spcBef>
                <a:spcPts val="405"/>
              </a:spcBef>
            </a:pPr>
            <a:r>
              <a:rPr sz="2200" spc="-5" dirty="0">
                <a:latin typeface="Comic Sans MS"/>
                <a:cs typeface="Comic Sans MS"/>
              </a:rPr>
              <a:t>Applicant </a:t>
            </a:r>
            <a:r>
              <a:rPr sz="2200" dirty="0">
                <a:latin typeface="Comic Sans MS"/>
                <a:cs typeface="Comic Sans MS"/>
              </a:rPr>
              <a:t>can </a:t>
            </a:r>
            <a:r>
              <a:rPr sz="2200" spc="-10" dirty="0">
                <a:latin typeface="Comic Sans MS"/>
                <a:cs typeface="Comic Sans MS"/>
              </a:rPr>
              <a:t>seek review </a:t>
            </a:r>
            <a:r>
              <a:rPr sz="2200" spc="-5" dirty="0">
                <a:latin typeface="Comic Sans MS"/>
                <a:cs typeface="Comic Sans MS"/>
              </a:rPr>
              <a:t>of the </a:t>
            </a:r>
            <a:r>
              <a:rPr sz="2200" spc="-10" dirty="0">
                <a:latin typeface="Comic Sans MS"/>
                <a:cs typeface="Comic Sans MS"/>
              </a:rPr>
              <a:t>decision </a:t>
            </a:r>
            <a:r>
              <a:rPr sz="2200" spc="-5" dirty="0">
                <a:latin typeface="Comic Sans MS"/>
                <a:cs typeface="Comic Sans MS"/>
              </a:rPr>
              <a:t>on fees  charged </a:t>
            </a:r>
            <a:r>
              <a:rPr sz="2200" dirty="0">
                <a:latin typeface="Comic Sans MS"/>
                <a:cs typeface="Comic Sans MS"/>
              </a:rPr>
              <a:t>by </a:t>
            </a:r>
            <a:r>
              <a:rPr sz="2200" spc="-5" dirty="0">
                <a:latin typeface="Comic Sans MS"/>
                <a:cs typeface="Comic Sans MS"/>
              </a:rPr>
              <a:t>the PIO by applying </a:t>
            </a:r>
            <a:r>
              <a:rPr sz="2200" dirty="0">
                <a:latin typeface="Comic Sans MS"/>
                <a:cs typeface="Comic Sans MS"/>
              </a:rPr>
              <a:t>to </a:t>
            </a:r>
            <a:r>
              <a:rPr sz="2200" spc="-5" dirty="0">
                <a:latin typeface="Comic Sans MS"/>
                <a:cs typeface="Comic Sans MS"/>
              </a:rPr>
              <a:t>the appropriate  Appellate</a:t>
            </a:r>
            <a:r>
              <a:rPr sz="2200" spc="-10" dirty="0">
                <a:latin typeface="Comic Sans MS"/>
                <a:cs typeface="Comic Sans MS"/>
              </a:rPr>
              <a:t> Authority;</a:t>
            </a:r>
            <a:endParaRPr sz="2200">
              <a:latin typeface="Comic Sans MS"/>
              <a:cs typeface="Comic Sans MS"/>
            </a:endParaRPr>
          </a:p>
          <a:p>
            <a:pPr marL="12700" algn="just">
              <a:lnSpc>
                <a:spcPct val="100000"/>
              </a:lnSpc>
              <a:spcBef>
                <a:spcPts val="1845"/>
              </a:spcBef>
            </a:pPr>
            <a:r>
              <a:rPr sz="2200" spc="-5" dirty="0">
                <a:latin typeface="Comic Sans MS"/>
                <a:cs typeface="Comic Sans MS"/>
              </a:rPr>
              <a:t>No fees from people </a:t>
            </a:r>
            <a:r>
              <a:rPr sz="2200" spc="-10" dirty="0">
                <a:latin typeface="Comic Sans MS"/>
                <a:cs typeface="Comic Sans MS"/>
              </a:rPr>
              <a:t>living </a:t>
            </a:r>
            <a:r>
              <a:rPr sz="2200" spc="-5" dirty="0">
                <a:latin typeface="Comic Sans MS"/>
                <a:cs typeface="Comic Sans MS"/>
              </a:rPr>
              <a:t>below the </a:t>
            </a:r>
            <a:r>
              <a:rPr sz="2200" spc="-10" dirty="0">
                <a:latin typeface="Comic Sans MS"/>
                <a:cs typeface="Comic Sans MS"/>
              </a:rPr>
              <a:t>poverty</a:t>
            </a:r>
            <a:r>
              <a:rPr sz="2200" spc="-15" dirty="0">
                <a:latin typeface="Comic Sans MS"/>
                <a:cs typeface="Comic Sans MS"/>
              </a:rPr>
              <a:t> </a:t>
            </a:r>
            <a:r>
              <a:rPr sz="2200" spc="-5" dirty="0">
                <a:latin typeface="Comic Sans MS"/>
                <a:cs typeface="Comic Sans MS"/>
              </a:rPr>
              <a:t>line.</a:t>
            </a:r>
            <a:endParaRPr sz="2200">
              <a:latin typeface="Comic Sans MS"/>
              <a:cs typeface="Comic Sans MS"/>
            </a:endParaRPr>
          </a:p>
          <a:p>
            <a:pPr marL="12700" marR="6350" algn="just">
              <a:lnSpc>
                <a:spcPts val="2370"/>
              </a:lnSpc>
              <a:spcBef>
                <a:spcPts val="2440"/>
              </a:spcBef>
            </a:pPr>
            <a:r>
              <a:rPr sz="2200" spc="-5" dirty="0">
                <a:latin typeface="Comic Sans MS"/>
                <a:cs typeface="Comic Sans MS"/>
              </a:rPr>
              <a:t>Free of cost if the PIO fails to comply within the </a:t>
            </a:r>
            <a:r>
              <a:rPr sz="2200" spc="-10" dirty="0">
                <a:latin typeface="Comic Sans MS"/>
                <a:cs typeface="Comic Sans MS"/>
              </a:rPr>
              <a:t>time  </a:t>
            </a:r>
            <a:r>
              <a:rPr sz="2200" spc="-5" dirty="0">
                <a:latin typeface="Comic Sans MS"/>
                <a:cs typeface="Comic Sans MS"/>
              </a:rPr>
              <a:t>limit </a:t>
            </a:r>
            <a:r>
              <a:rPr sz="2200" dirty="0">
                <a:latin typeface="Comic Sans MS"/>
                <a:cs typeface="Comic Sans MS"/>
              </a:rPr>
              <a:t>as </a:t>
            </a:r>
            <a:r>
              <a:rPr sz="2200" spc="-5" dirty="0">
                <a:latin typeface="Comic Sans MS"/>
                <a:cs typeface="Comic Sans MS"/>
              </a:rPr>
              <a:t>prescribed under the RTI</a:t>
            </a:r>
            <a:r>
              <a:rPr sz="2200" spc="-10" dirty="0">
                <a:latin typeface="Comic Sans MS"/>
                <a:cs typeface="Comic Sans MS"/>
              </a:rPr>
              <a:t> </a:t>
            </a:r>
            <a:r>
              <a:rPr sz="2200" spc="-5" dirty="0">
                <a:latin typeface="Comic Sans MS"/>
                <a:cs typeface="Comic Sans MS"/>
              </a:rPr>
              <a:t>Act.</a:t>
            </a:r>
            <a:endParaRPr sz="2200">
              <a:latin typeface="Comic Sans MS"/>
              <a:cs typeface="Comic Sans MS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923289" y="871220"/>
            <a:ext cx="568579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spc="-5" dirty="0">
                <a:latin typeface="Comic Sans MS"/>
                <a:cs typeface="Comic Sans MS"/>
              </a:rPr>
              <a:t>FEES AND</a:t>
            </a:r>
            <a:r>
              <a:rPr sz="4400" b="0" spc="-35" dirty="0">
                <a:latin typeface="Comic Sans MS"/>
                <a:cs typeface="Comic Sans MS"/>
              </a:rPr>
              <a:t> </a:t>
            </a:r>
            <a:r>
              <a:rPr sz="4400" b="0" spc="-5" dirty="0">
                <a:latin typeface="Comic Sans MS"/>
                <a:cs typeface="Comic Sans MS"/>
              </a:rPr>
              <a:t>CHARGES</a:t>
            </a:r>
            <a:endParaRPr sz="4400">
              <a:latin typeface="Comic Sans MS"/>
              <a:cs typeface="Comic Sans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254240" y="1176020"/>
            <a:ext cx="73850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Comic Sans MS"/>
                <a:cs typeface="Comic Sans MS"/>
              </a:rPr>
              <a:t>C</a:t>
            </a:r>
            <a:r>
              <a:rPr sz="2000" spc="5" dirty="0">
                <a:latin typeface="Comic Sans MS"/>
                <a:cs typeface="Comic Sans MS"/>
              </a:rPr>
              <a:t>o</a:t>
            </a:r>
            <a:r>
              <a:rPr sz="2000" spc="-10" dirty="0">
                <a:latin typeface="Comic Sans MS"/>
                <a:cs typeface="Comic Sans MS"/>
              </a:rPr>
              <a:t>n</a:t>
            </a:r>
            <a:r>
              <a:rPr sz="2000" spc="5" dirty="0">
                <a:latin typeface="Comic Sans MS"/>
                <a:cs typeface="Comic Sans MS"/>
              </a:rPr>
              <a:t>t</a:t>
            </a:r>
            <a:r>
              <a:rPr sz="2000" dirty="0">
                <a:latin typeface="Comic Sans MS"/>
                <a:cs typeface="Comic Sans MS"/>
              </a:rPr>
              <a:t>…</a:t>
            </a:r>
            <a:endParaRPr sz="20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81050" y="2388870"/>
            <a:ext cx="252730" cy="2197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81050" y="3272790"/>
            <a:ext cx="252730" cy="2197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81050" y="4156709"/>
            <a:ext cx="252730" cy="2197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111250" y="2303779"/>
            <a:ext cx="7196455" cy="28892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omic Sans MS"/>
                <a:cs typeface="Comic Sans MS"/>
              </a:rPr>
              <a:t>30 </a:t>
            </a:r>
            <a:r>
              <a:rPr sz="2400" spc="-10" dirty="0">
                <a:latin typeface="Comic Sans MS"/>
                <a:cs typeface="Comic Sans MS"/>
              </a:rPr>
              <a:t>days </a:t>
            </a:r>
            <a:r>
              <a:rPr sz="2400" spc="-5" dirty="0">
                <a:latin typeface="Comic Sans MS"/>
                <a:cs typeface="Comic Sans MS"/>
              </a:rPr>
              <a:t>if application is </a:t>
            </a:r>
            <a:r>
              <a:rPr sz="2400" dirty="0">
                <a:latin typeface="Comic Sans MS"/>
                <a:cs typeface="Comic Sans MS"/>
              </a:rPr>
              <a:t>filed </a:t>
            </a:r>
            <a:r>
              <a:rPr sz="2400" spc="-5" dirty="0">
                <a:latin typeface="Comic Sans MS"/>
                <a:cs typeface="Comic Sans MS"/>
              </a:rPr>
              <a:t>with the</a:t>
            </a:r>
            <a:r>
              <a:rPr sz="2400" spc="3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PIO.</a:t>
            </a:r>
            <a:endParaRPr sz="240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Comic Sans MS"/>
                <a:cs typeface="Comic Sans MS"/>
              </a:rPr>
              <a:t>35 </a:t>
            </a:r>
            <a:r>
              <a:rPr sz="2400" spc="-10" dirty="0">
                <a:latin typeface="Comic Sans MS"/>
                <a:cs typeface="Comic Sans MS"/>
              </a:rPr>
              <a:t>days </a:t>
            </a:r>
            <a:r>
              <a:rPr sz="2400" spc="-5" dirty="0">
                <a:latin typeface="Comic Sans MS"/>
                <a:cs typeface="Comic Sans MS"/>
              </a:rPr>
              <a:t>in case </a:t>
            </a:r>
            <a:r>
              <a:rPr sz="2400" dirty="0">
                <a:latin typeface="Comic Sans MS"/>
                <a:cs typeface="Comic Sans MS"/>
              </a:rPr>
              <a:t>it is filed </a:t>
            </a:r>
            <a:r>
              <a:rPr sz="2400" spc="-5" dirty="0">
                <a:latin typeface="Comic Sans MS"/>
                <a:cs typeface="Comic Sans MS"/>
              </a:rPr>
              <a:t>with the </a:t>
            </a:r>
            <a:r>
              <a:rPr sz="2400" spc="-10" dirty="0">
                <a:latin typeface="Comic Sans MS"/>
                <a:cs typeface="Comic Sans MS"/>
              </a:rPr>
              <a:t>Assistant</a:t>
            </a:r>
            <a:r>
              <a:rPr sz="2400" spc="5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PIO.</a:t>
            </a:r>
            <a:endParaRPr sz="240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5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400" spc="-5" dirty="0">
                <a:latin typeface="Comic Sans MS"/>
                <a:cs typeface="Comic Sans MS"/>
              </a:rPr>
              <a:t>48 hours </a:t>
            </a:r>
            <a:r>
              <a:rPr sz="2400" dirty="0">
                <a:latin typeface="Comic Sans MS"/>
                <a:cs typeface="Comic Sans MS"/>
              </a:rPr>
              <a:t>in </a:t>
            </a:r>
            <a:r>
              <a:rPr sz="2400" spc="-5" dirty="0">
                <a:latin typeface="Comic Sans MS"/>
                <a:cs typeface="Comic Sans MS"/>
              </a:rPr>
              <a:t>case the matter </a:t>
            </a:r>
            <a:r>
              <a:rPr sz="2400" spc="-10" dirty="0">
                <a:latin typeface="Comic Sans MS"/>
                <a:cs typeface="Comic Sans MS"/>
              </a:rPr>
              <a:t>to </a:t>
            </a:r>
            <a:r>
              <a:rPr sz="2400" dirty="0">
                <a:latin typeface="Comic Sans MS"/>
                <a:cs typeface="Comic Sans MS"/>
              </a:rPr>
              <a:t>which </a:t>
            </a:r>
            <a:r>
              <a:rPr sz="2400" spc="-5" dirty="0">
                <a:latin typeface="Comic Sans MS"/>
                <a:cs typeface="Comic Sans MS"/>
              </a:rPr>
              <a:t>the  information pertains </a:t>
            </a:r>
            <a:r>
              <a:rPr sz="2400" dirty="0">
                <a:latin typeface="Comic Sans MS"/>
                <a:cs typeface="Comic Sans MS"/>
              </a:rPr>
              <a:t>affects </a:t>
            </a:r>
            <a:r>
              <a:rPr sz="2400" spc="-5" dirty="0">
                <a:latin typeface="Comic Sans MS"/>
                <a:cs typeface="Comic Sans MS"/>
              </a:rPr>
              <a:t>the life and liberty  of </a:t>
            </a:r>
            <a:r>
              <a:rPr sz="2400" dirty="0">
                <a:latin typeface="Comic Sans MS"/>
                <a:cs typeface="Comic Sans MS"/>
              </a:rPr>
              <a:t>an </a:t>
            </a:r>
            <a:r>
              <a:rPr sz="2400" spc="-5" dirty="0">
                <a:latin typeface="Comic Sans MS"/>
                <a:cs typeface="Comic Sans MS"/>
              </a:rPr>
              <a:t>individual.</a:t>
            </a:r>
            <a:endParaRPr sz="2400">
              <a:latin typeface="Comic Sans MS"/>
              <a:cs typeface="Comic Sans MS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01700" y="1131570"/>
            <a:ext cx="6804659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Time </a:t>
            </a:r>
            <a:r>
              <a:rPr spc="-5" dirty="0"/>
              <a:t>limits </a:t>
            </a:r>
            <a:r>
              <a:rPr dirty="0"/>
              <a:t>to get the</a:t>
            </a:r>
            <a:r>
              <a:rPr spc="-35" dirty="0"/>
              <a:t> </a:t>
            </a:r>
            <a:r>
              <a:rPr spc="-5" dirty="0"/>
              <a:t>information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635</Words>
  <Application>Microsoft Office PowerPoint</Application>
  <PresentationFormat>On-screen Show (4:3)</PresentationFormat>
  <Paragraphs>104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Calibri</vt:lpstr>
      <vt:lpstr>Comic Sans MS</vt:lpstr>
      <vt:lpstr>Times New Roman</vt:lpstr>
      <vt:lpstr>Wingdings</vt:lpstr>
      <vt:lpstr>Office Theme</vt:lpstr>
      <vt:lpstr>Right to Information Act, 2005  An Overview</vt:lpstr>
      <vt:lpstr>What is RTI Act?</vt:lpstr>
      <vt:lpstr>Who is a Public Authority?</vt:lpstr>
      <vt:lpstr>What does ‘information’ mean ?</vt:lpstr>
      <vt:lpstr>Need for RTI Act</vt:lpstr>
      <vt:lpstr>Procedure for requesting  information</vt:lpstr>
      <vt:lpstr>FEES AND CHARGES</vt:lpstr>
      <vt:lpstr>FEES AND CHARGES</vt:lpstr>
      <vt:lpstr>Time limits to get the information</vt:lpstr>
      <vt:lpstr>Coverage</vt:lpstr>
      <vt:lpstr>EXEMPTIONS FROM DISCLOSURE OF  INFORMATION</vt:lpstr>
      <vt:lpstr>Illustrations</vt:lpstr>
      <vt:lpstr>Illustrations</vt:lpstr>
      <vt:lpstr>Illustrations</vt:lpstr>
      <vt:lpstr>Illustrations</vt:lpstr>
      <vt:lpstr>Appeal</vt:lpstr>
      <vt:lpstr>Penalties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Right to Information Act, 2005 An Overview</dc:title>
  <dc:creator>Karthikeyan</dc:creator>
  <cp:lastModifiedBy>admin5</cp:lastModifiedBy>
  <cp:revision>1</cp:revision>
  <dcterms:created xsi:type="dcterms:W3CDTF">2020-08-18T09:40:17Z</dcterms:created>
  <dcterms:modified xsi:type="dcterms:W3CDTF">2021-02-04T05:48:49Z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2011-10-11T00:00:00Z</vt:filetime>
  </property>
  <property fmtid="{D5CDD505-2E9C-101B-9397-08002B2CF9AE}" pid="3" name="Creator">
    <vt:lpwstr>Impress</vt:lpwstr>
  </property>
  <property fmtid="{D5CDD505-2E9C-101B-9397-08002B2CF9AE}" pid="4" name="LastSaved">
    <vt:filetime>2011-10-11T00:00:00Z</vt:filetime>
  </property>
</Properties>
</file>